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7"/>
    <p:sldMasterId id="2147483673" r:id="rId28"/>
    <p:sldMasterId id="2147483661" r:id="rId29"/>
    <p:sldMasterId id="2147483675" r:id="rId30"/>
    <p:sldMasterId id="2147483713" r:id="rId31"/>
    <p:sldMasterId id="2147483750" r:id="rId32"/>
    <p:sldMasterId id="2147483785" r:id="rId33"/>
    <p:sldMasterId id="2147483797" r:id="rId34"/>
    <p:sldMasterId id="2147483810" r:id="rId35"/>
    <p:sldMasterId id="2147483822" r:id="rId36"/>
    <p:sldMasterId id="2147483830" r:id="rId37"/>
    <p:sldMasterId id="2147483840" r:id="rId38"/>
  </p:sldMasterIdLst>
  <p:notesMasterIdLst>
    <p:notesMasterId r:id="rId107"/>
  </p:notesMasterIdLst>
  <p:handoutMasterIdLst>
    <p:handoutMasterId r:id="rId108"/>
  </p:handoutMasterIdLst>
  <p:sldIdLst>
    <p:sldId id="267" r:id="rId39"/>
    <p:sldId id="268" r:id="rId40"/>
    <p:sldId id="330"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401" r:id="rId86"/>
    <p:sldId id="402" r:id="rId87"/>
    <p:sldId id="403" r:id="rId88"/>
    <p:sldId id="404" r:id="rId89"/>
    <p:sldId id="405" r:id="rId90"/>
    <p:sldId id="406" r:id="rId91"/>
    <p:sldId id="407" r:id="rId92"/>
    <p:sldId id="408" r:id="rId93"/>
    <p:sldId id="409" r:id="rId94"/>
    <p:sldId id="410" r:id="rId95"/>
    <p:sldId id="411" r:id="rId96"/>
    <p:sldId id="412" r:id="rId97"/>
    <p:sldId id="413" r:id="rId98"/>
    <p:sldId id="414" r:id="rId99"/>
    <p:sldId id="415" r:id="rId100"/>
    <p:sldId id="416" r:id="rId101"/>
    <p:sldId id="417" r:id="rId102"/>
    <p:sldId id="418" r:id="rId103"/>
    <p:sldId id="419" r:id="rId104"/>
    <p:sldId id="420" r:id="rId105"/>
    <p:sldId id="421" r:id="rId10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tag, Marci" initials="MKS" lastIdx="3" clrIdx="0">
    <p:extLst/>
  </p:cmAuthor>
  <p:cmAuthor id="2" name="Tara Caulder" initials="TC"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3175"/>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089" autoAdjust="0"/>
  </p:normalViewPr>
  <p:slideViewPr>
    <p:cSldViewPr>
      <p:cViewPr varScale="1">
        <p:scale>
          <a:sx n="80" d="100"/>
          <a:sy n="80" d="100"/>
        </p:scale>
        <p:origin x="-1240" y="-1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1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3.xml"/><Relationship Id="rId107" Type="http://schemas.openxmlformats.org/officeDocument/2006/relationships/notesMaster" Target="notesMasters/notes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6.xml"/><Relationship Id="rId37" Type="http://schemas.openxmlformats.org/officeDocument/2006/relationships/slideMaster" Target="slideMasters/slideMaster11.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slide" Target="slides/slide49.xml"/><Relationship Id="rId102" Type="http://schemas.openxmlformats.org/officeDocument/2006/relationships/slide" Target="slides/slide64.xml"/><Relationship Id="rId110"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23.xml"/><Relationship Id="rId82" Type="http://schemas.openxmlformats.org/officeDocument/2006/relationships/slide" Target="slides/slide44.xml"/><Relationship Id="rId90" Type="http://schemas.openxmlformats.org/officeDocument/2006/relationships/slide" Target="slides/slide52.xml"/><Relationship Id="rId95" Type="http://schemas.openxmlformats.org/officeDocument/2006/relationships/slide" Target="slides/slide57.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Master" Target="slideMasters/slideMaster4.xml"/><Relationship Id="rId35" Type="http://schemas.openxmlformats.org/officeDocument/2006/relationships/slideMaster" Target="slideMasters/slideMaster9.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13"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slide" Target="slides/slide55.xml"/><Relationship Id="rId98" Type="http://schemas.openxmlformats.org/officeDocument/2006/relationships/slide" Target="slides/slide6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7.xml"/><Relationship Id="rId38" Type="http://schemas.openxmlformats.org/officeDocument/2006/relationships/slideMaster" Target="slideMasters/slideMaster12.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103" Type="http://schemas.openxmlformats.org/officeDocument/2006/relationships/slide" Target="slides/slide65.xml"/><Relationship Id="rId108"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slide" Target="slides/slide53.xml"/><Relationship Id="rId96" Type="http://schemas.openxmlformats.org/officeDocument/2006/relationships/slide" Target="slides/slide58.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2.xml"/><Relationship Id="rId36" Type="http://schemas.openxmlformats.org/officeDocument/2006/relationships/slideMaster" Target="slideMasters/slideMaster10.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slide" Target="slides/slide68.xml"/><Relationship Id="rId10" Type="http://schemas.openxmlformats.org/officeDocument/2006/relationships/customXml" Target="../customXml/item10.xml"/><Relationship Id="rId31" Type="http://schemas.openxmlformats.org/officeDocument/2006/relationships/slideMaster" Target="slideMasters/slideMaster5.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xml"/><Relationship Id="rId109" Type="http://schemas.openxmlformats.org/officeDocument/2006/relationships/commentAuthors" Target="commentAuthors.xml"/><Relationship Id="rId34" Type="http://schemas.openxmlformats.org/officeDocument/2006/relationships/slideMaster" Target="slideMasters/slideMaster8.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33.xml"/><Relationship Id="rId92"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ower:Downloads:scid%20count%20over%20the%20ye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4056242969628803E-2"/>
          <c:y val="0"/>
          <c:w val="0.937922230793786"/>
          <c:h val="0.936929910899295"/>
        </c:manualLayout>
      </c:layout>
      <c:barChart>
        <c:barDir val="bar"/>
        <c:grouping val="clustered"/>
        <c:varyColors val="0"/>
        <c:ser>
          <c:idx val="0"/>
          <c:order val="0"/>
          <c:invertIfNegative val="0"/>
          <c:dPt>
            <c:idx val="0"/>
            <c:invertIfNegative val="0"/>
            <c:bubble3D val="0"/>
            <c:spPr>
              <a:solidFill>
                <a:srgbClr val="3F6186"/>
              </a:solidFill>
            </c:spPr>
          </c:dPt>
          <c:dPt>
            <c:idx val="1"/>
            <c:invertIfNegative val="0"/>
            <c:bubble3D val="0"/>
            <c:spPr>
              <a:solidFill>
                <a:srgbClr val="436B92"/>
              </a:solidFill>
            </c:spPr>
          </c:dPt>
          <c:dPt>
            <c:idx val="2"/>
            <c:invertIfNegative val="0"/>
            <c:bubble3D val="0"/>
            <c:spPr>
              <a:solidFill>
                <a:srgbClr val="47799A"/>
              </a:solidFill>
            </c:spPr>
          </c:dPt>
          <c:dPt>
            <c:idx val="3"/>
            <c:invertIfNegative val="0"/>
            <c:bubble3D val="0"/>
            <c:spPr>
              <a:solidFill>
                <a:srgbClr val="4987A4"/>
              </a:solidFill>
            </c:spPr>
          </c:dPt>
          <c:dPt>
            <c:idx val="4"/>
            <c:invertIfNegative val="0"/>
            <c:bubble3D val="0"/>
            <c:spPr>
              <a:solidFill>
                <a:srgbClr val="4B92AF"/>
              </a:solidFill>
            </c:spPr>
          </c:dPt>
          <c:dPt>
            <c:idx val="5"/>
            <c:invertIfNegative val="0"/>
            <c:bubble3D val="0"/>
            <c:spPr>
              <a:solidFill>
                <a:srgbClr val="55A1B6"/>
              </a:solidFill>
            </c:spPr>
          </c:dPt>
          <c:dPt>
            <c:idx val="6"/>
            <c:invertIfNegative val="0"/>
            <c:bubble3D val="0"/>
            <c:spPr>
              <a:solidFill>
                <a:srgbClr val="68AEBD"/>
              </a:solidFill>
            </c:spPr>
          </c:dPt>
          <c:dPt>
            <c:idx val="7"/>
            <c:invertIfNegative val="0"/>
            <c:bubble3D val="0"/>
            <c:spPr>
              <a:solidFill>
                <a:srgbClr val="7DBDC5"/>
              </a:solidFill>
            </c:spPr>
          </c:dPt>
          <c:dPt>
            <c:idx val="8"/>
            <c:invertIfNegative val="0"/>
            <c:bubble3D val="0"/>
            <c:spPr>
              <a:solidFill>
                <a:srgbClr val="6AAFBE"/>
              </a:solidFill>
            </c:spPr>
          </c:dPt>
          <c:dPt>
            <c:idx val="9"/>
            <c:invertIfNegative val="0"/>
            <c:bubble3D val="0"/>
            <c:spPr>
              <a:solidFill>
                <a:srgbClr val="A4D4D0"/>
              </a:solidFill>
            </c:spPr>
          </c:dPt>
          <c:dPt>
            <c:idx val="10"/>
            <c:invertIfNegative val="0"/>
            <c:bubble3D val="0"/>
            <c:spPr>
              <a:solidFill>
                <a:srgbClr val="BAE1D4"/>
              </a:solidFill>
            </c:spPr>
          </c:dPt>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 1'!$A$1:$A$11</c:f>
              <c:strCache>
                <c:ptCount val="11"/>
                <c:pt idx="0">
                  <c:v>2018</c:v>
                </c:pt>
                <c:pt idx="1">
                  <c:v>2017</c:v>
                </c:pt>
                <c:pt idx="2">
                  <c:v>2016</c:v>
                </c:pt>
                <c:pt idx="3">
                  <c:v>2015</c:v>
                </c:pt>
                <c:pt idx="4">
                  <c:v>2014</c:v>
                </c:pt>
                <c:pt idx="5">
                  <c:v>2013</c:v>
                </c:pt>
                <c:pt idx="6">
                  <c:v>2012</c:v>
                </c:pt>
                <c:pt idx="7">
                  <c:v>2011</c:v>
                </c:pt>
                <c:pt idx="8">
                  <c:v>2010</c:v>
                </c:pt>
                <c:pt idx="9">
                  <c:v>2009</c:v>
                </c:pt>
                <c:pt idx="10">
                  <c:v>2008</c:v>
                </c:pt>
              </c:strCache>
            </c:strRef>
          </c:cat>
          <c:val>
            <c:numRef>
              <c:f>'Sheet 1'!$B$1:$B$11</c:f>
              <c:numCache>
                <c:formatCode>#,##0.00</c:formatCode>
                <c:ptCount val="11"/>
                <c:pt idx="0">
                  <c:v>99.845711368701402</c:v>
                </c:pt>
                <c:pt idx="1">
                  <c:v>93.752680005478283</c:v>
                </c:pt>
                <c:pt idx="2">
                  <c:v>85.774070246647653</c:v>
                </c:pt>
                <c:pt idx="3">
                  <c:v>75.346116015289411</c:v>
                </c:pt>
                <c:pt idx="4">
                  <c:v>68.934746068702765</c:v>
                </c:pt>
                <c:pt idx="5">
                  <c:v>54.2929143269794</c:v>
                </c:pt>
                <c:pt idx="6">
                  <c:v>44.116040190744172</c:v>
                </c:pt>
                <c:pt idx="7">
                  <c:v>25.588754560055779</c:v>
                </c:pt>
                <c:pt idx="8">
                  <c:v>21.60327203456302</c:v>
                </c:pt>
                <c:pt idx="9">
                  <c:v>3.4496557391336751</c:v>
                </c:pt>
                <c:pt idx="10">
                  <c:v>1.6694099630215271</c:v>
                </c:pt>
              </c:numCache>
            </c:numRef>
          </c:val>
        </c:ser>
        <c:dLbls>
          <c:dLblPos val="outEnd"/>
          <c:showLegendKey val="0"/>
          <c:showVal val="1"/>
          <c:showCatName val="0"/>
          <c:showSerName val="0"/>
          <c:showPercent val="0"/>
          <c:showBubbleSize val="0"/>
        </c:dLbls>
        <c:gapWidth val="150"/>
        <c:axId val="545381200"/>
        <c:axId val="545387864"/>
      </c:barChart>
      <c:catAx>
        <c:axId val="545381200"/>
        <c:scaling>
          <c:orientation val="minMax"/>
        </c:scaling>
        <c:delete val="0"/>
        <c:axPos val="l"/>
        <c:numFmt formatCode="General" sourceLinked="0"/>
        <c:majorTickMark val="out"/>
        <c:minorTickMark val="none"/>
        <c:tickLblPos val="nextTo"/>
        <c:txPr>
          <a:bodyPr/>
          <a:lstStyle/>
          <a:p>
            <a:pPr>
              <a:defRPr sz="1600"/>
            </a:pPr>
            <a:endParaRPr lang="en-US"/>
          </a:p>
        </c:txPr>
        <c:crossAx val="545387864"/>
        <c:crosses val="autoZero"/>
        <c:auto val="0"/>
        <c:lblAlgn val="ctr"/>
        <c:lblOffset val="100"/>
        <c:noMultiLvlLbl val="0"/>
      </c:catAx>
      <c:valAx>
        <c:axId val="545387864"/>
        <c:scaling>
          <c:orientation val="minMax"/>
          <c:max val="100"/>
        </c:scaling>
        <c:delete val="0"/>
        <c:axPos val="b"/>
        <c:numFmt formatCode="#,##0.00" sourceLinked="1"/>
        <c:majorTickMark val="out"/>
        <c:minorTickMark val="none"/>
        <c:tickLblPos val="nextTo"/>
        <c:crossAx val="545381200"/>
        <c:crosses val="autoZero"/>
        <c:crossBetween val="between"/>
      </c:valAx>
      <c:spPr>
        <a:solidFill>
          <a:srgbClr val="E9E9E9"/>
        </a:solidFill>
      </c:spPr>
    </c:plotArea>
    <c:plotVisOnly val="1"/>
    <c:dispBlanksAs val="gap"/>
    <c:showDLblsOverMax val="0"/>
  </c:chart>
  <c:spPr>
    <a:solidFill>
      <a:srgbClr val="E9E9E9"/>
    </a:solidFill>
    <a:ln>
      <a:noFill/>
    </a:ln>
  </c:sp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image" Target="../media/image43.jpg"/><Relationship Id="rId4"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FB3AF-15DA-8648-B8B1-6902B4306CA8}"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7B0BE8D-8A28-6542-8FC9-AEFE6DE24410}">
      <dgm:prSet phldrT="[Text]"/>
      <dgm:spPr>
        <a:solidFill>
          <a:srgbClr val="173465"/>
        </a:solidFill>
      </dgm:spPr>
      <dgm:t>
        <a:bodyPr/>
        <a:lstStyle/>
        <a:p>
          <a:r>
            <a:rPr lang="en-US" dirty="0" smtClean="0"/>
            <a:t>Funding</a:t>
          </a:r>
          <a:endParaRPr lang="en-US" dirty="0"/>
        </a:p>
      </dgm:t>
    </dgm:pt>
    <dgm:pt modelId="{E3A04334-E70D-8947-8377-CAEFDA90F998}" type="parTrans" cxnId="{21DCBF99-8017-594A-8CA7-4209B0767893}">
      <dgm:prSet/>
      <dgm:spPr/>
      <dgm:t>
        <a:bodyPr/>
        <a:lstStyle/>
        <a:p>
          <a:endParaRPr lang="en-US"/>
        </a:p>
      </dgm:t>
    </dgm:pt>
    <dgm:pt modelId="{0C78502A-34D1-2140-8711-619DF10E0877}" type="sibTrans" cxnId="{21DCBF99-8017-594A-8CA7-4209B0767893}">
      <dgm:prSet/>
      <dgm:spPr/>
      <dgm:t>
        <a:bodyPr/>
        <a:lstStyle/>
        <a:p>
          <a:endParaRPr lang="en-US"/>
        </a:p>
      </dgm:t>
    </dgm:pt>
    <dgm:pt modelId="{1E5C121C-5B22-9B4A-BEC6-C50E188E2565}">
      <dgm:prSet phldrT="[Text]" custT="1"/>
      <dgm:spPr/>
      <dgm:t>
        <a:bodyPr/>
        <a:lstStyle/>
        <a:p>
          <a:r>
            <a:rPr lang="en-US" sz="2400" dirty="0" smtClean="0"/>
            <a:t>Timeliness</a:t>
          </a:r>
          <a:endParaRPr lang="en-US" sz="2400" dirty="0"/>
        </a:p>
      </dgm:t>
    </dgm:pt>
    <dgm:pt modelId="{4263F7BB-C41B-A642-8449-2A02C4DF13CD}" type="parTrans" cxnId="{EA71D1B1-80A2-FC49-A379-3ABA5754C47D}">
      <dgm:prSet/>
      <dgm:spPr/>
      <dgm:t>
        <a:bodyPr/>
        <a:lstStyle/>
        <a:p>
          <a:endParaRPr lang="en-US"/>
        </a:p>
      </dgm:t>
    </dgm:pt>
    <dgm:pt modelId="{C8299DB7-86CB-7E43-8FFB-05B001D39D78}" type="sibTrans" cxnId="{EA71D1B1-80A2-FC49-A379-3ABA5754C47D}">
      <dgm:prSet/>
      <dgm:spPr/>
      <dgm:t>
        <a:bodyPr/>
        <a:lstStyle/>
        <a:p>
          <a:endParaRPr lang="en-US"/>
        </a:p>
      </dgm:t>
    </dgm:pt>
    <dgm:pt modelId="{6903CB81-E0C1-8649-B876-13FF8FD1EAEA}">
      <dgm:prSet phldrT="[Text]"/>
      <dgm:spPr>
        <a:solidFill>
          <a:srgbClr val="173465"/>
        </a:solidFill>
      </dgm:spPr>
      <dgm:t>
        <a:bodyPr/>
        <a:lstStyle/>
        <a:p>
          <a:r>
            <a:rPr lang="en-US" dirty="0" smtClean="0"/>
            <a:t>Advisory Committees</a:t>
          </a:r>
          <a:endParaRPr lang="en-US" dirty="0"/>
        </a:p>
      </dgm:t>
    </dgm:pt>
    <dgm:pt modelId="{04987C9F-55B3-CC43-8209-18D502AF0717}" type="parTrans" cxnId="{D9503824-0B8A-CF45-BC8E-4425FB213035}">
      <dgm:prSet/>
      <dgm:spPr/>
      <dgm:t>
        <a:bodyPr/>
        <a:lstStyle/>
        <a:p>
          <a:endParaRPr lang="en-US"/>
        </a:p>
      </dgm:t>
    </dgm:pt>
    <dgm:pt modelId="{C8B3B16B-CFB2-EA46-BB58-88B804B51848}" type="sibTrans" cxnId="{D9503824-0B8A-CF45-BC8E-4425FB213035}">
      <dgm:prSet/>
      <dgm:spPr/>
      <dgm:t>
        <a:bodyPr/>
        <a:lstStyle/>
        <a:p>
          <a:endParaRPr lang="en-US"/>
        </a:p>
      </dgm:t>
    </dgm:pt>
    <dgm:pt modelId="{531D84FD-47CF-DE4A-80F3-A4EEFDBD6C15}">
      <dgm:prSet phldrT="[Text]" custT="1"/>
      <dgm:spPr/>
      <dgm:t>
        <a:bodyPr/>
        <a:lstStyle/>
        <a:p>
          <a:r>
            <a:rPr lang="en-US" sz="2400" dirty="0" smtClean="0"/>
            <a:t>Reports to Secretary of HHS</a:t>
          </a:r>
          <a:endParaRPr lang="en-US" sz="2400" dirty="0"/>
        </a:p>
      </dgm:t>
    </dgm:pt>
    <dgm:pt modelId="{EF7893A3-6849-164B-9C4C-0FB82F321B0E}" type="parTrans" cxnId="{68746E71-B9CF-E249-AA65-2173EB189E9B}">
      <dgm:prSet/>
      <dgm:spPr/>
      <dgm:t>
        <a:bodyPr/>
        <a:lstStyle/>
        <a:p>
          <a:endParaRPr lang="en-US"/>
        </a:p>
      </dgm:t>
    </dgm:pt>
    <dgm:pt modelId="{B19418E7-B925-A449-826C-8E988E634880}" type="sibTrans" cxnId="{68746E71-B9CF-E249-AA65-2173EB189E9B}">
      <dgm:prSet/>
      <dgm:spPr/>
      <dgm:t>
        <a:bodyPr/>
        <a:lstStyle/>
        <a:p>
          <a:endParaRPr lang="en-US"/>
        </a:p>
      </dgm:t>
    </dgm:pt>
    <dgm:pt modelId="{91921B87-85D1-8844-8E34-F28606A76259}">
      <dgm:prSet phldrT="[Text]" custT="1"/>
      <dgm:spPr/>
      <dgm:t>
        <a:bodyPr/>
        <a:lstStyle/>
        <a:p>
          <a:r>
            <a:rPr lang="en-US" sz="2400" dirty="0" smtClean="0"/>
            <a:t>Interagency + FDA</a:t>
          </a:r>
          <a:endParaRPr lang="en-US" sz="2400" dirty="0"/>
        </a:p>
      </dgm:t>
    </dgm:pt>
    <dgm:pt modelId="{7559CEB8-A7B8-0340-97BA-1AF4B86F159B}" type="parTrans" cxnId="{9B6C4EFB-083E-0446-8492-4714199B2D17}">
      <dgm:prSet/>
      <dgm:spPr/>
      <dgm:t>
        <a:bodyPr/>
        <a:lstStyle/>
        <a:p>
          <a:endParaRPr lang="en-US"/>
        </a:p>
      </dgm:t>
    </dgm:pt>
    <dgm:pt modelId="{96D14305-4DC8-0244-BCC2-C1D97BBD5B6B}" type="sibTrans" cxnId="{9B6C4EFB-083E-0446-8492-4714199B2D17}">
      <dgm:prSet/>
      <dgm:spPr/>
      <dgm:t>
        <a:bodyPr/>
        <a:lstStyle/>
        <a:p>
          <a:endParaRPr lang="en-US"/>
        </a:p>
      </dgm:t>
    </dgm:pt>
    <dgm:pt modelId="{94644584-ED90-2D4A-A8E5-31B1A8642EC5}">
      <dgm:prSet phldrT="[Text]"/>
      <dgm:spPr>
        <a:solidFill>
          <a:srgbClr val="173465"/>
        </a:solidFill>
      </dgm:spPr>
      <dgm:t>
        <a:bodyPr/>
        <a:lstStyle/>
        <a:p>
          <a:r>
            <a:rPr lang="en-US" dirty="0" smtClean="0"/>
            <a:t>Research</a:t>
          </a:r>
          <a:endParaRPr lang="en-US" dirty="0"/>
        </a:p>
      </dgm:t>
    </dgm:pt>
    <dgm:pt modelId="{0D13558D-1316-7B44-AFEF-C47174C08CA4}" type="parTrans" cxnId="{C8146F57-3ECF-FE44-BE68-D2606C389523}">
      <dgm:prSet/>
      <dgm:spPr/>
      <dgm:t>
        <a:bodyPr/>
        <a:lstStyle/>
        <a:p>
          <a:endParaRPr lang="en-US"/>
        </a:p>
      </dgm:t>
    </dgm:pt>
    <dgm:pt modelId="{A76E944B-8075-6F4F-8D69-B29E3B1985C5}" type="sibTrans" cxnId="{C8146F57-3ECF-FE44-BE68-D2606C389523}">
      <dgm:prSet/>
      <dgm:spPr/>
      <dgm:t>
        <a:bodyPr/>
        <a:lstStyle/>
        <a:p>
          <a:endParaRPr lang="en-US"/>
        </a:p>
      </dgm:t>
    </dgm:pt>
    <dgm:pt modelId="{94CB1587-4E38-3D4E-956A-2498804ACCCC}">
      <dgm:prSet phldrT="[Text]" custT="1"/>
      <dgm:spPr/>
      <dgm:t>
        <a:bodyPr/>
        <a:lstStyle/>
        <a:p>
          <a:r>
            <a:rPr lang="en-US" sz="2400" dirty="0" smtClean="0"/>
            <a:t>Basic, Translational</a:t>
          </a:r>
          <a:endParaRPr lang="en-US" sz="2400" dirty="0"/>
        </a:p>
      </dgm:t>
    </dgm:pt>
    <dgm:pt modelId="{3CA6D9B3-C5A1-1D43-BF9E-46876A1484C3}" type="parTrans" cxnId="{EF30BD9F-0B46-DE4D-AD50-E21DBCCFB66F}">
      <dgm:prSet/>
      <dgm:spPr/>
      <dgm:t>
        <a:bodyPr/>
        <a:lstStyle/>
        <a:p>
          <a:endParaRPr lang="en-US"/>
        </a:p>
      </dgm:t>
    </dgm:pt>
    <dgm:pt modelId="{2309A170-2D2F-A143-8BCF-243A562ADEE3}" type="sibTrans" cxnId="{EF30BD9F-0B46-DE4D-AD50-E21DBCCFB66F}">
      <dgm:prSet/>
      <dgm:spPr/>
      <dgm:t>
        <a:bodyPr/>
        <a:lstStyle/>
        <a:p>
          <a:endParaRPr lang="en-US"/>
        </a:p>
      </dgm:t>
    </dgm:pt>
    <dgm:pt modelId="{DD9F757F-7F25-154E-B934-A6D675E74F17}">
      <dgm:prSet phldrT="[Text]" custT="1"/>
      <dgm:spPr/>
      <dgm:t>
        <a:bodyPr/>
        <a:lstStyle/>
        <a:p>
          <a:r>
            <a:rPr lang="en-US" sz="2400" dirty="0" smtClean="0"/>
            <a:t>Health Outcomes</a:t>
          </a:r>
          <a:endParaRPr lang="en-US" sz="2400" dirty="0"/>
        </a:p>
      </dgm:t>
    </dgm:pt>
    <dgm:pt modelId="{F94B82A9-5640-CD44-9814-EDB47A1FEFA1}" type="parTrans" cxnId="{7CB172BE-D689-2E4B-8A70-3900635896A8}">
      <dgm:prSet/>
      <dgm:spPr/>
      <dgm:t>
        <a:bodyPr/>
        <a:lstStyle/>
        <a:p>
          <a:endParaRPr lang="en-US"/>
        </a:p>
      </dgm:t>
    </dgm:pt>
    <dgm:pt modelId="{3379697F-0DDC-C347-AEA1-363CB7036075}" type="sibTrans" cxnId="{7CB172BE-D689-2E4B-8A70-3900635896A8}">
      <dgm:prSet/>
      <dgm:spPr/>
      <dgm:t>
        <a:bodyPr/>
        <a:lstStyle/>
        <a:p>
          <a:endParaRPr lang="en-US"/>
        </a:p>
      </dgm:t>
    </dgm:pt>
    <dgm:pt modelId="{A910AF38-278D-F847-AA97-EC6C5B2FEA91}">
      <dgm:prSet phldrT="[Text]" custT="1"/>
      <dgm:spPr/>
      <dgm:t>
        <a:bodyPr/>
        <a:lstStyle/>
        <a:p>
          <a:r>
            <a:rPr lang="en-US" sz="2400" dirty="0" smtClean="0"/>
            <a:t>Pilots</a:t>
          </a:r>
          <a:endParaRPr lang="en-US" sz="2400" dirty="0"/>
        </a:p>
      </dgm:t>
    </dgm:pt>
    <dgm:pt modelId="{80A9FFDB-B69A-8742-8E9D-98CD790D6CB7}" type="parTrans" cxnId="{7CD1ABF9-93C0-5C42-B96A-AEAF9269A03D}">
      <dgm:prSet/>
      <dgm:spPr/>
      <dgm:t>
        <a:bodyPr/>
        <a:lstStyle/>
        <a:p>
          <a:endParaRPr lang="en-US"/>
        </a:p>
      </dgm:t>
    </dgm:pt>
    <dgm:pt modelId="{B9AC3595-F4C1-5B47-94A1-762C3A682350}" type="sibTrans" cxnId="{7CD1ABF9-93C0-5C42-B96A-AEAF9269A03D}">
      <dgm:prSet/>
      <dgm:spPr/>
      <dgm:t>
        <a:bodyPr/>
        <a:lstStyle/>
        <a:p>
          <a:endParaRPr lang="en-US"/>
        </a:p>
      </dgm:t>
    </dgm:pt>
    <dgm:pt modelId="{85985407-3146-DB44-83BE-EC6ACDE9B0AE}">
      <dgm:prSet phldrT="[Text]" custT="1"/>
      <dgm:spPr/>
      <dgm:t>
        <a:bodyPr/>
        <a:lstStyle/>
        <a:p>
          <a:r>
            <a:rPr lang="en-US" sz="2400" dirty="0" smtClean="0"/>
            <a:t>Informed Consent </a:t>
          </a:r>
          <a:endParaRPr lang="en-US" sz="2400" dirty="0"/>
        </a:p>
      </dgm:t>
    </dgm:pt>
    <dgm:pt modelId="{CB177B52-6191-5647-B37D-1B797E88F890}" type="parTrans" cxnId="{ED75C362-5689-A046-8B62-EB24E67A52D4}">
      <dgm:prSet/>
      <dgm:spPr/>
      <dgm:t>
        <a:bodyPr/>
        <a:lstStyle/>
        <a:p>
          <a:endParaRPr lang="en-US"/>
        </a:p>
      </dgm:t>
    </dgm:pt>
    <dgm:pt modelId="{ECA09D2E-2F3E-194B-8F68-ACF5621FF8F1}" type="sibTrans" cxnId="{ED75C362-5689-A046-8B62-EB24E67A52D4}">
      <dgm:prSet/>
      <dgm:spPr/>
      <dgm:t>
        <a:bodyPr/>
        <a:lstStyle/>
        <a:p>
          <a:endParaRPr lang="en-US"/>
        </a:p>
      </dgm:t>
    </dgm:pt>
    <dgm:pt modelId="{07574337-31FD-C442-9797-DB0FD7460E7B}">
      <dgm:prSet phldrT="[Text]" custT="1"/>
      <dgm:spPr/>
      <dgm:t>
        <a:bodyPr/>
        <a:lstStyle/>
        <a:p>
          <a:r>
            <a:rPr lang="en-US" sz="2400" dirty="0" smtClean="0"/>
            <a:t>Quality Assurance</a:t>
          </a:r>
          <a:endParaRPr lang="en-US" sz="2400" dirty="0"/>
        </a:p>
      </dgm:t>
    </dgm:pt>
    <dgm:pt modelId="{9CF44427-DE03-6845-A0CE-2E8B19F16DE4}" type="parTrans" cxnId="{15B09A58-D39C-074A-BC97-5D9DD55613E6}">
      <dgm:prSet/>
      <dgm:spPr/>
      <dgm:t>
        <a:bodyPr/>
        <a:lstStyle/>
        <a:p>
          <a:endParaRPr lang="en-US"/>
        </a:p>
      </dgm:t>
    </dgm:pt>
    <dgm:pt modelId="{86A9F89D-D1C1-8041-ACF0-BE4C3826F678}" type="sibTrans" cxnId="{15B09A58-D39C-074A-BC97-5D9DD55613E6}">
      <dgm:prSet/>
      <dgm:spPr/>
      <dgm:t>
        <a:bodyPr/>
        <a:lstStyle/>
        <a:p>
          <a:endParaRPr lang="en-US"/>
        </a:p>
      </dgm:t>
    </dgm:pt>
    <dgm:pt modelId="{B908A43B-D85F-DF4A-A76B-F631F7C15738}" type="pres">
      <dgm:prSet presAssocID="{404FB3AF-15DA-8648-B8B1-6902B4306CA8}" presName="Name0" presStyleCnt="0">
        <dgm:presLayoutVars>
          <dgm:dir/>
          <dgm:animLvl val="lvl"/>
          <dgm:resizeHandles val="exact"/>
        </dgm:presLayoutVars>
      </dgm:prSet>
      <dgm:spPr/>
      <dgm:t>
        <a:bodyPr/>
        <a:lstStyle/>
        <a:p>
          <a:endParaRPr lang="en-US"/>
        </a:p>
      </dgm:t>
    </dgm:pt>
    <dgm:pt modelId="{4959F676-5366-8248-A28F-CE5C491FBAAD}" type="pres">
      <dgm:prSet presAssocID="{C7B0BE8D-8A28-6542-8FC9-AEFE6DE24410}" presName="linNode" presStyleCnt="0"/>
      <dgm:spPr/>
    </dgm:pt>
    <dgm:pt modelId="{658633D6-809F-9A4A-9E9D-2182BCEB0A71}" type="pres">
      <dgm:prSet presAssocID="{C7B0BE8D-8A28-6542-8FC9-AEFE6DE24410}" presName="parentText" presStyleLbl="node1" presStyleIdx="0" presStyleCnt="3">
        <dgm:presLayoutVars>
          <dgm:chMax val="1"/>
          <dgm:bulletEnabled val="1"/>
        </dgm:presLayoutVars>
      </dgm:prSet>
      <dgm:spPr/>
      <dgm:t>
        <a:bodyPr/>
        <a:lstStyle/>
        <a:p>
          <a:endParaRPr lang="en-US"/>
        </a:p>
      </dgm:t>
    </dgm:pt>
    <dgm:pt modelId="{9113A344-09F3-C547-B144-ED7DE4B29431}" type="pres">
      <dgm:prSet presAssocID="{C7B0BE8D-8A28-6542-8FC9-AEFE6DE24410}" presName="descendantText" presStyleLbl="alignAccFollowNode1" presStyleIdx="0" presStyleCnt="3">
        <dgm:presLayoutVars>
          <dgm:bulletEnabled val="1"/>
        </dgm:presLayoutVars>
      </dgm:prSet>
      <dgm:spPr/>
      <dgm:t>
        <a:bodyPr/>
        <a:lstStyle/>
        <a:p>
          <a:endParaRPr lang="en-US"/>
        </a:p>
      </dgm:t>
    </dgm:pt>
    <dgm:pt modelId="{A2649A41-D262-5543-97D1-A69AAF63CE96}" type="pres">
      <dgm:prSet presAssocID="{0C78502A-34D1-2140-8711-619DF10E0877}" presName="sp" presStyleCnt="0"/>
      <dgm:spPr/>
    </dgm:pt>
    <dgm:pt modelId="{A6E3A23D-7679-E04F-8F3E-3D89CBBFA5FB}" type="pres">
      <dgm:prSet presAssocID="{6903CB81-E0C1-8649-B876-13FF8FD1EAEA}" presName="linNode" presStyleCnt="0"/>
      <dgm:spPr/>
    </dgm:pt>
    <dgm:pt modelId="{927F39DE-0C1D-0046-AB3C-8E4DB65CF600}" type="pres">
      <dgm:prSet presAssocID="{6903CB81-E0C1-8649-B876-13FF8FD1EAEA}" presName="parentText" presStyleLbl="node1" presStyleIdx="1" presStyleCnt="3">
        <dgm:presLayoutVars>
          <dgm:chMax val="1"/>
          <dgm:bulletEnabled val="1"/>
        </dgm:presLayoutVars>
      </dgm:prSet>
      <dgm:spPr/>
      <dgm:t>
        <a:bodyPr/>
        <a:lstStyle/>
        <a:p>
          <a:endParaRPr lang="en-US"/>
        </a:p>
      </dgm:t>
    </dgm:pt>
    <dgm:pt modelId="{8F6C2B31-0658-5548-AAE2-3D11F276E8B9}" type="pres">
      <dgm:prSet presAssocID="{6903CB81-E0C1-8649-B876-13FF8FD1EAEA}" presName="descendantText" presStyleLbl="alignAccFollowNode1" presStyleIdx="1" presStyleCnt="3">
        <dgm:presLayoutVars>
          <dgm:bulletEnabled val="1"/>
        </dgm:presLayoutVars>
      </dgm:prSet>
      <dgm:spPr/>
      <dgm:t>
        <a:bodyPr/>
        <a:lstStyle/>
        <a:p>
          <a:endParaRPr lang="en-US"/>
        </a:p>
      </dgm:t>
    </dgm:pt>
    <dgm:pt modelId="{EA39985B-D871-F443-816F-A3CD6F5C5C45}" type="pres">
      <dgm:prSet presAssocID="{C8B3B16B-CFB2-EA46-BB58-88B804B51848}" presName="sp" presStyleCnt="0"/>
      <dgm:spPr/>
    </dgm:pt>
    <dgm:pt modelId="{DC03489C-484D-9044-A3D0-7BA1EF0021F5}" type="pres">
      <dgm:prSet presAssocID="{94644584-ED90-2D4A-A8E5-31B1A8642EC5}" presName="linNode" presStyleCnt="0"/>
      <dgm:spPr/>
    </dgm:pt>
    <dgm:pt modelId="{1267A65D-EE30-B440-848B-A6B8380C49C2}" type="pres">
      <dgm:prSet presAssocID="{94644584-ED90-2D4A-A8E5-31B1A8642EC5}" presName="parentText" presStyleLbl="node1" presStyleIdx="2" presStyleCnt="3">
        <dgm:presLayoutVars>
          <dgm:chMax val="1"/>
          <dgm:bulletEnabled val="1"/>
        </dgm:presLayoutVars>
      </dgm:prSet>
      <dgm:spPr/>
      <dgm:t>
        <a:bodyPr/>
        <a:lstStyle/>
        <a:p>
          <a:endParaRPr lang="en-US"/>
        </a:p>
      </dgm:t>
    </dgm:pt>
    <dgm:pt modelId="{C21F7908-D96E-654E-81F3-63CA542046BC}" type="pres">
      <dgm:prSet presAssocID="{94644584-ED90-2D4A-A8E5-31B1A8642EC5}" presName="descendantText" presStyleLbl="alignAccFollowNode1" presStyleIdx="2" presStyleCnt="3">
        <dgm:presLayoutVars>
          <dgm:bulletEnabled val="1"/>
        </dgm:presLayoutVars>
      </dgm:prSet>
      <dgm:spPr/>
      <dgm:t>
        <a:bodyPr/>
        <a:lstStyle/>
        <a:p>
          <a:endParaRPr lang="en-US"/>
        </a:p>
      </dgm:t>
    </dgm:pt>
  </dgm:ptLst>
  <dgm:cxnLst>
    <dgm:cxn modelId="{ED75C362-5689-A046-8B62-EB24E67A52D4}" srcId="{94644584-ED90-2D4A-A8E5-31B1A8642EC5}" destId="{85985407-3146-DB44-83BE-EC6ACDE9B0AE}" srcOrd="2" destOrd="0" parTransId="{CB177B52-6191-5647-B37D-1B797E88F890}" sibTransId="{ECA09D2E-2F3E-194B-8F68-ACF5621FF8F1}"/>
    <dgm:cxn modelId="{21DCBF99-8017-594A-8CA7-4209B0767893}" srcId="{404FB3AF-15DA-8648-B8B1-6902B4306CA8}" destId="{C7B0BE8D-8A28-6542-8FC9-AEFE6DE24410}" srcOrd="0" destOrd="0" parTransId="{E3A04334-E70D-8947-8377-CAEFDA90F998}" sibTransId="{0C78502A-34D1-2140-8711-619DF10E0877}"/>
    <dgm:cxn modelId="{0770B895-15D0-4B88-AEB9-2F918A03746F}" type="presOf" srcId="{DD9F757F-7F25-154E-B934-A6D675E74F17}" destId="{9113A344-09F3-C547-B144-ED7DE4B29431}" srcOrd="0" destOrd="1" presId="urn:microsoft.com/office/officeart/2005/8/layout/vList5"/>
    <dgm:cxn modelId="{02837A28-CEF8-415B-B4B6-1B91ECA61FB4}" type="presOf" srcId="{1E5C121C-5B22-9B4A-BEC6-C50E188E2565}" destId="{9113A344-09F3-C547-B144-ED7DE4B29431}" srcOrd="0" destOrd="0" presId="urn:microsoft.com/office/officeart/2005/8/layout/vList5"/>
    <dgm:cxn modelId="{FEE43AD2-0344-4787-8690-ECCC1EEB7327}" type="presOf" srcId="{94644584-ED90-2D4A-A8E5-31B1A8642EC5}" destId="{1267A65D-EE30-B440-848B-A6B8380C49C2}" srcOrd="0" destOrd="0" presId="urn:microsoft.com/office/officeart/2005/8/layout/vList5"/>
    <dgm:cxn modelId="{7CD1ABF9-93C0-5C42-B96A-AEAF9269A03D}" srcId="{94644584-ED90-2D4A-A8E5-31B1A8642EC5}" destId="{A910AF38-278D-F847-AA97-EC6C5B2FEA91}" srcOrd="1" destOrd="0" parTransId="{80A9FFDB-B69A-8742-8E9D-98CD790D6CB7}" sibTransId="{B9AC3595-F4C1-5B47-94A1-762C3A682350}"/>
    <dgm:cxn modelId="{9897A051-3ED6-442C-8A44-56EA96405980}" type="presOf" srcId="{91921B87-85D1-8844-8E34-F28606A76259}" destId="{8F6C2B31-0658-5548-AAE2-3D11F276E8B9}" srcOrd="0" destOrd="1" presId="urn:microsoft.com/office/officeart/2005/8/layout/vList5"/>
    <dgm:cxn modelId="{2DDAC6C3-C156-419F-9F7F-6E76DDD1ED52}" type="presOf" srcId="{6903CB81-E0C1-8649-B876-13FF8FD1EAEA}" destId="{927F39DE-0C1D-0046-AB3C-8E4DB65CF600}" srcOrd="0" destOrd="0" presId="urn:microsoft.com/office/officeart/2005/8/layout/vList5"/>
    <dgm:cxn modelId="{2495AD05-55AD-43B0-A433-35716CB98F30}" type="presOf" srcId="{404FB3AF-15DA-8648-B8B1-6902B4306CA8}" destId="{B908A43B-D85F-DF4A-A76B-F631F7C15738}" srcOrd="0" destOrd="0" presId="urn:microsoft.com/office/officeart/2005/8/layout/vList5"/>
    <dgm:cxn modelId="{7679D57B-EE77-4DC2-8711-0EC386EC00B2}" type="presOf" srcId="{531D84FD-47CF-DE4A-80F3-A4EEFDBD6C15}" destId="{8F6C2B31-0658-5548-AAE2-3D11F276E8B9}" srcOrd="0" destOrd="0" presId="urn:microsoft.com/office/officeart/2005/8/layout/vList5"/>
    <dgm:cxn modelId="{D9503824-0B8A-CF45-BC8E-4425FB213035}" srcId="{404FB3AF-15DA-8648-B8B1-6902B4306CA8}" destId="{6903CB81-E0C1-8649-B876-13FF8FD1EAEA}" srcOrd="1" destOrd="0" parTransId="{04987C9F-55B3-CC43-8209-18D502AF0717}" sibTransId="{C8B3B16B-CFB2-EA46-BB58-88B804B51848}"/>
    <dgm:cxn modelId="{6B871EDA-E3E0-4E1F-9544-3819A349E90E}" type="presOf" srcId="{94CB1587-4E38-3D4E-956A-2498804ACCCC}" destId="{C21F7908-D96E-654E-81F3-63CA542046BC}" srcOrd="0" destOrd="0" presId="urn:microsoft.com/office/officeart/2005/8/layout/vList5"/>
    <dgm:cxn modelId="{15B09A58-D39C-074A-BC97-5D9DD55613E6}" srcId="{C7B0BE8D-8A28-6542-8FC9-AEFE6DE24410}" destId="{07574337-31FD-C442-9797-DB0FD7460E7B}" srcOrd="2" destOrd="0" parTransId="{9CF44427-DE03-6845-A0CE-2E8B19F16DE4}" sibTransId="{86A9F89D-D1C1-8041-ACF0-BE4C3826F678}"/>
    <dgm:cxn modelId="{EA71D1B1-80A2-FC49-A379-3ABA5754C47D}" srcId="{C7B0BE8D-8A28-6542-8FC9-AEFE6DE24410}" destId="{1E5C121C-5B22-9B4A-BEC6-C50E188E2565}" srcOrd="0" destOrd="0" parTransId="{4263F7BB-C41B-A642-8449-2A02C4DF13CD}" sibTransId="{C8299DB7-86CB-7E43-8FFB-05B001D39D78}"/>
    <dgm:cxn modelId="{E28C61FF-F1ED-4D67-87D4-87D5D4F96C56}" type="presOf" srcId="{C7B0BE8D-8A28-6542-8FC9-AEFE6DE24410}" destId="{658633D6-809F-9A4A-9E9D-2182BCEB0A71}" srcOrd="0" destOrd="0" presId="urn:microsoft.com/office/officeart/2005/8/layout/vList5"/>
    <dgm:cxn modelId="{9B6C4EFB-083E-0446-8492-4714199B2D17}" srcId="{6903CB81-E0C1-8649-B876-13FF8FD1EAEA}" destId="{91921B87-85D1-8844-8E34-F28606A76259}" srcOrd="1" destOrd="0" parTransId="{7559CEB8-A7B8-0340-97BA-1AF4B86F159B}" sibTransId="{96D14305-4DC8-0244-BCC2-C1D97BBD5B6B}"/>
    <dgm:cxn modelId="{7CB172BE-D689-2E4B-8A70-3900635896A8}" srcId="{C7B0BE8D-8A28-6542-8FC9-AEFE6DE24410}" destId="{DD9F757F-7F25-154E-B934-A6D675E74F17}" srcOrd="1" destOrd="0" parTransId="{F94B82A9-5640-CD44-9814-EDB47A1FEFA1}" sibTransId="{3379697F-0DDC-C347-AEA1-363CB7036075}"/>
    <dgm:cxn modelId="{75CEF949-D3F9-4F90-BD5F-96A3FF9AF793}" type="presOf" srcId="{07574337-31FD-C442-9797-DB0FD7460E7B}" destId="{9113A344-09F3-C547-B144-ED7DE4B29431}" srcOrd="0" destOrd="2" presId="urn:microsoft.com/office/officeart/2005/8/layout/vList5"/>
    <dgm:cxn modelId="{C8146F57-3ECF-FE44-BE68-D2606C389523}" srcId="{404FB3AF-15DA-8648-B8B1-6902B4306CA8}" destId="{94644584-ED90-2D4A-A8E5-31B1A8642EC5}" srcOrd="2" destOrd="0" parTransId="{0D13558D-1316-7B44-AFEF-C47174C08CA4}" sibTransId="{A76E944B-8075-6F4F-8D69-B29E3B1985C5}"/>
    <dgm:cxn modelId="{9FE50EC3-9EB7-4174-A8B5-3628F27539B1}" type="presOf" srcId="{A910AF38-278D-F847-AA97-EC6C5B2FEA91}" destId="{C21F7908-D96E-654E-81F3-63CA542046BC}" srcOrd="0" destOrd="1" presId="urn:microsoft.com/office/officeart/2005/8/layout/vList5"/>
    <dgm:cxn modelId="{EF30BD9F-0B46-DE4D-AD50-E21DBCCFB66F}" srcId="{94644584-ED90-2D4A-A8E5-31B1A8642EC5}" destId="{94CB1587-4E38-3D4E-956A-2498804ACCCC}" srcOrd="0" destOrd="0" parTransId="{3CA6D9B3-C5A1-1D43-BF9E-46876A1484C3}" sibTransId="{2309A170-2D2F-A143-8BCF-243A562ADEE3}"/>
    <dgm:cxn modelId="{448CC218-B27A-42E6-9454-AA3188CE6622}" type="presOf" srcId="{85985407-3146-DB44-83BE-EC6ACDE9B0AE}" destId="{C21F7908-D96E-654E-81F3-63CA542046BC}" srcOrd="0" destOrd="2" presId="urn:microsoft.com/office/officeart/2005/8/layout/vList5"/>
    <dgm:cxn modelId="{68746E71-B9CF-E249-AA65-2173EB189E9B}" srcId="{6903CB81-E0C1-8649-B876-13FF8FD1EAEA}" destId="{531D84FD-47CF-DE4A-80F3-A4EEFDBD6C15}" srcOrd="0" destOrd="0" parTransId="{EF7893A3-6849-164B-9C4C-0FB82F321B0E}" sibTransId="{B19418E7-B925-A449-826C-8E988E634880}"/>
    <dgm:cxn modelId="{BF21BE24-AE71-4136-8579-4178C9F7FC85}" type="presParOf" srcId="{B908A43B-D85F-DF4A-A76B-F631F7C15738}" destId="{4959F676-5366-8248-A28F-CE5C491FBAAD}" srcOrd="0" destOrd="0" presId="urn:microsoft.com/office/officeart/2005/8/layout/vList5"/>
    <dgm:cxn modelId="{F963CB7A-E4C0-435D-AFEB-25D36FCBE24C}" type="presParOf" srcId="{4959F676-5366-8248-A28F-CE5C491FBAAD}" destId="{658633D6-809F-9A4A-9E9D-2182BCEB0A71}" srcOrd="0" destOrd="0" presId="urn:microsoft.com/office/officeart/2005/8/layout/vList5"/>
    <dgm:cxn modelId="{03A3B745-6029-43A0-A892-C1B6DDC9A745}" type="presParOf" srcId="{4959F676-5366-8248-A28F-CE5C491FBAAD}" destId="{9113A344-09F3-C547-B144-ED7DE4B29431}" srcOrd="1" destOrd="0" presId="urn:microsoft.com/office/officeart/2005/8/layout/vList5"/>
    <dgm:cxn modelId="{4F85C139-8721-40BE-8C40-DCF8244A7C5A}" type="presParOf" srcId="{B908A43B-D85F-DF4A-A76B-F631F7C15738}" destId="{A2649A41-D262-5543-97D1-A69AAF63CE96}" srcOrd="1" destOrd="0" presId="urn:microsoft.com/office/officeart/2005/8/layout/vList5"/>
    <dgm:cxn modelId="{BEB38D65-53C4-4B2A-BE20-BF675679E3B5}" type="presParOf" srcId="{B908A43B-D85F-DF4A-A76B-F631F7C15738}" destId="{A6E3A23D-7679-E04F-8F3E-3D89CBBFA5FB}" srcOrd="2" destOrd="0" presId="urn:microsoft.com/office/officeart/2005/8/layout/vList5"/>
    <dgm:cxn modelId="{A2C26660-D7BC-4BB9-808D-2A216E0096D5}" type="presParOf" srcId="{A6E3A23D-7679-E04F-8F3E-3D89CBBFA5FB}" destId="{927F39DE-0C1D-0046-AB3C-8E4DB65CF600}" srcOrd="0" destOrd="0" presId="urn:microsoft.com/office/officeart/2005/8/layout/vList5"/>
    <dgm:cxn modelId="{16ED7496-546E-40BF-A556-EC4FB776200D}" type="presParOf" srcId="{A6E3A23D-7679-E04F-8F3E-3D89CBBFA5FB}" destId="{8F6C2B31-0658-5548-AAE2-3D11F276E8B9}" srcOrd="1" destOrd="0" presId="urn:microsoft.com/office/officeart/2005/8/layout/vList5"/>
    <dgm:cxn modelId="{451603A0-4286-4975-8B97-DFB4FC4F7575}" type="presParOf" srcId="{B908A43B-D85F-DF4A-A76B-F631F7C15738}" destId="{EA39985B-D871-F443-816F-A3CD6F5C5C45}" srcOrd="3" destOrd="0" presId="urn:microsoft.com/office/officeart/2005/8/layout/vList5"/>
    <dgm:cxn modelId="{90AD92F0-141D-4E41-82BC-41B602A9C7E3}" type="presParOf" srcId="{B908A43B-D85F-DF4A-A76B-F631F7C15738}" destId="{DC03489C-484D-9044-A3D0-7BA1EF0021F5}" srcOrd="4" destOrd="0" presId="urn:microsoft.com/office/officeart/2005/8/layout/vList5"/>
    <dgm:cxn modelId="{86DC141A-B0A3-4DB2-92DB-77AB4D6EB957}" type="presParOf" srcId="{DC03489C-484D-9044-A3D0-7BA1EF0021F5}" destId="{1267A65D-EE30-B440-848B-A6B8380C49C2}" srcOrd="0" destOrd="0" presId="urn:microsoft.com/office/officeart/2005/8/layout/vList5"/>
    <dgm:cxn modelId="{460ACD39-7057-4C56-A6DB-D93F5F4F0403}" type="presParOf" srcId="{DC03489C-484D-9044-A3D0-7BA1EF0021F5}" destId="{C21F7908-D96E-654E-81F3-63CA542046B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F40980-125A-E040-B9C7-A58FE368D9D3}" type="doc">
      <dgm:prSet loTypeId="urn:microsoft.com/office/officeart/2005/8/layout/cycle8" loCatId="relationship" qsTypeId="urn:microsoft.com/office/officeart/2005/8/quickstyle/simple4" qsCatId="simple" csTypeId="urn:microsoft.com/office/officeart/2005/8/colors/accent1_2" csCatId="accent1" phldr="1"/>
      <dgm:spPr/>
      <dgm:t>
        <a:bodyPr/>
        <a:lstStyle/>
        <a:p>
          <a:endParaRPr lang="en-US"/>
        </a:p>
      </dgm:t>
    </dgm:pt>
    <dgm:pt modelId="{D7B343C5-65F3-BB45-B62F-977D668CD853}">
      <dgm:prSet phldrT="[Text]" custT="1"/>
      <dgm:spPr/>
      <dgm:t>
        <a:bodyPr/>
        <a:lstStyle/>
        <a:p>
          <a:r>
            <a:rPr lang="en-US" sz="1100" dirty="0" smtClean="0"/>
            <a:t>2K Subjects</a:t>
          </a:r>
          <a:endParaRPr lang="en-US" sz="1100" dirty="0"/>
        </a:p>
      </dgm:t>
    </dgm:pt>
    <dgm:pt modelId="{CD7F34F3-8F2D-E149-A261-316E3DC700D7}" type="parTrans" cxnId="{E658D5DA-7EB2-D14A-AACD-30092AF17C5E}">
      <dgm:prSet/>
      <dgm:spPr/>
      <dgm:t>
        <a:bodyPr/>
        <a:lstStyle/>
        <a:p>
          <a:endParaRPr lang="en-US" sz="100"/>
        </a:p>
      </dgm:t>
    </dgm:pt>
    <dgm:pt modelId="{672A755D-604D-A44D-9526-ACB58E8E0DEC}" type="sibTrans" cxnId="{E658D5DA-7EB2-D14A-AACD-30092AF17C5E}">
      <dgm:prSet/>
      <dgm:spPr/>
      <dgm:t>
        <a:bodyPr/>
        <a:lstStyle/>
        <a:p>
          <a:endParaRPr lang="en-US" sz="100"/>
        </a:p>
      </dgm:t>
    </dgm:pt>
    <dgm:pt modelId="{A9C5F4A7-D1FF-1847-8027-5B01BA781D3A}">
      <dgm:prSet phldrT="[Text]" custT="1"/>
      <dgm:spPr/>
      <dgm:t>
        <a:bodyPr/>
        <a:lstStyle/>
        <a:p>
          <a:r>
            <a:rPr lang="en-US" sz="1100" dirty="0" smtClean="0"/>
            <a:t>8K      Visits</a:t>
          </a:r>
          <a:endParaRPr lang="en-US" sz="1100" dirty="0"/>
        </a:p>
      </dgm:t>
    </dgm:pt>
    <dgm:pt modelId="{07A5400F-19FF-6848-A652-394FE273DB7E}" type="parTrans" cxnId="{45D2B378-FA42-B542-BCFA-77F1E0BFBF05}">
      <dgm:prSet/>
      <dgm:spPr/>
      <dgm:t>
        <a:bodyPr/>
        <a:lstStyle/>
        <a:p>
          <a:endParaRPr lang="en-US" sz="900"/>
        </a:p>
      </dgm:t>
    </dgm:pt>
    <dgm:pt modelId="{18E58C1A-7D60-F346-8128-0F0F58FB89E3}" type="sibTrans" cxnId="{45D2B378-FA42-B542-BCFA-77F1E0BFBF05}">
      <dgm:prSet/>
      <dgm:spPr/>
      <dgm:t>
        <a:bodyPr/>
        <a:lstStyle/>
        <a:p>
          <a:endParaRPr lang="en-US" sz="900"/>
        </a:p>
      </dgm:t>
    </dgm:pt>
    <dgm:pt modelId="{96A206F2-FF6A-6E41-8FC2-F8C4099A0684}">
      <dgm:prSet phldrT="[Text]" custT="1"/>
      <dgm:spPr/>
      <dgm:t>
        <a:bodyPr/>
        <a:lstStyle/>
        <a:p>
          <a:r>
            <a:rPr lang="en-US" sz="1100" dirty="0" smtClean="0"/>
            <a:t>6K            CDEs</a:t>
          </a:r>
          <a:endParaRPr lang="en-US" sz="1100" dirty="0"/>
        </a:p>
      </dgm:t>
    </dgm:pt>
    <dgm:pt modelId="{CDE36BD1-F762-484B-992C-A28A221C7329}" type="parTrans" cxnId="{CEA53DD3-5170-CC43-8B3D-0E2A2E3D657F}">
      <dgm:prSet/>
      <dgm:spPr/>
      <dgm:t>
        <a:bodyPr/>
        <a:lstStyle/>
        <a:p>
          <a:endParaRPr lang="en-US" sz="900"/>
        </a:p>
      </dgm:t>
    </dgm:pt>
    <dgm:pt modelId="{C32FC2BC-682F-4A4A-A2BB-AFD405D17AB9}" type="sibTrans" cxnId="{CEA53DD3-5170-CC43-8B3D-0E2A2E3D657F}">
      <dgm:prSet/>
      <dgm:spPr/>
      <dgm:t>
        <a:bodyPr/>
        <a:lstStyle/>
        <a:p>
          <a:endParaRPr lang="en-US" sz="900"/>
        </a:p>
      </dgm:t>
    </dgm:pt>
    <dgm:pt modelId="{F8EC988A-787A-F043-87EB-9E1D04B1A67C}">
      <dgm:prSet phldrT="[Text]" custT="1"/>
      <dgm:spPr/>
      <dgm:t>
        <a:bodyPr/>
        <a:lstStyle/>
        <a:p>
          <a:r>
            <a:rPr lang="en-US" sz="1100" dirty="0" smtClean="0"/>
            <a:t>730K Data Points</a:t>
          </a:r>
          <a:endParaRPr lang="en-US" sz="1100" dirty="0"/>
        </a:p>
      </dgm:t>
    </dgm:pt>
    <dgm:pt modelId="{6E2849F6-1514-AA4E-840E-5DE87E7DEBC2}" type="parTrans" cxnId="{68A54EC8-F819-DE4A-B147-1A6E3FEDD583}">
      <dgm:prSet/>
      <dgm:spPr/>
      <dgm:t>
        <a:bodyPr/>
        <a:lstStyle/>
        <a:p>
          <a:endParaRPr lang="en-US"/>
        </a:p>
      </dgm:t>
    </dgm:pt>
    <dgm:pt modelId="{EA114D9D-B1C3-A442-9923-4A653CA0070C}" type="sibTrans" cxnId="{68A54EC8-F819-DE4A-B147-1A6E3FEDD583}">
      <dgm:prSet/>
      <dgm:spPr/>
      <dgm:t>
        <a:bodyPr/>
        <a:lstStyle/>
        <a:p>
          <a:endParaRPr lang="en-US"/>
        </a:p>
      </dgm:t>
    </dgm:pt>
    <dgm:pt modelId="{E8A585E3-39C5-334C-883F-9AFA8E6157CD}" type="pres">
      <dgm:prSet presAssocID="{CCF40980-125A-E040-B9C7-A58FE368D9D3}" presName="compositeShape" presStyleCnt="0">
        <dgm:presLayoutVars>
          <dgm:chMax val="7"/>
          <dgm:dir/>
          <dgm:resizeHandles val="exact"/>
        </dgm:presLayoutVars>
      </dgm:prSet>
      <dgm:spPr/>
      <dgm:t>
        <a:bodyPr/>
        <a:lstStyle/>
        <a:p>
          <a:endParaRPr lang="en-US"/>
        </a:p>
      </dgm:t>
    </dgm:pt>
    <dgm:pt modelId="{86134BCF-AA8B-124A-AD7F-E63EBABA69AE}" type="pres">
      <dgm:prSet presAssocID="{CCF40980-125A-E040-B9C7-A58FE368D9D3}" presName="wedge1" presStyleLbl="node1" presStyleIdx="0" presStyleCnt="4"/>
      <dgm:spPr/>
      <dgm:t>
        <a:bodyPr/>
        <a:lstStyle/>
        <a:p>
          <a:endParaRPr lang="en-US"/>
        </a:p>
      </dgm:t>
    </dgm:pt>
    <dgm:pt modelId="{0DEE96BC-EDE2-C540-A566-F3E881D722FB}" type="pres">
      <dgm:prSet presAssocID="{CCF40980-125A-E040-B9C7-A58FE368D9D3}" presName="dummy1a" presStyleCnt="0"/>
      <dgm:spPr/>
    </dgm:pt>
    <dgm:pt modelId="{9E4E69B9-879B-674E-9E6E-BB947A4F84C8}" type="pres">
      <dgm:prSet presAssocID="{CCF40980-125A-E040-B9C7-A58FE368D9D3}" presName="dummy1b" presStyleCnt="0"/>
      <dgm:spPr/>
    </dgm:pt>
    <dgm:pt modelId="{58BBDC7C-A0DE-854E-A98D-FF59C6E35ACB}" type="pres">
      <dgm:prSet presAssocID="{CCF40980-125A-E040-B9C7-A58FE368D9D3}" presName="wedge1Tx" presStyleLbl="node1" presStyleIdx="0" presStyleCnt="4">
        <dgm:presLayoutVars>
          <dgm:chMax val="0"/>
          <dgm:chPref val="0"/>
          <dgm:bulletEnabled val="1"/>
        </dgm:presLayoutVars>
      </dgm:prSet>
      <dgm:spPr/>
      <dgm:t>
        <a:bodyPr/>
        <a:lstStyle/>
        <a:p>
          <a:endParaRPr lang="en-US"/>
        </a:p>
      </dgm:t>
    </dgm:pt>
    <dgm:pt modelId="{63E21739-F57F-1641-81E6-BBE4A7E89062}" type="pres">
      <dgm:prSet presAssocID="{CCF40980-125A-E040-B9C7-A58FE368D9D3}" presName="wedge2" presStyleLbl="node1" presStyleIdx="1" presStyleCnt="4"/>
      <dgm:spPr/>
      <dgm:t>
        <a:bodyPr/>
        <a:lstStyle/>
        <a:p>
          <a:endParaRPr lang="en-US"/>
        </a:p>
      </dgm:t>
    </dgm:pt>
    <dgm:pt modelId="{1CC2CE50-413C-214B-82DC-CC5D73308391}" type="pres">
      <dgm:prSet presAssocID="{CCF40980-125A-E040-B9C7-A58FE368D9D3}" presName="dummy2a" presStyleCnt="0"/>
      <dgm:spPr/>
    </dgm:pt>
    <dgm:pt modelId="{3EA6F34A-4420-F043-83CB-AD3499668E5E}" type="pres">
      <dgm:prSet presAssocID="{CCF40980-125A-E040-B9C7-A58FE368D9D3}" presName="dummy2b" presStyleCnt="0"/>
      <dgm:spPr/>
    </dgm:pt>
    <dgm:pt modelId="{2137020C-3024-8E4C-83D0-157A2BF419C6}" type="pres">
      <dgm:prSet presAssocID="{CCF40980-125A-E040-B9C7-A58FE368D9D3}" presName="wedge2Tx" presStyleLbl="node1" presStyleIdx="1" presStyleCnt="4">
        <dgm:presLayoutVars>
          <dgm:chMax val="0"/>
          <dgm:chPref val="0"/>
          <dgm:bulletEnabled val="1"/>
        </dgm:presLayoutVars>
      </dgm:prSet>
      <dgm:spPr/>
      <dgm:t>
        <a:bodyPr/>
        <a:lstStyle/>
        <a:p>
          <a:endParaRPr lang="en-US"/>
        </a:p>
      </dgm:t>
    </dgm:pt>
    <dgm:pt modelId="{12773A0D-3DB5-204E-922B-3B757390FD52}" type="pres">
      <dgm:prSet presAssocID="{CCF40980-125A-E040-B9C7-A58FE368D9D3}" presName="wedge3" presStyleLbl="node1" presStyleIdx="2" presStyleCnt="4"/>
      <dgm:spPr/>
      <dgm:t>
        <a:bodyPr/>
        <a:lstStyle/>
        <a:p>
          <a:endParaRPr lang="en-US"/>
        </a:p>
      </dgm:t>
    </dgm:pt>
    <dgm:pt modelId="{19F58621-E589-AD4D-835F-B0022A0F4C18}" type="pres">
      <dgm:prSet presAssocID="{CCF40980-125A-E040-B9C7-A58FE368D9D3}" presName="dummy3a" presStyleCnt="0"/>
      <dgm:spPr/>
    </dgm:pt>
    <dgm:pt modelId="{263F6183-F359-9540-9C77-7A57D4BCCC24}" type="pres">
      <dgm:prSet presAssocID="{CCF40980-125A-E040-B9C7-A58FE368D9D3}" presName="dummy3b" presStyleCnt="0"/>
      <dgm:spPr/>
    </dgm:pt>
    <dgm:pt modelId="{44D9D000-1EDE-1E43-A57D-A30CF0733291}" type="pres">
      <dgm:prSet presAssocID="{CCF40980-125A-E040-B9C7-A58FE368D9D3}" presName="wedge3Tx" presStyleLbl="node1" presStyleIdx="2" presStyleCnt="4">
        <dgm:presLayoutVars>
          <dgm:chMax val="0"/>
          <dgm:chPref val="0"/>
          <dgm:bulletEnabled val="1"/>
        </dgm:presLayoutVars>
      </dgm:prSet>
      <dgm:spPr/>
      <dgm:t>
        <a:bodyPr/>
        <a:lstStyle/>
        <a:p>
          <a:endParaRPr lang="en-US"/>
        </a:p>
      </dgm:t>
    </dgm:pt>
    <dgm:pt modelId="{AB38076A-9AA5-A740-8783-20DF0F723B6D}" type="pres">
      <dgm:prSet presAssocID="{CCF40980-125A-E040-B9C7-A58FE368D9D3}" presName="wedge4" presStyleLbl="node1" presStyleIdx="3" presStyleCnt="4"/>
      <dgm:spPr/>
      <dgm:t>
        <a:bodyPr/>
        <a:lstStyle/>
        <a:p>
          <a:endParaRPr lang="en-US"/>
        </a:p>
      </dgm:t>
    </dgm:pt>
    <dgm:pt modelId="{915315D2-93C4-A64D-9935-F3C1D4A5609C}" type="pres">
      <dgm:prSet presAssocID="{CCF40980-125A-E040-B9C7-A58FE368D9D3}" presName="dummy4a" presStyleCnt="0"/>
      <dgm:spPr/>
    </dgm:pt>
    <dgm:pt modelId="{D015D9E7-8AC7-074C-89A3-FCAFFAE4E708}" type="pres">
      <dgm:prSet presAssocID="{CCF40980-125A-E040-B9C7-A58FE368D9D3}" presName="dummy4b" presStyleCnt="0"/>
      <dgm:spPr/>
    </dgm:pt>
    <dgm:pt modelId="{F0884B32-9AF1-D84C-8A24-ACAD9E1E45F7}" type="pres">
      <dgm:prSet presAssocID="{CCF40980-125A-E040-B9C7-A58FE368D9D3}" presName="wedge4Tx" presStyleLbl="node1" presStyleIdx="3" presStyleCnt="4">
        <dgm:presLayoutVars>
          <dgm:chMax val="0"/>
          <dgm:chPref val="0"/>
          <dgm:bulletEnabled val="1"/>
        </dgm:presLayoutVars>
      </dgm:prSet>
      <dgm:spPr/>
      <dgm:t>
        <a:bodyPr/>
        <a:lstStyle/>
        <a:p>
          <a:endParaRPr lang="en-US"/>
        </a:p>
      </dgm:t>
    </dgm:pt>
    <dgm:pt modelId="{08298468-5FB5-1D42-9C24-4072A7DE9E37}" type="pres">
      <dgm:prSet presAssocID="{672A755D-604D-A44D-9526-ACB58E8E0DEC}" presName="arrowWedge1" presStyleLbl="fgSibTrans2D1" presStyleIdx="0" presStyleCnt="4"/>
      <dgm:spPr/>
    </dgm:pt>
    <dgm:pt modelId="{6BBCDAA5-8857-C14D-B4F0-D612ADBF6FEE}" type="pres">
      <dgm:prSet presAssocID="{C32FC2BC-682F-4A4A-A2BB-AFD405D17AB9}" presName="arrowWedge2" presStyleLbl="fgSibTrans2D1" presStyleIdx="1" presStyleCnt="4"/>
      <dgm:spPr/>
    </dgm:pt>
    <dgm:pt modelId="{75A0D024-DA96-C74D-B823-F8C01CADBE7A}" type="pres">
      <dgm:prSet presAssocID="{18E58C1A-7D60-F346-8128-0F0F58FB89E3}" presName="arrowWedge3" presStyleLbl="fgSibTrans2D1" presStyleIdx="2" presStyleCnt="4"/>
      <dgm:spPr/>
    </dgm:pt>
    <dgm:pt modelId="{E387BAA7-6BA7-CA4A-8034-76FA66CD6E51}" type="pres">
      <dgm:prSet presAssocID="{EA114D9D-B1C3-A442-9923-4A653CA0070C}" presName="arrowWedge4" presStyleLbl="fgSibTrans2D1" presStyleIdx="3" presStyleCnt="4"/>
      <dgm:spPr/>
    </dgm:pt>
  </dgm:ptLst>
  <dgm:cxnLst>
    <dgm:cxn modelId="{68A54EC8-F819-DE4A-B147-1A6E3FEDD583}" srcId="{CCF40980-125A-E040-B9C7-A58FE368D9D3}" destId="{F8EC988A-787A-F043-87EB-9E1D04B1A67C}" srcOrd="3" destOrd="0" parTransId="{6E2849F6-1514-AA4E-840E-5DE87E7DEBC2}" sibTransId="{EA114D9D-B1C3-A442-9923-4A653CA0070C}"/>
    <dgm:cxn modelId="{CEA53DD3-5170-CC43-8B3D-0E2A2E3D657F}" srcId="{CCF40980-125A-E040-B9C7-A58FE368D9D3}" destId="{96A206F2-FF6A-6E41-8FC2-F8C4099A0684}" srcOrd="1" destOrd="0" parTransId="{CDE36BD1-F762-484B-992C-A28A221C7329}" sibTransId="{C32FC2BC-682F-4A4A-A2BB-AFD405D17AB9}"/>
    <dgm:cxn modelId="{45D2B378-FA42-B542-BCFA-77F1E0BFBF05}" srcId="{CCF40980-125A-E040-B9C7-A58FE368D9D3}" destId="{A9C5F4A7-D1FF-1847-8027-5B01BA781D3A}" srcOrd="2" destOrd="0" parTransId="{07A5400F-19FF-6848-A652-394FE273DB7E}" sibTransId="{18E58C1A-7D60-F346-8128-0F0F58FB89E3}"/>
    <dgm:cxn modelId="{6B47E68C-7D8D-40A9-A1AF-746E6C003B25}" type="presOf" srcId="{96A206F2-FF6A-6E41-8FC2-F8C4099A0684}" destId="{63E21739-F57F-1641-81E6-BBE4A7E89062}" srcOrd="0" destOrd="0" presId="urn:microsoft.com/office/officeart/2005/8/layout/cycle8"/>
    <dgm:cxn modelId="{8E5E0868-67E6-4F81-BD9C-8B79EE4C0CC3}" type="presOf" srcId="{CCF40980-125A-E040-B9C7-A58FE368D9D3}" destId="{E8A585E3-39C5-334C-883F-9AFA8E6157CD}" srcOrd="0" destOrd="0" presId="urn:microsoft.com/office/officeart/2005/8/layout/cycle8"/>
    <dgm:cxn modelId="{0E8219AF-2640-45A8-BC4E-BFC0C13A9B11}" type="presOf" srcId="{A9C5F4A7-D1FF-1847-8027-5B01BA781D3A}" destId="{44D9D000-1EDE-1E43-A57D-A30CF0733291}" srcOrd="1" destOrd="0" presId="urn:microsoft.com/office/officeart/2005/8/layout/cycle8"/>
    <dgm:cxn modelId="{43B0E88F-9A5B-427F-8433-40B35475BE03}" type="presOf" srcId="{A9C5F4A7-D1FF-1847-8027-5B01BA781D3A}" destId="{12773A0D-3DB5-204E-922B-3B757390FD52}" srcOrd="0" destOrd="0" presId="urn:microsoft.com/office/officeart/2005/8/layout/cycle8"/>
    <dgm:cxn modelId="{6801C680-25AD-43B7-8B8F-6A2EAF434AA7}" type="presOf" srcId="{96A206F2-FF6A-6E41-8FC2-F8C4099A0684}" destId="{2137020C-3024-8E4C-83D0-157A2BF419C6}" srcOrd="1" destOrd="0" presId="urn:microsoft.com/office/officeart/2005/8/layout/cycle8"/>
    <dgm:cxn modelId="{E658D5DA-7EB2-D14A-AACD-30092AF17C5E}" srcId="{CCF40980-125A-E040-B9C7-A58FE368D9D3}" destId="{D7B343C5-65F3-BB45-B62F-977D668CD853}" srcOrd="0" destOrd="0" parTransId="{CD7F34F3-8F2D-E149-A261-316E3DC700D7}" sibTransId="{672A755D-604D-A44D-9526-ACB58E8E0DEC}"/>
    <dgm:cxn modelId="{71D116B3-3953-4FD4-A044-180C5AC7678A}" type="presOf" srcId="{F8EC988A-787A-F043-87EB-9E1D04B1A67C}" destId="{F0884B32-9AF1-D84C-8A24-ACAD9E1E45F7}" srcOrd="1" destOrd="0" presId="urn:microsoft.com/office/officeart/2005/8/layout/cycle8"/>
    <dgm:cxn modelId="{398F9A39-BD11-4CD2-84E8-3180D9D4360C}" type="presOf" srcId="{D7B343C5-65F3-BB45-B62F-977D668CD853}" destId="{86134BCF-AA8B-124A-AD7F-E63EBABA69AE}" srcOrd="0" destOrd="0" presId="urn:microsoft.com/office/officeart/2005/8/layout/cycle8"/>
    <dgm:cxn modelId="{526C3CFC-AA73-49EE-878A-610079C1A92C}" type="presOf" srcId="{D7B343C5-65F3-BB45-B62F-977D668CD853}" destId="{58BBDC7C-A0DE-854E-A98D-FF59C6E35ACB}" srcOrd="1" destOrd="0" presId="urn:microsoft.com/office/officeart/2005/8/layout/cycle8"/>
    <dgm:cxn modelId="{C5CA3F1D-0E92-4D22-969B-FBD33B4357B9}" type="presOf" srcId="{F8EC988A-787A-F043-87EB-9E1D04B1A67C}" destId="{AB38076A-9AA5-A740-8783-20DF0F723B6D}" srcOrd="0" destOrd="0" presId="urn:microsoft.com/office/officeart/2005/8/layout/cycle8"/>
    <dgm:cxn modelId="{E01F3769-51AD-4C6A-86EC-4554C443C0D2}" type="presParOf" srcId="{E8A585E3-39C5-334C-883F-9AFA8E6157CD}" destId="{86134BCF-AA8B-124A-AD7F-E63EBABA69AE}" srcOrd="0" destOrd="0" presId="urn:microsoft.com/office/officeart/2005/8/layout/cycle8"/>
    <dgm:cxn modelId="{FE8EEAF8-0364-4DAB-984F-50836438FC45}" type="presParOf" srcId="{E8A585E3-39C5-334C-883F-9AFA8E6157CD}" destId="{0DEE96BC-EDE2-C540-A566-F3E881D722FB}" srcOrd="1" destOrd="0" presId="urn:microsoft.com/office/officeart/2005/8/layout/cycle8"/>
    <dgm:cxn modelId="{1AD53DE3-D54B-4DF4-ACE7-F4A8CF668737}" type="presParOf" srcId="{E8A585E3-39C5-334C-883F-9AFA8E6157CD}" destId="{9E4E69B9-879B-674E-9E6E-BB947A4F84C8}" srcOrd="2" destOrd="0" presId="urn:microsoft.com/office/officeart/2005/8/layout/cycle8"/>
    <dgm:cxn modelId="{E5F51CAF-5BC6-4828-A793-763D48060B72}" type="presParOf" srcId="{E8A585E3-39C5-334C-883F-9AFA8E6157CD}" destId="{58BBDC7C-A0DE-854E-A98D-FF59C6E35ACB}" srcOrd="3" destOrd="0" presId="urn:microsoft.com/office/officeart/2005/8/layout/cycle8"/>
    <dgm:cxn modelId="{BDE2F663-18B1-4D69-99C7-9B5326CD0BBA}" type="presParOf" srcId="{E8A585E3-39C5-334C-883F-9AFA8E6157CD}" destId="{63E21739-F57F-1641-81E6-BBE4A7E89062}" srcOrd="4" destOrd="0" presId="urn:microsoft.com/office/officeart/2005/8/layout/cycle8"/>
    <dgm:cxn modelId="{434ABC21-EFBC-49DE-8A55-06922F3DAFAE}" type="presParOf" srcId="{E8A585E3-39C5-334C-883F-9AFA8E6157CD}" destId="{1CC2CE50-413C-214B-82DC-CC5D73308391}" srcOrd="5" destOrd="0" presId="urn:microsoft.com/office/officeart/2005/8/layout/cycle8"/>
    <dgm:cxn modelId="{F1D01DB5-A0C2-449A-8659-268BA2ED7823}" type="presParOf" srcId="{E8A585E3-39C5-334C-883F-9AFA8E6157CD}" destId="{3EA6F34A-4420-F043-83CB-AD3499668E5E}" srcOrd="6" destOrd="0" presId="urn:microsoft.com/office/officeart/2005/8/layout/cycle8"/>
    <dgm:cxn modelId="{96D001D9-CAAD-4CAB-B553-14F583D494FE}" type="presParOf" srcId="{E8A585E3-39C5-334C-883F-9AFA8E6157CD}" destId="{2137020C-3024-8E4C-83D0-157A2BF419C6}" srcOrd="7" destOrd="0" presId="urn:microsoft.com/office/officeart/2005/8/layout/cycle8"/>
    <dgm:cxn modelId="{FE05FB6E-6FE0-40D3-ABE9-899D8156C0EE}" type="presParOf" srcId="{E8A585E3-39C5-334C-883F-9AFA8E6157CD}" destId="{12773A0D-3DB5-204E-922B-3B757390FD52}" srcOrd="8" destOrd="0" presId="urn:microsoft.com/office/officeart/2005/8/layout/cycle8"/>
    <dgm:cxn modelId="{E521760B-FF60-49C4-9B26-582B52D169ED}" type="presParOf" srcId="{E8A585E3-39C5-334C-883F-9AFA8E6157CD}" destId="{19F58621-E589-AD4D-835F-B0022A0F4C18}" srcOrd="9" destOrd="0" presId="urn:microsoft.com/office/officeart/2005/8/layout/cycle8"/>
    <dgm:cxn modelId="{02AEF0E6-E2A4-4B9F-8681-D24B1921C5D7}" type="presParOf" srcId="{E8A585E3-39C5-334C-883F-9AFA8E6157CD}" destId="{263F6183-F359-9540-9C77-7A57D4BCCC24}" srcOrd="10" destOrd="0" presId="urn:microsoft.com/office/officeart/2005/8/layout/cycle8"/>
    <dgm:cxn modelId="{91A731F0-403B-4546-AFDB-A260549FDA63}" type="presParOf" srcId="{E8A585E3-39C5-334C-883F-9AFA8E6157CD}" destId="{44D9D000-1EDE-1E43-A57D-A30CF0733291}" srcOrd="11" destOrd="0" presId="urn:microsoft.com/office/officeart/2005/8/layout/cycle8"/>
    <dgm:cxn modelId="{CA049CD9-4958-4687-A626-D038C7A4CB7E}" type="presParOf" srcId="{E8A585E3-39C5-334C-883F-9AFA8E6157CD}" destId="{AB38076A-9AA5-A740-8783-20DF0F723B6D}" srcOrd="12" destOrd="0" presId="urn:microsoft.com/office/officeart/2005/8/layout/cycle8"/>
    <dgm:cxn modelId="{12414C60-1BD0-4192-B772-741E5A3D9E62}" type="presParOf" srcId="{E8A585E3-39C5-334C-883F-9AFA8E6157CD}" destId="{915315D2-93C4-A64D-9935-F3C1D4A5609C}" srcOrd="13" destOrd="0" presId="urn:microsoft.com/office/officeart/2005/8/layout/cycle8"/>
    <dgm:cxn modelId="{25CD8E21-5376-4255-BC02-69208F89955A}" type="presParOf" srcId="{E8A585E3-39C5-334C-883F-9AFA8E6157CD}" destId="{D015D9E7-8AC7-074C-89A3-FCAFFAE4E708}" srcOrd="14" destOrd="0" presId="urn:microsoft.com/office/officeart/2005/8/layout/cycle8"/>
    <dgm:cxn modelId="{CE6B0FDD-626E-4C50-BA67-8F9EB79464F7}" type="presParOf" srcId="{E8A585E3-39C5-334C-883F-9AFA8E6157CD}" destId="{F0884B32-9AF1-D84C-8A24-ACAD9E1E45F7}" srcOrd="15" destOrd="0" presId="urn:microsoft.com/office/officeart/2005/8/layout/cycle8"/>
    <dgm:cxn modelId="{191BFE1C-09A7-4494-8161-6B1495401FAA}" type="presParOf" srcId="{E8A585E3-39C5-334C-883F-9AFA8E6157CD}" destId="{08298468-5FB5-1D42-9C24-4072A7DE9E37}" srcOrd="16" destOrd="0" presId="urn:microsoft.com/office/officeart/2005/8/layout/cycle8"/>
    <dgm:cxn modelId="{AC9972D1-734B-4E09-9676-DA449C040738}" type="presParOf" srcId="{E8A585E3-39C5-334C-883F-9AFA8E6157CD}" destId="{6BBCDAA5-8857-C14D-B4F0-D612ADBF6FEE}" srcOrd="17" destOrd="0" presId="urn:microsoft.com/office/officeart/2005/8/layout/cycle8"/>
    <dgm:cxn modelId="{33637F0B-09A5-47D7-AB0F-E05683C1DC80}" type="presParOf" srcId="{E8A585E3-39C5-334C-883F-9AFA8E6157CD}" destId="{75A0D024-DA96-C74D-B823-F8C01CADBE7A}" srcOrd="18" destOrd="0" presId="urn:microsoft.com/office/officeart/2005/8/layout/cycle8"/>
    <dgm:cxn modelId="{D3D06808-4D3C-4F2A-A825-4D11D6FAC0F8}" type="presParOf" srcId="{E8A585E3-39C5-334C-883F-9AFA8E6157CD}" destId="{E387BAA7-6BA7-CA4A-8034-76FA66CD6E5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F40980-125A-E040-B9C7-A58FE368D9D3}" type="doc">
      <dgm:prSet loTypeId="urn:microsoft.com/office/officeart/2005/8/layout/cycle8" loCatId="relationship" qsTypeId="urn:microsoft.com/office/officeart/2005/8/quickstyle/simple4" qsCatId="simple" csTypeId="urn:microsoft.com/office/officeart/2005/8/colors/accent1_2" csCatId="accent1" phldr="1"/>
      <dgm:spPr/>
      <dgm:t>
        <a:bodyPr/>
        <a:lstStyle/>
        <a:p>
          <a:endParaRPr lang="en-US"/>
        </a:p>
      </dgm:t>
    </dgm:pt>
    <dgm:pt modelId="{D7B343C5-65F3-BB45-B62F-977D668CD853}">
      <dgm:prSet phldrT="[Text]" custT="1"/>
      <dgm:spPr/>
      <dgm:t>
        <a:bodyPr/>
        <a:lstStyle/>
        <a:p>
          <a:r>
            <a:rPr lang="en-US" sz="1100" dirty="0" smtClean="0">
              <a:solidFill>
                <a:schemeClr val="bg1"/>
              </a:solidFill>
            </a:rPr>
            <a:t>648 Subjects</a:t>
          </a:r>
          <a:endParaRPr lang="en-US" sz="1100" dirty="0">
            <a:solidFill>
              <a:schemeClr val="bg1"/>
            </a:solidFill>
          </a:endParaRPr>
        </a:p>
      </dgm:t>
    </dgm:pt>
    <dgm:pt modelId="{CD7F34F3-8F2D-E149-A261-316E3DC700D7}" type="parTrans" cxnId="{E658D5DA-7EB2-D14A-AACD-30092AF17C5E}">
      <dgm:prSet/>
      <dgm:spPr/>
      <dgm:t>
        <a:bodyPr/>
        <a:lstStyle/>
        <a:p>
          <a:endParaRPr lang="en-US" sz="100"/>
        </a:p>
      </dgm:t>
    </dgm:pt>
    <dgm:pt modelId="{672A755D-604D-A44D-9526-ACB58E8E0DEC}" type="sibTrans" cxnId="{E658D5DA-7EB2-D14A-AACD-30092AF17C5E}">
      <dgm:prSet/>
      <dgm:spPr/>
      <dgm:t>
        <a:bodyPr/>
        <a:lstStyle/>
        <a:p>
          <a:endParaRPr lang="en-US" sz="100"/>
        </a:p>
      </dgm:t>
    </dgm:pt>
    <dgm:pt modelId="{A9C5F4A7-D1FF-1847-8027-5B01BA781D3A}">
      <dgm:prSet phldrT="[Text]" custT="1"/>
      <dgm:spPr/>
      <dgm:t>
        <a:bodyPr/>
        <a:lstStyle/>
        <a:p>
          <a:r>
            <a:rPr lang="en-US" sz="1100" dirty="0" smtClean="0">
              <a:solidFill>
                <a:schemeClr val="bg1"/>
              </a:solidFill>
            </a:rPr>
            <a:t>10K      Visits</a:t>
          </a:r>
          <a:endParaRPr lang="en-US" sz="1100" dirty="0">
            <a:solidFill>
              <a:schemeClr val="bg1"/>
            </a:solidFill>
          </a:endParaRPr>
        </a:p>
      </dgm:t>
    </dgm:pt>
    <dgm:pt modelId="{07A5400F-19FF-6848-A652-394FE273DB7E}" type="parTrans" cxnId="{45D2B378-FA42-B542-BCFA-77F1E0BFBF05}">
      <dgm:prSet/>
      <dgm:spPr/>
      <dgm:t>
        <a:bodyPr/>
        <a:lstStyle/>
        <a:p>
          <a:endParaRPr lang="en-US" sz="900"/>
        </a:p>
      </dgm:t>
    </dgm:pt>
    <dgm:pt modelId="{18E58C1A-7D60-F346-8128-0F0F58FB89E3}" type="sibTrans" cxnId="{45D2B378-FA42-B542-BCFA-77F1E0BFBF05}">
      <dgm:prSet/>
      <dgm:spPr/>
      <dgm:t>
        <a:bodyPr/>
        <a:lstStyle/>
        <a:p>
          <a:endParaRPr lang="en-US" sz="900"/>
        </a:p>
      </dgm:t>
    </dgm:pt>
    <dgm:pt modelId="{96A206F2-FF6A-6E41-8FC2-F8C4099A0684}">
      <dgm:prSet phldrT="[Text]" custT="1"/>
      <dgm:spPr/>
      <dgm:t>
        <a:bodyPr/>
        <a:lstStyle/>
        <a:p>
          <a:r>
            <a:rPr lang="en-US" sz="1100" dirty="0" smtClean="0">
              <a:solidFill>
                <a:schemeClr val="bg1"/>
              </a:solidFill>
            </a:rPr>
            <a:t>4K            CDEs</a:t>
          </a:r>
          <a:endParaRPr lang="en-US" sz="1100" dirty="0">
            <a:solidFill>
              <a:schemeClr val="bg1"/>
            </a:solidFill>
          </a:endParaRPr>
        </a:p>
      </dgm:t>
    </dgm:pt>
    <dgm:pt modelId="{CDE36BD1-F762-484B-992C-A28A221C7329}" type="parTrans" cxnId="{CEA53DD3-5170-CC43-8B3D-0E2A2E3D657F}">
      <dgm:prSet/>
      <dgm:spPr/>
      <dgm:t>
        <a:bodyPr/>
        <a:lstStyle/>
        <a:p>
          <a:endParaRPr lang="en-US" sz="900"/>
        </a:p>
      </dgm:t>
    </dgm:pt>
    <dgm:pt modelId="{C32FC2BC-682F-4A4A-A2BB-AFD405D17AB9}" type="sibTrans" cxnId="{CEA53DD3-5170-CC43-8B3D-0E2A2E3D657F}">
      <dgm:prSet/>
      <dgm:spPr/>
      <dgm:t>
        <a:bodyPr/>
        <a:lstStyle/>
        <a:p>
          <a:endParaRPr lang="en-US" sz="900"/>
        </a:p>
      </dgm:t>
    </dgm:pt>
    <dgm:pt modelId="{7160FE06-005C-F042-AE48-6E79AD19FFCC}">
      <dgm:prSet phldrT="[Text]" custT="1"/>
      <dgm:spPr/>
      <dgm:t>
        <a:bodyPr/>
        <a:lstStyle/>
        <a:p>
          <a:r>
            <a:rPr lang="en-US" sz="1100" dirty="0" smtClean="0">
              <a:solidFill>
                <a:schemeClr val="bg1"/>
              </a:solidFill>
            </a:rPr>
            <a:t>219K Data Points</a:t>
          </a:r>
          <a:endParaRPr lang="en-US" sz="1100" dirty="0">
            <a:solidFill>
              <a:schemeClr val="bg1"/>
            </a:solidFill>
          </a:endParaRPr>
        </a:p>
      </dgm:t>
    </dgm:pt>
    <dgm:pt modelId="{2F9473FD-7135-244E-8E12-6662891C1ED6}" type="parTrans" cxnId="{95F0E1CF-7D1C-414B-B982-9B10D44CD433}">
      <dgm:prSet/>
      <dgm:spPr/>
      <dgm:t>
        <a:bodyPr/>
        <a:lstStyle/>
        <a:p>
          <a:endParaRPr lang="en-US"/>
        </a:p>
      </dgm:t>
    </dgm:pt>
    <dgm:pt modelId="{B0230A1F-6C22-8A4A-B31B-0C71AECAFE42}" type="sibTrans" cxnId="{95F0E1CF-7D1C-414B-B982-9B10D44CD433}">
      <dgm:prSet/>
      <dgm:spPr/>
      <dgm:t>
        <a:bodyPr/>
        <a:lstStyle/>
        <a:p>
          <a:endParaRPr lang="en-US"/>
        </a:p>
      </dgm:t>
    </dgm:pt>
    <dgm:pt modelId="{E8A585E3-39C5-334C-883F-9AFA8E6157CD}" type="pres">
      <dgm:prSet presAssocID="{CCF40980-125A-E040-B9C7-A58FE368D9D3}" presName="compositeShape" presStyleCnt="0">
        <dgm:presLayoutVars>
          <dgm:chMax val="7"/>
          <dgm:dir/>
          <dgm:resizeHandles val="exact"/>
        </dgm:presLayoutVars>
      </dgm:prSet>
      <dgm:spPr/>
      <dgm:t>
        <a:bodyPr/>
        <a:lstStyle/>
        <a:p>
          <a:endParaRPr lang="en-US"/>
        </a:p>
      </dgm:t>
    </dgm:pt>
    <dgm:pt modelId="{86134BCF-AA8B-124A-AD7F-E63EBABA69AE}" type="pres">
      <dgm:prSet presAssocID="{CCF40980-125A-E040-B9C7-A58FE368D9D3}" presName="wedge1" presStyleLbl="node1" presStyleIdx="0" presStyleCnt="4" custLinFactNeighborX="1678"/>
      <dgm:spPr/>
      <dgm:t>
        <a:bodyPr/>
        <a:lstStyle/>
        <a:p>
          <a:endParaRPr lang="en-US"/>
        </a:p>
      </dgm:t>
    </dgm:pt>
    <dgm:pt modelId="{0DEE96BC-EDE2-C540-A566-F3E881D722FB}" type="pres">
      <dgm:prSet presAssocID="{CCF40980-125A-E040-B9C7-A58FE368D9D3}" presName="dummy1a" presStyleCnt="0"/>
      <dgm:spPr/>
    </dgm:pt>
    <dgm:pt modelId="{9E4E69B9-879B-674E-9E6E-BB947A4F84C8}" type="pres">
      <dgm:prSet presAssocID="{CCF40980-125A-E040-B9C7-A58FE368D9D3}" presName="dummy1b" presStyleCnt="0"/>
      <dgm:spPr/>
    </dgm:pt>
    <dgm:pt modelId="{58BBDC7C-A0DE-854E-A98D-FF59C6E35ACB}" type="pres">
      <dgm:prSet presAssocID="{CCF40980-125A-E040-B9C7-A58FE368D9D3}" presName="wedge1Tx" presStyleLbl="node1" presStyleIdx="0" presStyleCnt="4">
        <dgm:presLayoutVars>
          <dgm:chMax val="0"/>
          <dgm:chPref val="0"/>
          <dgm:bulletEnabled val="1"/>
        </dgm:presLayoutVars>
      </dgm:prSet>
      <dgm:spPr/>
      <dgm:t>
        <a:bodyPr/>
        <a:lstStyle/>
        <a:p>
          <a:endParaRPr lang="en-US"/>
        </a:p>
      </dgm:t>
    </dgm:pt>
    <dgm:pt modelId="{63E21739-F57F-1641-81E6-BBE4A7E89062}" type="pres">
      <dgm:prSet presAssocID="{CCF40980-125A-E040-B9C7-A58FE368D9D3}" presName="wedge2" presStyleLbl="node1" presStyleIdx="1" presStyleCnt="4"/>
      <dgm:spPr/>
      <dgm:t>
        <a:bodyPr/>
        <a:lstStyle/>
        <a:p>
          <a:endParaRPr lang="en-US"/>
        </a:p>
      </dgm:t>
    </dgm:pt>
    <dgm:pt modelId="{1CC2CE50-413C-214B-82DC-CC5D73308391}" type="pres">
      <dgm:prSet presAssocID="{CCF40980-125A-E040-B9C7-A58FE368D9D3}" presName="dummy2a" presStyleCnt="0"/>
      <dgm:spPr/>
    </dgm:pt>
    <dgm:pt modelId="{3EA6F34A-4420-F043-83CB-AD3499668E5E}" type="pres">
      <dgm:prSet presAssocID="{CCF40980-125A-E040-B9C7-A58FE368D9D3}" presName="dummy2b" presStyleCnt="0"/>
      <dgm:spPr/>
    </dgm:pt>
    <dgm:pt modelId="{2137020C-3024-8E4C-83D0-157A2BF419C6}" type="pres">
      <dgm:prSet presAssocID="{CCF40980-125A-E040-B9C7-A58FE368D9D3}" presName="wedge2Tx" presStyleLbl="node1" presStyleIdx="1" presStyleCnt="4">
        <dgm:presLayoutVars>
          <dgm:chMax val="0"/>
          <dgm:chPref val="0"/>
          <dgm:bulletEnabled val="1"/>
        </dgm:presLayoutVars>
      </dgm:prSet>
      <dgm:spPr/>
      <dgm:t>
        <a:bodyPr/>
        <a:lstStyle/>
        <a:p>
          <a:endParaRPr lang="en-US"/>
        </a:p>
      </dgm:t>
    </dgm:pt>
    <dgm:pt modelId="{12773A0D-3DB5-204E-922B-3B757390FD52}" type="pres">
      <dgm:prSet presAssocID="{CCF40980-125A-E040-B9C7-A58FE368D9D3}" presName="wedge3" presStyleLbl="node1" presStyleIdx="2" presStyleCnt="4"/>
      <dgm:spPr/>
      <dgm:t>
        <a:bodyPr/>
        <a:lstStyle/>
        <a:p>
          <a:endParaRPr lang="en-US"/>
        </a:p>
      </dgm:t>
    </dgm:pt>
    <dgm:pt modelId="{19F58621-E589-AD4D-835F-B0022A0F4C18}" type="pres">
      <dgm:prSet presAssocID="{CCF40980-125A-E040-B9C7-A58FE368D9D3}" presName="dummy3a" presStyleCnt="0"/>
      <dgm:spPr/>
    </dgm:pt>
    <dgm:pt modelId="{263F6183-F359-9540-9C77-7A57D4BCCC24}" type="pres">
      <dgm:prSet presAssocID="{CCF40980-125A-E040-B9C7-A58FE368D9D3}" presName="dummy3b" presStyleCnt="0"/>
      <dgm:spPr/>
    </dgm:pt>
    <dgm:pt modelId="{44D9D000-1EDE-1E43-A57D-A30CF0733291}" type="pres">
      <dgm:prSet presAssocID="{CCF40980-125A-E040-B9C7-A58FE368D9D3}" presName="wedge3Tx" presStyleLbl="node1" presStyleIdx="2" presStyleCnt="4">
        <dgm:presLayoutVars>
          <dgm:chMax val="0"/>
          <dgm:chPref val="0"/>
          <dgm:bulletEnabled val="1"/>
        </dgm:presLayoutVars>
      </dgm:prSet>
      <dgm:spPr/>
      <dgm:t>
        <a:bodyPr/>
        <a:lstStyle/>
        <a:p>
          <a:endParaRPr lang="en-US"/>
        </a:p>
      </dgm:t>
    </dgm:pt>
    <dgm:pt modelId="{F77199C5-8277-084E-AFEB-650B4B330B4D}" type="pres">
      <dgm:prSet presAssocID="{CCF40980-125A-E040-B9C7-A58FE368D9D3}" presName="wedge4" presStyleLbl="node1" presStyleIdx="3" presStyleCnt="4"/>
      <dgm:spPr/>
      <dgm:t>
        <a:bodyPr/>
        <a:lstStyle/>
        <a:p>
          <a:endParaRPr lang="en-US"/>
        </a:p>
      </dgm:t>
    </dgm:pt>
    <dgm:pt modelId="{2B8586B7-3CF2-224E-A48A-68302836C976}" type="pres">
      <dgm:prSet presAssocID="{CCF40980-125A-E040-B9C7-A58FE368D9D3}" presName="dummy4a" presStyleCnt="0"/>
      <dgm:spPr/>
    </dgm:pt>
    <dgm:pt modelId="{4033CA34-EB5C-624C-9B0E-ED6BD7C486E7}" type="pres">
      <dgm:prSet presAssocID="{CCF40980-125A-E040-B9C7-A58FE368D9D3}" presName="dummy4b" presStyleCnt="0"/>
      <dgm:spPr/>
    </dgm:pt>
    <dgm:pt modelId="{70E30E5E-FFCE-3547-B083-B9FC3F8703AA}" type="pres">
      <dgm:prSet presAssocID="{CCF40980-125A-E040-B9C7-A58FE368D9D3}" presName="wedge4Tx" presStyleLbl="node1" presStyleIdx="3" presStyleCnt="4">
        <dgm:presLayoutVars>
          <dgm:chMax val="0"/>
          <dgm:chPref val="0"/>
          <dgm:bulletEnabled val="1"/>
        </dgm:presLayoutVars>
      </dgm:prSet>
      <dgm:spPr/>
      <dgm:t>
        <a:bodyPr/>
        <a:lstStyle/>
        <a:p>
          <a:endParaRPr lang="en-US"/>
        </a:p>
      </dgm:t>
    </dgm:pt>
    <dgm:pt modelId="{08298468-5FB5-1D42-9C24-4072A7DE9E37}" type="pres">
      <dgm:prSet presAssocID="{672A755D-604D-A44D-9526-ACB58E8E0DEC}" presName="arrowWedge1" presStyleLbl="fgSibTrans2D1" presStyleIdx="0" presStyleCnt="4"/>
      <dgm:spPr/>
    </dgm:pt>
    <dgm:pt modelId="{6BBCDAA5-8857-C14D-B4F0-D612ADBF6FEE}" type="pres">
      <dgm:prSet presAssocID="{C32FC2BC-682F-4A4A-A2BB-AFD405D17AB9}" presName="arrowWedge2" presStyleLbl="fgSibTrans2D1" presStyleIdx="1" presStyleCnt="4"/>
      <dgm:spPr/>
    </dgm:pt>
    <dgm:pt modelId="{75A0D024-DA96-C74D-B823-F8C01CADBE7A}" type="pres">
      <dgm:prSet presAssocID="{18E58C1A-7D60-F346-8128-0F0F58FB89E3}" presName="arrowWedge3" presStyleLbl="fgSibTrans2D1" presStyleIdx="2" presStyleCnt="4"/>
      <dgm:spPr/>
    </dgm:pt>
    <dgm:pt modelId="{F00240BB-E8B4-F64A-9F1C-4957B5036132}" type="pres">
      <dgm:prSet presAssocID="{B0230A1F-6C22-8A4A-B31B-0C71AECAFE42}" presName="arrowWedge4" presStyleLbl="fgSibTrans2D1" presStyleIdx="3" presStyleCnt="4"/>
      <dgm:spPr/>
    </dgm:pt>
  </dgm:ptLst>
  <dgm:cxnLst>
    <dgm:cxn modelId="{95F0E1CF-7D1C-414B-B982-9B10D44CD433}" srcId="{CCF40980-125A-E040-B9C7-A58FE368D9D3}" destId="{7160FE06-005C-F042-AE48-6E79AD19FFCC}" srcOrd="3" destOrd="0" parTransId="{2F9473FD-7135-244E-8E12-6662891C1ED6}" sibTransId="{B0230A1F-6C22-8A4A-B31B-0C71AECAFE42}"/>
    <dgm:cxn modelId="{ED7246F7-10FA-4C32-93DA-0AB80A76699D}" type="presOf" srcId="{D7B343C5-65F3-BB45-B62F-977D668CD853}" destId="{58BBDC7C-A0DE-854E-A98D-FF59C6E35ACB}" srcOrd="1" destOrd="0" presId="urn:microsoft.com/office/officeart/2005/8/layout/cycle8"/>
    <dgm:cxn modelId="{4E0A6491-6A88-414C-86B9-FD27DEB02181}" type="presOf" srcId="{7160FE06-005C-F042-AE48-6E79AD19FFCC}" destId="{F77199C5-8277-084E-AFEB-650B4B330B4D}" srcOrd="0" destOrd="0" presId="urn:microsoft.com/office/officeart/2005/8/layout/cycle8"/>
    <dgm:cxn modelId="{B76F1B78-8A4D-4BF0-B3AE-F3AC854F40D2}" type="presOf" srcId="{96A206F2-FF6A-6E41-8FC2-F8C4099A0684}" destId="{2137020C-3024-8E4C-83D0-157A2BF419C6}" srcOrd="1" destOrd="0" presId="urn:microsoft.com/office/officeart/2005/8/layout/cycle8"/>
    <dgm:cxn modelId="{2A8CC75E-D077-4699-9D6C-771CFA87BC0D}" type="presOf" srcId="{CCF40980-125A-E040-B9C7-A58FE368D9D3}" destId="{E8A585E3-39C5-334C-883F-9AFA8E6157CD}" srcOrd="0" destOrd="0" presId="urn:microsoft.com/office/officeart/2005/8/layout/cycle8"/>
    <dgm:cxn modelId="{CEA53DD3-5170-CC43-8B3D-0E2A2E3D657F}" srcId="{CCF40980-125A-E040-B9C7-A58FE368D9D3}" destId="{96A206F2-FF6A-6E41-8FC2-F8C4099A0684}" srcOrd="1" destOrd="0" parTransId="{CDE36BD1-F762-484B-992C-A28A221C7329}" sibTransId="{C32FC2BC-682F-4A4A-A2BB-AFD405D17AB9}"/>
    <dgm:cxn modelId="{E26E4D6B-CA99-489A-A09A-C27521C52717}" type="presOf" srcId="{D7B343C5-65F3-BB45-B62F-977D668CD853}" destId="{86134BCF-AA8B-124A-AD7F-E63EBABA69AE}" srcOrd="0" destOrd="0" presId="urn:microsoft.com/office/officeart/2005/8/layout/cycle8"/>
    <dgm:cxn modelId="{196E8849-2130-4EDB-8770-481276174BE0}" type="presOf" srcId="{7160FE06-005C-F042-AE48-6E79AD19FFCC}" destId="{70E30E5E-FFCE-3547-B083-B9FC3F8703AA}" srcOrd="1" destOrd="0" presId="urn:microsoft.com/office/officeart/2005/8/layout/cycle8"/>
    <dgm:cxn modelId="{45D2B378-FA42-B542-BCFA-77F1E0BFBF05}" srcId="{CCF40980-125A-E040-B9C7-A58FE368D9D3}" destId="{A9C5F4A7-D1FF-1847-8027-5B01BA781D3A}" srcOrd="2" destOrd="0" parTransId="{07A5400F-19FF-6848-A652-394FE273DB7E}" sibTransId="{18E58C1A-7D60-F346-8128-0F0F58FB89E3}"/>
    <dgm:cxn modelId="{4B47C1C0-CB98-4D16-AC7E-46CD8A4BF672}" type="presOf" srcId="{96A206F2-FF6A-6E41-8FC2-F8C4099A0684}" destId="{63E21739-F57F-1641-81E6-BBE4A7E89062}" srcOrd="0" destOrd="0" presId="urn:microsoft.com/office/officeart/2005/8/layout/cycle8"/>
    <dgm:cxn modelId="{E658D5DA-7EB2-D14A-AACD-30092AF17C5E}" srcId="{CCF40980-125A-E040-B9C7-A58FE368D9D3}" destId="{D7B343C5-65F3-BB45-B62F-977D668CD853}" srcOrd="0" destOrd="0" parTransId="{CD7F34F3-8F2D-E149-A261-316E3DC700D7}" sibTransId="{672A755D-604D-A44D-9526-ACB58E8E0DEC}"/>
    <dgm:cxn modelId="{D5DE3C56-2B56-40A3-A23A-B7CA0477C9EC}" type="presOf" srcId="{A9C5F4A7-D1FF-1847-8027-5B01BA781D3A}" destId="{12773A0D-3DB5-204E-922B-3B757390FD52}" srcOrd="0" destOrd="0" presId="urn:microsoft.com/office/officeart/2005/8/layout/cycle8"/>
    <dgm:cxn modelId="{836BD972-7F1B-4FBE-981B-F4C6F2B49F75}" type="presOf" srcId="{A9C5F4A7-D1FF-1847-8027-5B01BA781D3A}" destId="{44D9D000-1EDE-1E43-A57D-A30CF0733291}" srcOrd="1" destOrd="0" presId="urn:microsoft.com/office/officeart/2005/8/layout/cycle8"/>
    <dgm:cxn modelId="{BBD51038-B8E4-420D-81CA-B8DA7937CBCF}" type="presParOf" srcId="{E8A585E3-39C5-334C-883F-9AFA8E6157CD}" destId="{86134BCF-AA8B-124A-AD7F-E63EBABA69AE}" srcOrd="0" destOrd="0" presId="urn:microsoft.com/office/officeart/2005/8/layout/cycle8"/>
    <dgm:cxn modelId="{2C0DC45B-4256-45C9-B80A-38369084BF4A}" type="presParOf" srcId="{E8A585E3-39C5-334C-883F-9AFA8E6157CD}" destId="{0DEE96BC-EDE2-C540-A566-F3E881D722FB}" srcOrd="1" destOrd="0" presId="urn:microsoft.com/office/officeart/2005/8/layout/cycle8"/>
    <dgm:cxn modelId="{FB2AF30A-527F-46A8-81B1-F957FC95C5CF}" type="presParOf" srcId="{E8A585E3-39C5-334C-883F-9AFA8E6157CD}" destId="{9E4E69B9-879B-674E-9E6E-BB947A4F84C8}" srcOrd="2" destOrd="0" presId="urn:microsoft.com/office/officeart/2005/8/layout/cycle8"/>
    <dgm:cxn modelId="{04A4B43C-63DD-47E7-9CD3-2BE8A844234D}" type="presParOf" srcId="{E8A585E3-39C5-334C-883F-9AFA8E6157CD}" destId="{58BBDC7C-A0DE-854E-A98D-FF59C6E35ACB}" srcOrd="3" destOrd="0" presId="urn:microsoft.com/office/officeart/2005/8/layout/cycle8"/>
    <dgm:cxn modelId="{36EF9E89-1542-4C62-BBEC-420C6E4F1B75}" type="presParOf" srcId="{E8A585E3-39C5-334C-883F-9AFA8E6157CD}" destId="{63E21739-F57F-1641-81E6-BBE4A7E89062}" srcOrd="4" destOrd="0" presId="urn:microsoft.com/office/officeart/2005/8/layout/cycle8"/>
    <dgm:cxn modelId="{4BF0F497-0A25-481F-A862-C9C448F31887}" type="presParOf" srcId="{E8A585E3-39C5-334C-883F-9AFA8E6157CD}" destId="{1CC2CE50-413C-214B-82DC-CC5D73308391}" srcOrd="5" destOrd="0" presId="urn:microsoft.com/office/officeart/2005/8/layout/cycle8"/>
    <dgm:cxn modelId="{7356CBB5-BD59-400F-9853-B12AB0F56DC3}" type="presParOf" srcId="{E8A585E3-39C5-334C-883F-9AFA8E6157CD}" destId="{3EA6F34A-4420-F043-83CB-AD3499668E5E}" srcOrd="6" destOrd="0" presId="urn:microsoft.com/office/officeart/2005/8/layout/cycle8"/>
    <dgm:cxn modelId="{733D8034-6539-4395-8A19-D373A7BD0BD7}" type="presParOf" srcId="{E8A585E3-39C5-334C-883F-9AFA8E6157CD}" destId="{2137020C-3024-8E4C-83D0-157A2BF419C6}" srcOrd="7" destOrd="0" presId="urn:microsoft.com/office/officeart/2005/8/layout/cycle8"/>
    <dgm:cxn modelId="{1050F58A-FDA0-4798-800E-F8D994569CA5}" type="presParOf" srcId="{E8A585E3-39C5-334C-883F-9AFA8E6157CD}" destId="{12773A0D-3DB5-204E-922B-3B757390FD52}" srcOrd="8" destOrd="0" presId="urn:microsoft.com/office/officeart/2005/8/layout/cycle8"/>
    <dgm:cxn modelId="{DA1E7821-CCEC-454A-8A2E-ADFD73E897CB}" type="presParOf" srcId="{E8A585E3-39C5-334C-883F-9AFA8E6157CD}" destId="{19F58621-E589-AD4D-835F-B0022A0F4C18}" srcOrd="9" destOrd="0" presId="urn:microsoft.com/office/officeart/2005/8/layout/cycle8"/>
    <dgm:cxn modelId="{26B75F6D-BC2B-4987-9E3A-1F6E6C7C57AE}" type="presParOf" srcId="{E8A585E3-39C5-334C-883F-9AFA8E6157CD}" destId="{263F6183-F359-9540-9C77-7A57D4BCCC24}" srcOrd="10" destOrd="0" presId="urn:microsoft.com/office/officeart/2005/8/layout/cycle8"/>
    <dgm:cxn modelId="{54E3326E-FD38-4E3F-AC1B-3CFAFF6A669E}" type="presParOf" srcId="{E8A585E3-39C5-334C-883F-9AFA8E6157CD}" destId="{44D9D000-1EDE-1E43-A57D-A30CF0733291}" srcOrd="11" destOrd="0" presId="urn:microsoft.com/office/officeart/2005/8/layout/cycle8"/>
    <dgm:cxn modelId="{A90432F7-7518-4243-A60A-110824AF7C37}" type="presParOf" srcId="{E8A585E3-39C5-334C-883F-9AFA8E6157CD}" destId="{F77199C5-8277-084E-AFEB-650B4B330B4D}" srcOrd="12" destOrd="0" presId="urn:microsoft.com/office/officeart/2005/8/layout/cycle8"/>
    <dgm:cxn modelId="{7A0CE8AC-938B-47FE-BDD4-37B35EDA757D}" type="presParOf" srcId="{E8A585E3-39C5-334C-883F-9AFA8E6157CD}" destId="{2B8586B7-3CF2-224E-A48A-68302836C976}" srcOrd="13" destOrd="0" presId="urn:microsoft.com/office/officeart/2005/8/layout/cycle8"/>
    <dgm:cxn modelId="{08A17944-2823-4A88-956F-121710287578}" type="presParOf" srcId="{E8A585E3-39C5-334C-883F-9AFA8E6157CD}" destId="{4033CA34-EB5C-624C-9B0E-ED6BD7C486E7}" srcOrd="14" destOrd="0" presId="urn:microsoft.com/office/officeart/2005/8/layout/cycle8"/>
    <dgm:cxn modelId="{9837621B-7CDA-43B4-8639-865F799446B1}" type="presParOf" srcId="{E8A585E3-39C5-334C-883F-9AFA8E6157CD}" destId="{70E30E5E-FFCE-3547-B083-B9FC3F8703AA}" srcOrd="15" destOrd="0" presId="urn:microsoft.com/office/officeart/2005/8/layout/cycle8"/>
    <dgm:cxn modelId="{97EDC9FC-3123-4D87-8B88-81AD6B760586}" type="presParOf" srcId="{E8A585E3-39C5-334C-883F-9AFA8E6157CD}" destId="{08298468-5FB5-1D42-9C24-4072A7DE9E37}" srcOrd="16" destOrd="0" presId="urn:microsoft.com/office/officeart/2005/8/layout/cycle8"/>
    <dgm:cxn modelId="{40785FFA-CB26-47F4-B9F7-46FF28BEA611}" type="presParOf" srcId="{E8A585E3-39C5-334C-883F-9AFA8E6157CD}" destId="{6BBCDAA5-8857-C14D-B4F0-D612ADBF6FEE}" srcOrd="17" destOrd="0" presId="urn:microsoft.com/office/officeart/2005/8/layout/cycle8"/>
    <dgm:cxn modelId="{93DFE07C-B403-4C3A-BBE2-975D24BA5872}" type="presParOf" srcId="{E8A585E3-39C5-334C-883F-9AFA8E6157CD}" destId="{75A0D024-DA96-C74D-B823-F8C01CADBE7A}" srcOrd="18" destOrd="0" presId="urn:microsoft.com/office/officeart/2005/8/layout/cycle8"/>
    <dgm:cxn modelId="{B9DB3134-E97C-4A70-B7B8-73E11DE1DE08}" type="presParOf" srcId="{E8A585E3-39C5-334C-883F-9AFA8E6157CD}" destId="{F00240BB-E8B4-F64A-9F1C-4957B5036132}"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F40980-125A-E040-B9C7-A58FE368D9D3}" type="doc">
      <dgm:prSet loTypeId="urn:microsoft.com/office/officeart/2005/8/layout/cycle8" loCatId="relationship" qsTypeId="urn:microsoft.com/office/officeart/2005/8/quickstyle/simple4" qsCatId="simple" csTypeId="urn:microsoft.com/office/officeart/2005/8/colors/accent1_2" csCatId="accent1" phldr="1"/>
      <dgm:spPr/>
      <dgm:t>
        <a:bodyPr/>
        <a:lstStyle/>
        <a:p>
          <a:endParaRPr lang="en-US"/>
        </a:p>
      </dgm:t>
    </dgm:pt>
    <dgm:pt modelId="{D7B343C5-65F3-BB45-B62F-977D668CD853}">
      <dgm:prSet phldrT="[Text]" custT="1"/>
      <dgm:spPr/>
      <dgm:t>
        <a:bodyPr/>
        <a:lstStyle/>
        <a:p>
          <a:r>
            <a:rPr lang="en-US" sz="1100" dirty="0" smtClean="0"/>
            <a:t>52 Subjects</a:t>
          </a:r>
          <a:endParaRPr lang="en-US" sz="1100" dirty="0"/>
        </a:p>
      </dgm:t>
    </dgm:pt>
    <dgm:pt modelId="{CD7F34F3-8F2D-E149-A261-316E3DC700D7}" type="parTrans" cxnId="{E658D5DA-7EB2-D14A-AACD-30092AF17C5E}">
      <dgm:prSet/>
      <dgm:spPr/>
      <dgm:t>
        <a:bodyPr/>
        <a:lstStyle/>
        <a:p>
          <a:endParaRPr lang="en-US" sz="100"/>
        </a:p>
      </dgm:t>
    </dgm:pt>
    <dgm:pt modelId="{672A755D-604D-A44D-9526-ACB58E8E0DEC}" type="sibTrans" cxnId="{E658D5DA-7EB2-D14A-AACD-30092AF17C5E}">
      <dgm:prSet/>
      <dgm:spPr/>
      <dgm:t>
        <a:bodyPr/>
        <a:lstStyle/>
        <a:p>
          <a:endParaRPr lang="en-US" sz="100"/>
        </a:p>
      </dgm:t>
    </dgm:pt>
    <dgm:pt modelId="{A9C5F4A7-D1FF-1847-8027-5B01BA781D3A}">
      <dgm:prSet phldrT="[Text]" custT="1"/>
      <dgm:spPr/>
      <dgm:t>
        <a:bodyPr/>
        <a:lstStyle/>
        <a:p>
          <a:r>
            <a:rPr lang="en-US" sz="1100" dirty="0" smtClean="0"/>
            <a:t>4      Visits</a:t>
          </a:r>
          <a:endParaRPr lang="en-US" sz="1100" dirty="0"/>
        </a:p>
      </dgm:t>
    </dgm:pt>
    <dgm:pt modelId="{07A5400F-19FF-6848-A652-394FE273DB7E}" type="parTrans" cxnId="{45D2B378-FA42-B542-BCFA-77F1E0BFBF05}">
      <dgm:prSet/>
      <dgm:spPr/>
      <dgm:t>
        <a:bodyPr/>
        <a:lstStyle/>
        <a:p>
          <a:endParaRPr lang="en-US" sz="900"/>
        </a:p>
      </dgm:t>
    </dgm:pt>
    <dgm:pt modelId="{18E58C1A-7D60-F346-8128-0F0F58FB89E3}" type="sibTrans" cxnId="{45D2B378-FA42-B542-BCFA-77F1E0BFBF05}">
      <dgm:prSet/>
      <dgm:spPr/>
      <dgm:t>
        <a:bodyPr/>
        <a:lstStyle/>
        <a:p>
          <a:endParaRPr lang="en-US" sz="900"/>
        </a:p>
      </dgm:t>
    </dgm:pt>
    <dgm:pt modelId="{96A206F2-FF6A-6E41-8FC2-F8C4099A0684}">
      <dgm:prSet phldrT="[Text]" custT="1"/>
      <dgm:spPr/>
      <dgm:t>
        <a:bodyPr/>
        <a:lstStyle/>
        <a:p>
          <a:r>
            <a:rPr lang="en-US" sz="1100" dirty="0" smtClean="0"/>
            <a:t>88            CDEs</a:t>
          </a:r>
          <a:endParaRPr lang="en-US" sz="1100" dirty="0"/>
        </a:p>
      </dgm:t>
    </dgm:pt>
    <dgm:pt modelId="{CDE36BD1-F762-484B-992C-A28A221C7329}" type="parTrans" cxnId="{CEA53DD3-5170-CC43-8B3D-0E2A2E3D657F}">
      <dgm:prSet/>
      <dgm:spPr/>
      <dgm:t>
        <a:bodyPr/>
        <a:lstStyle/>
        <a:p>
          <a:endParaRPr lang="en-US" sz="900"/>
        </a:p>
      </dgm:t>
    </dgm:pt>
    <dgm:pt modelId="{C32FC2BC-682F-4A4A-A2BB-AFD405D17AB9}" type="sibTrans" cxnId="{CEA53DD3-5170-CC43-8B3D-0E2A2E3D657F}">
      <dgm:prSet/>
      <dgm:spPr/>
      <dgm:t>
        <a:bodyPr/>
        <a:lstStyle/>
        <a:p>
          <a:endParaRPr lang="en-US" sz="900"/>
        </a:p>
      </dgm:t>
    </dgm:pt>
    <dgm:pt modelId="{C79E3D0A-2C94-CB45-9814-628CFD9DA210}">
      <dgm:prSet phldrT="[Text]" custT="1"/>
      <dgm:spPr/>
      <dgm:t>
        <a:bodyPr/>
        <a:lstStyle/>
        <a:p>
          <a:r>
            <a:rPr lang="en-US" sz="1100" dirty="0" smtClean="0"/>
            <a:t>9K Data Points</a:t>
          </a:r>
          <a:endParaRPr lang="en-US" sz="1100" dirty="0"/>
        </a:p>
      </dgm:t>
    </dgm:pt>
    <dgm:pt modelId="{8402DCBA-D341-0A4E-90BF-1FD38B15E608}" type="parTrans" cxnId="{A29C9E20-AEA5-8B47-A604-4A88EE02CB39}">
      <dgm:prSet/>
      <dgm:spPr/>
      <dgm:t>
        <a:bodyPr/>
        <a:lstStyle/>
        <a:p>
          <a:endParaRPr lang="en-US"/>
        </a:p>
      </dgm:t>
    </dgm:pt>
    <dgm:pt modelId="{965C6EA1-408C-5949-8909-AA0E1B7D4F01}" type="sibTrans" cxnId="{A29C9E20-AEA5-8B47-A604-4A88EE02CB39}">
      <dgm:prSet/>
      <dgm:spPr/>
      <dgm:t>
        <a:bodyPr/>
        <a:lstStyle/>
        <a:p>
          <a:endParaRPr lang="en-US"/>
        </a:p>
      </dgm:t>
    </dgm:pt>
    <dgm:pt modelId="{E8A585E3-39C5-334C-883F-9AFA8E6157CD}" type="pres">
      <dgm:prSet presAssocID="{CCF40980-125A-E040-B9C7-A58FE368D9D3}" presName="compositeShape" presStyleCnt="0">
        <dgm:presLayoutVars>
          <dgm:chMax val="7"/>
          <dgm:dir/>
          <dgm:resizeHandles val="exact"/>
        </dgm:presLayoutVars>
      </dgm:prSet>
      <dgm:spPr/>
      <dgm:t>
        <a:bodyPr/>
        <a:lstStyle/>
        <a:p>
          <a:endParaRPr lang="en-US"/>
        </a:p>
      </dgm:t>
    </dgm:pt>
    <dgm:pt modelId="{86134BCF-AA8B-124A-AD7F-E63EBABA69AE}" type="pres">
      <dgm:prSet presAssocID="{CCF40980-125A-E040-B9C7-A58FE368D9D3}" presName="wedge1" presStyleLbl="node1" presStyleIdx="0" presStyleCnt="4"/>
      <dgm:spPr/>
      <dgm:t>
        <a:bodyPr/>
        <a:lstStyle/>
        <a:p>
          <a:endParaRPr lang="en-US"/>
        </a:p>
      </dgm:t>
    </dgm:pt>
    <dgm:pt modelId="{0DEE96BC-EDE2-C540-A566-F3E881D722FB}" type="pres">
      <dgm:prSet presAssocID="{CCF40980-125A-E040-B9C7-A58FE368D9D3}" presName="dummy1a" presStyleCnt="0"/>
      <dgm:spPr/>
    </dgm:pt>
    <dgm:pt modelId="{9E4E69B9-879B-674E-9E6E-BB947A4F84C8}" type="pres">
      <dgm:prSet presAssocID="{CCF40980-125A-E040-B9C7-A58FE368D9D3}" presName="dummy1b" presStyleCnt="0"/>
      <dgm:spPr/>
    </dgm:pt>
    <dgm:pt modelId="{58BBDC7C-A0DE-854E-A98D-FF59C6E35ACB}" type="pres">
      <dgm:prSet presAssocID="{CCF40980-125A-E040-B9C7-A58FE368D9D3}" presName="wedge1Tx" presStyleLbl="node1" presStyleIdx="0" presStyleCnt="4">
        <dgm:presLayoutVars>
          <dgm:chMax val="0"/>
          <dgm:chPref val="0"/>
          <dgm:bulletEnabled val="1"/>
        </dgm:presLayoutVars>
      </dgm:prSet>
      <dgm:spPr/>
      <dgm:t>
        <a:bodyPr/>
        <a:lstStyle/>
        <a:p>
          <a:endParaRPr lang="en-US"/>
        </a:p>
      </dgm:t>
    </dgm:pt>
    <dgm:pt modelId="{63E21739-F57F-1641-81E6-BBE4A7E89062}" type="pres">
      <dgm:prSet presAssocID="{CCF40980-125A-E040-B9C7-A58FE368D9D3}" presName="wedge2" presStyleLbl="node1" presStyleIdx="1" presStyleCnt="4"/>
      <dgm:spPr/>
      <dgm:t>
        <a:bodyPr/>
        <a:lstStyle/>
        <a:p>
          <a:endParaRPr lang="en-US"/>
        </a:p>
      </dgm:t>
    </dgm:pt>
    <dgm:pt modelId="{1CC2CE50-413C-214B-82DC-CC5D73308391}" type="pres">
      <dgm:prSet presAssocID="{CCF40980-125A-E040-B9C7-A58FE368D9D3}" presName="dummy2a" presStyleCnt="0"/>
      <dgm:spPr/>
    </dgm:pt>
    <dgm:pt modelId="{3EA6F34A-4420-F043-83CB-AD3499668E5E}" type="pres">
      <dgm:prSet presAssocID="{CCF40980-125A-E040-B9C7-A58FE368D9D3}" presName="dummy2b" presStyleCnt="0"/>
      <dgm:spPr/>
    </dgm:pt>
    <dgm:pt modelId="{2137020C-3024-8E4C-83D0-157A2BF419C6}" type="pres">
      <dgm:prSet presAssocID="{CCF40980-125A-E040-B9C7-A58FE368D9D3}" presName="wedge2Tx" presStyleLbl="node1" presStyleIdx="1" presStyleCnt="4">
        <dgm:presLayoutVars>
          <dgm:chMax val="0"/>
          <dgm:chPref val="0"/>
          <dgm:bulletEnabled val="1"/>
        </dgm:presLayoutVars>
      </dgm:prSet>
      <dgm:spPr/>
      <dgm:t>
        <a:bodyPr/>
        <a:lstStyle/>
        <a:p>
          <a:endParaRPr lang="en-US"/>
        </a:p>
      </dgm:t>
    </dgm:pt>
    <dgm:pt modelId="{12773A0D-3DB5-204E-922B-3B757390FD52}" type="pres">
      <dgm:prSet presAssocID="{CCF40980-125A-E040-B9C7-A58FE368D9D3}" presName="wedge3" presStyleLbl="node1" presStyleIdx="2" presStyleCnt="4"/>
      <dgm:spPr/>
      <dgm:t>
        <a:bodyPr/>
        <a:lstStyle/>
        <a:p>
          <a:endParaRPr lang="en-US"/>
        </a:p>
      </dgm:t>
    </dgm:pt>
    <dgm:pt modelId="{19F58621-E589-AD4D-835F-B0022A0F4C18}" type="pres">
      <dgm:prSet presAssocID="{CCF40980-125A-E040-B9C7-A58FE368D9D3}" presName="dummy3a" presStyleCnt="0"/>
      <dgm:spPr/>
    </dgm:pt>
    <dgm:pt modelId="{263F6183-F359-9540-9C77-7A57D4BCCC24}" type="pres">
      <dgm:prSet presAssocID="{CCF40980-125A-E040-B9C7-A58FE368D9D3}" presName="dummy3b" presStyleCnt="0"/>
      <dgm:spPr/>
    </dgm:pt>
    <dgm:pt modelId="{44D9D000-1EDE-1E43-A57D-A30CF0733291}" type="pres">
      <dgm:prSet presAssocID="{CCF40980-125A-E040-B9C7-A58FE368D9D3}" presName="wedge3Tx" presStyleLbl="node1" presStyleIdx="2" presStyleCnt="4">
        <dgm:presLayoutVars>
          <dgm:chMax val="0"/>
          <dgm:chPref val="0"/>
          <dgm:bulletEnabled val="1"/>
        </dgm:presLayoutVars>
      </dgm:prSet>
      <dgm:spPr/>
      <dgm:t>
        <a:bodyPr/>
        <a:lstStyle/>
        <a:p>
          <a:endParaRPr lang="en-US"/>
        </a:p>
      </dgm:t>
    </dgm:pt>
    <dgm:pt modelId="{269F4D12-1DB0-0E43-9A9D-9D19882BB71A}" type="pres">
      <dgm:prSet presAssocID="{CCF40980-125A-E040-B9C7-A58FE368D9D3}" presName="wedge4" presStyleLbl="node1" presStyleIdx="3" presStyleCnt="4"/>
      <dgm:spPr/>
      <dgm:t>
        <a:bodyPr/>
        <a:lstStyle/>
        <a:p>
          <a:endParaRPr lang="en-US"/>
        </a:p>
      </dgm:t>
    </dgm:pt>
    <dgm:pt modelId="{E4342223-7F73-C94C-B2B2-9352786FA93F}" type="pres">
      <dgm:prSet presAssocID="{CCF40980-125A-E040-B9C7-A58FE368D9D3}" presName="dummy4a" presStyleCnt="0"/>
      <dgm:spPr/>
    </dgm:pt>
    <dgm:pt modelId="{E2100349-A381-B643-BAD6-6C090B5DD18F}" type="pres">
      <dgm:prSet presAssocID="{CCF40980-125A-E040-B9C7-A58FE368D9D3}" presName="dummy4b" presStyleCnt="0"/>
      <dgm:spPr/>
    </dgm:pt>
    <dgm:pt modelId="{91554921-A7BD-6F40-B2DF-783DF4079E96}" type="pres">
      <dgm:prSet presAssocID="{CCF40980-125A-E040-B9C7-A58FE368D9D3}" presName="wedge4Tx" presStyleLbl="node1" presStyleIdx="3" presStyleCnt="4">
        <dgm:presLayoutVars>
          <dgm:chMax val="0"/>
          <dgm:chPref val="0"/>
          <dgm:bulletEnabled val="1"/>
        </dgm:presLayoutVars>
      </dgm:prSet>
      <dgm:spPr/>
      <dgm:t>
        <a:bodyPr/>
        <a:lstStyle/>
        <a:p>
          <a:endParaRPr lang="en-US"/>
        </a:p>
      </dgm:t>
    </dgm:pt>
    <dgm:pt modelId="{08298468-5FB5-1D42-9C24-4072A7DE9E37}" type="pres">
      <dgm:prSet presAssocID="{672A755D-604D-A44D-9526-ACB58E8E0DEC}" presName="arrowWedge1" presStyleLbl="fgSibTrans2D1" presStyleIdx="0" presStyleCnt="4"/>
      <dgm:spPr/>
    </dgm:pt>
    <dgm:pt modelId="{6BBCDAA5-8857-C14D-B4F0-D612ADBF6FEE}" type="pres">
      <dgm:prSet presAssocID="{C32FC2BC-682F-4A4A-A2BB-AFD405D17AB9}" presName="arrowWedge2" presStyleLbl="fgSibTrans2D1" presStyleIdx="1" presStyleCnt="4"/>
      <dgm:spPr/>
    </dgm:pt>
    <dgm:pt modelId="{75A0D024-DA96-C74D-B823-F8C01CADBE7A}" type="pres">
      <dgm:prSet presAssocID="{18E58C1A-7D60-F346-8128-0F0F58FB89E3}" presName="arrowWedge3" presStyleLbl="fgSibTrans2D1" presStyleIdx="2" presStyleCnt="4"/>
      <dgm:spPr/>
    </dgm:pt>
    <dgm:pt modelId="{4B29D327-2D21-D944-8917-ABF85F382A15}" type="pres">
      <dgm:prSet presAssocID="{965C6EA1-408C-5949-8909-AA0E1B7D4F01}" presName="arrowWedge4" presStyleLbl="fgSibTrans2D1" presStyleIdx="3" presStyleCnt="4"/>
      <dgm:spPr/>
    </dgm:pt>
  </dgm:ptLst>
  <dgm:cxnLst>
    <dgm:cxn modelId="{8C1FCB48-694D-4271-BEC5-7A13F9AAD31A}" type="presOf" srcId="{96A206F2-FF6A-6E41-8FC2-F8C4099A0684}" destId="{63E21739-F57F-1641-81E6-BBE4A7E89062}" srcOrd="0" destOrd="0" presId="urn:microsoft.com/office/officeart/2005/8/layout/cycle8"/>
    <dgm:cxn modelId="{CEA53DD3-5170-CC43-8B3D-0E2A2E3D657F}" srcId="{CCF40980-125A-E040-B9C7-A58FE368D9D3}" destId="{96A206F2-FF6A-6E41-8FC2-F8C4099A0684}" srcOrd="1" destOrd="0" parTransId="{CDE36BD1-F762-484B-992C-A28A221C7329}" sibTransId="{C32FC2BC-682F-4A4A-A2BB-AFD405D17AB9}"/>
    <dgm:cxn modelId="{4FEFC041-AB35-454C-B7D3-4A3F50E624D2}" type="presOf" srcId="{C79E3D0A-2C94-CB45-9814-628CFD9DA210}" destId="{269F4D12-1DB0-0E43-9A9D-9D19882BB71A}" srcOrd="0" destOrd="0" presId="urn:microsoft.com/office/officeart/2005/8/layout/cycle8"/>
    <dgm:cxn modelId="{954ACC95-8C17-4474-96CF-661853D27EDD}" type="presOf" srcId="{A9C5F4A7-D1FF-1847-8027-5B01BA781D3A}" destId="{12773A0D-3DB5-204E-922B-3B757390FD52}" srcOrd="0" destOrd="0" presId="urn:microsoft.com/office/officeart/2005/8/layout/cycle8"/>
    <dgm:cxn modelId="{45D2B378-FA42-B542-BCFA-77F1E0BFBF05}" srcId="{CCF40980-125A-E040-B9C7-A58FE368D9D3}" destId="{A9C5F4A7-D1FF-1847-8027-5B01BA781D3A}" srcOrd="2" destOrd="0" parTransId="{07A5400F-19FF-6848-A652-394FE273DB7E}" sibTransId="{18E58C1A-7D60-F346-8128-0F0F58FB89E3}"/>
    <dgm:cxn modelId="{A5D8CEBE-F133-49D4-97D9-55A9D261D898}" type="presOf" srcId="{C79E3D0A-2C94-CB45-9814-628CFD9DA210}" destId="{91554921-A7BD-6F40-B2DF-783DF4079E96}" srcOrd="1" destOrd="0" presId="urn:microsoft.com/office/officeart/2005/8/layout/cycle8"/>
    <dgm:cxn modelId="{E658D5DA-7EB2-D14A-AACD-30092AF17C5E}" srcId="{CCF40980-125A-E040-B9C7-A58FE368D9D3}" destId="{D7B343C5-65F3-BB45-B62F-977D668CD853}" srcOrd="0" destOrd="0" parTransId="{CD7F34F3-8F2D-E149-A261-316E3DC700D7}" sibTransId="{672A755D-604D-A44D-9526-ACB58E8E0DEC}"/>
    <dgm:cxn modelId="{6ABD63E4-F0E1-42FE-AFCE-FAF3211E678D}" type="presOf" srcId="{D7B343C5-65F3-BB45-B62F-977D668CD853}" destId="{86134BCF-AA8B-124A-AD7F-E63EBABA69AE}" srcOrd="0" destOrd="0" presId="urn:microsoft.com/office/officeart/2005/8/layout/cycle8"/>
    <dgm:cxn modelId="{F5B8575A-17F7-4801-A07F-95B3D6D4CA44}" type="presOf" srcId="{D7B343C5-65F3-BB45-B62F-977D668CD853}" destId="{58BBDC7C-A0DE-854E-A98D-FF59C6E35ACB}" srcOrd="1" destOrd="0" presId="urn:microsoft.com/office/officeart/2005/8/layout/cycle8"/>
    <dgm:cxn modelId="{D73A8492-79EC-463F-B56B-75433F919CF8}" type="presOf" srcId="{96A206F2-FF6A-6E41-8FC2-F8C4099A0684}" destId="{2137020C-3024-8E4C-83D0-157A2BF419C6}" srcOrd="1" destOrd="0" presId="urn:microsoft.com/office/officeart/2005/8/layout/cycle8"/>
    <dgm:cxn modelId="{A29C9E20-AEA5-8B47-A604-4A88EE02CB39}" srcId="{CCF40980-125A-E040-B9C7-A58FE368D9D3}" destId="{C79E3D0A-2C94-CB45-9814-628CFD9DA210}" srcOrd="3" destOrd="0" parTransId="{8402DCBA-D341-0A4E-90BF-1FD38B15E608}" sibTransId="{965C6EA1-408C-5949-8909-AA0E1B7D4F01}"/>
    <dgm:cxn modelId="{CD4DAAF5-DC97-4143-A953-E2E9587A1033}" type="presOf" srcId="{A9C5F4A7-D1FF-1847-8027-5B01BA781D3A}" destId="{44D9D000-1EDE-1E43-A57D-A30CF0733291}" srcOrd="1" destOrd="0" presId="urn:microsoft.com/office/officeart/2005/8/layout/cycle8"/>
    <dgm:cxn modelId="{830FD272-1DB3-4E61-9456-C5F1CDEDF68C}" type="presOf" srcId="{CCF40980-125A-E040-B9C7-A58FE368D9D3}" destId="{E8A585E3-39C5-334C-883F-9AFA8E6157CD}" srcOrd="0" destOrd="0" presId="urn:microsoft.com/office/officeart/2005/8/layout/cycle8"/>
    <dgm:cxn modelId="{9AA46C41-D8F1-4135-B98B-3CBA8B64DE10}" type="presParOf" srcId="{E8A585E3-39C5-334C-883F-9AFA8E6157CD}" destId="{86134BCF-AA8B-124A-AD7F-E63EBABA69AE}" srcOrd="0" destOrd="0" presId="urn:microsoft.com/office/officeart/2005/8/layout/cycle8"/>
    <dgm:cxn modelId="{48EFDDC5-B738-4F1C-9AE9-19F3A89237E3}" type="presParOf" srcId="{E8A585E3-39C5-334C-883F-9AFA8E6157CD}" destId="{0DEE96BC-EDE2-C540-A566-F3E881D722FB}" srcOrd="1" destOrd="0" presId="urn:microsoft.com/office/officeart/2005/8/layout/cycle8"/>
    <dgm:cxn modelId="{D008C5CD-F32C-4061-8F1E-A902BC8E9EC7}" type="presParOf" srcId="{E8A585E3-39C5-334C-883F-9AFA8E6157CD}" destId="{9E4E69B9-879B-674E-9E6E-BB947A4F84C8}" srcOrd="2" destOrd="0" presId="urn:microsoft.com/office/officeart/2005/8/layout/cycle8"/>
    <dgm:cxn modelId="{B438172F-BA11-4788-BF33-CEFFE12739D9}" type="presParOf" srcId="{E8A585E3-39C5-334C-883F-9AFA8E6157CD}" destId="{58BBDC7C-A0DE-854E-A98D-FF59C6E35ACB}" srcOrd="3" destOrd="0" presId="urn:microsoft.com/office/officeart/2005/8/layout/cycle8"/>
    <dgm:cxn modelId="{04C8AD34-3072-45CD-BE65-AEFAA569A787}" type="presParOf" srcId="{E8A585E3-39C5-334C-883F-9AFA8E6157CD}" destId="{63E21739-F57F-1641-81E6-BBE4A7E89062}" srcOrd="4" destOrd="0" presId="urn:microsoft.com/office/officeart/2005/8/layout/cycle8"/>
    <dgm:cxn modelId="{5D046551-DB98-495C-A5AA-8CDEE0A8087D}" type="presParOf" srcId="{E8A585E3-39C5-334C-883F-9AFA8E6157CD}" destId="{1CC2CE50-413C-214B-82DC-CC5D73308391}" srcOrd="5" destOrd="0" presId="urn:microsoft.com/office/officeart/2005/8/layout/cycle8"/>
    <dgm:cxn modelId="{AF4000DF-0588-4AF4-A484-A3DEFF2EEC9A}" type="presParOf" srcId="{E8A585E3-39C5-334C-883F-9AFA8E6157CD}" destId="{3EA6F34A-4420-F043-83CB-AD3499668E5E}" srcOrd="6" destOrd="0" presId="urn:microsoft.com/office/officeart/2005/8/layout/cycle8"/>
    <dgm:cxn modelId="{CAD100EA-645A-406B-8566-1C42929F9A21}" type="presParOf" srcId="{E8A585E3-39C5-334C-883F-9AFA8E6157CD}" destId="{2137020C-3024-8E4C-83D0-157A2BF419C6}" srcOrd="7" destOrd="0" presId="urn:microsoft.com/office/officeart/2005/8/layout/cycle8"/>
    <dgm:cxn modelId="{8136AA86-196B-4FE4-8792-1A3B4F8EDFB6}" type="presParOf" srcId="{E8A585E3-39C5-334C-883F-9AFA8E6157CD}" destId="{12773A0D-3DB5-204E-922B-3B757390FD52}" srcOrd="8" destOrd="0" presId="urn:microsoft.com/office/officeart/2005/8/layout/cycle8"/>
    <dgm:cxn modelId="{0802618D-1268-4555-B9F7-048EB8E66864}" type="presParOf" srcId="{E8A585E3-39C5-334C-883F-9AFA8E6157CD}" destId="{19F58621-E589-AD4D-835F-B0022A0F4C18}" srcOrd="9" destOrd="0" presId="urn:microsoft.com/office/officeart/2005/8/layout/cycle8"/>
    <dgm:cxn modelId="{7198BE50-6818-4613-BDB1-8C3BE9FD0C34}" type="presParOf" srcId="{E8A585E3-39C5-334C-883F-9AFA8E6157CD}" destId="{263F6183-F359-9540-9C77-7A57D4BCCC24}" srcOrd="10" destOrd="0" presId="urn:microsoft.com/office/officeart/2005/8/layout/cycle8"/>
    <dgm:cxn modelId="{EB5B8986-F4F0-4F64-A3C2-4017198C917A}" type="presParOf" srcId="{E8A585E3-39C5-334C-883F-9AFA8E6157CD}" destId="{44D9D000-1EDE-1E43-A57D-A30CF0733291}" srcOrd="11" destOrd="0" presId="urn:microsoft.com/office/officeart/2005/8/layout/cycle8"/>
    <dgm:cxn modelId="{BBB8DD2B-8CF8-48C7-B0DA-64567CE6D130}" type="presParOf" srcId="{E8A585E3-39C5-334C-883F-9AFA8E6157CD}" destId="{269F4D12-1DB0-0E43-9A9D-9D19882BB71A}" srcOrd="12" destOrd="0" presId="urn:microsoft.com/office/officeart/2005/8/layout/cycle8"/>
    <dgm:cxn modelId="{2AE20A93-610D-418D-8E7B-B5D7803B627F}" type="presParOf" srcId="{E8A585E3-39C5-334C-883F-9AFA8E6157CD}" destId="{E4342223-7F73-C94C-B2B2-9352786FA93F}" srcOrd="13" destOrd="0" presId="urn:microsoft.com/office/officeart/2005/8/layout/cycle8"/>
    <dgm:cxn modelId="{92002FFC-C13F-4DFA-9F3E-41E3211F693F}" type="presParOf" srcId="{E8A585E3-39C5-334C-883F-9AFA8E6157CD}" destId="{E2100349-A381-B643-BAD6-6C090B5DD18F}" srcOrd="14" destOrd="0" presId="urn:microsoft.com/office/officeart/2005/8/layout/cycle8"/>
    <dgm:cxn modelId="{02FB7AE1-141C-4F75-B1D8-8377731498CE}" type="presParOf" srcId="{E8A585E3-39C5-334C-883F-9AFA8E6157CD}" destId="{91554921-A7BD-6F40-B2DF-783DF4079E96}" srcOrd="15" destOrd="0" presId="urn:microsoft.com/office/officeart/2005/8/layout/cycle8"/>
    <dgm:cxn modelId="{508C5D82-40AC-456A-AAE1-9829F508FBCA}" type="presParOf" srcId="{E8A585E3-39C5-334C-883F-9AFA8E6157CD}" destId="{08298468-5FB5-1D42-9C24-4072A7DE9E37}" srcOrd="16" destOrd="0" presId="urn:microsoft.com/office/officeart/2005/8/layout/cycle8"/>
    <dgm:cxn modelId="{9C2A998A-E748-4568-8412-050095F986B4}" type="presParOf" srcId="{E8A585E3-39C5-334C-883F-9AFA8E6157CD}" destId="{6BBCDAA5-8857-C14D-B4F0-D612ADBF6FEE}" srcOrd="17" destOrd="0" presId="urn:microsoft.com/office/officeart/2005/8/layout/cycle8"/>
    <dgm:cxn modelId="{FB3FFB09-9EE1-4B09-97C1-24261FF954C1}" type="presParOf" srcId="{E8A585E3-39C5-334C-883F-9AFA8E6157CD}" destId="{75A0D024-DA96-C74D-B823-F8C01CADBE7A}" srcOrd="18" destOrd="0" presId="urn:microsoft.com/office/officeart/2005/8/layout/cycle8"/>
    <dgm:cxn modelId="{8CEFFA16-8D56-4DA7-B554-7D54604DC7C7}" type="presParOf" srcId="{E8A585E3-39C5-334C-883F-9AFA8E6157CD}" destId="{4B29D327-2D21-D944-8917-ABF85F382A15}"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F40980-125A-E040-B9C7-A58FE368D9D3}" type="doc">
      <dgm:prSet loTypeId="urn:microsoft.com/office/officeart/2005/8/layout/cycle8" loCatId="relationship" qsTypeId="urn:microsoft.com/office/officeart/2005/8/quickstyle/simple4" qsCatId="simple" csTypeId="urn:microsoft.com/office/officeart/2005/8/colors/accent1_2" csCatId="accent1" phldr="1"/>
      <dgm:spPr/>
      <dgm:t>
        <a:bodyPr/>
        <a:lstStyle/>
        <a:p>
          <a:endParaRPr lang="en-US"/>
        </a:p>
      </dgm:t>
    </dgm:pt>
    <dgm:pt modelId="{D7B343C5-65F3-BB45-B62F-977D668CD853}">
      <dgm:prSet phldrT="[Text]" custT="1"/>
      <dgm:spPr/>
      <dgm:t>
        <a:bodyPr/>
        <a:lstStyle/>
        <a:p>
          <a:r>
            <a:rPr lang="en-US" sz="1100" dirty="0" smtClean="0"/>
            <a:t>165 Subjects</a:t>
          </a:r>
          <a:endParaRPr lang="en-US" sz="1100" dirty="0"/>
        </a:p>
      </dgm:t>
    </dgm:pt>
    <dgm:pt modelId="{CD7F34F3-8F2D-E149-A261-316E3DC700D7}" type="parTrans" cxnId="{E658D5DA-7EB2-D14A-AACD-30092AF17C5E}">
      <dgm:prSet/>
      <dgm:spPr/>
      <dgm:t>
        <a:bodyPr/>
        <a:lstStyle/>
        <a:p>
          <a:endParaRPr lang="en-US" sz="100"/>
        </a:p>
      </dgm:t>
    </dgm:pt>
    <dgm:pt modelId="{672A755D-604D-A44D-9526-ACB58E8E0DEC}" type="sibTrans" cxnId="{E658D5DA-7EB2-D14A-AACD-30092AF17C5E}">
      <dgm:prSet/>
      <dgm:spPr/>
      <dgm:t>
        <a:bodyPr/>
        <a:lstStyle/>
        <a:p>
          <a:endParaRPr lang="en-US" sz="100"/>
        </a:p>
      </dgm:t>
    </dgm:pt>
    <dgm:pt modelId="{A9C5F4A7-D1FF-1847-8027-5B01BA781D3A}">
      <dgm:prSet phldrT="[Text]" custT="1"/>
      <dgm:spPr/>
      <dgm:t>
        <a:bodyPr/>
        <a:lstStyle/>
        <a:p>
          <a:r>
            <a:rPr lang="en-US" sz="1100" dirty="0" smtClean="0"/>
            <a:t>500      Visits</a:t>
          </a:r>
          <a:endParaRPr lang="en-US" sz="1100" dirty="0"/>
        </a:p>
      </dgm:t>
    </dgm:pt>
    <dgm:pt modelId="{07A5400F-19FF-6848-A652-394FE273DB7E}" type="parTrans" cxnId="{45D2B378-FA42-B542-BCFA-77F1E0BFBF05}">
      <dgm:prSet/>
      <dgm:spPr/>
      <dgm:t>
        <a:bodyPr/>
        <a:lstStyle/>
        <a:p>
          <a:endParaRPr lang="en-US" sz="900"/>
        </a:p>
      </dgm:t>
    </dgm:pt>
    <dgm:pt modelId="{18E58C1A-7D60-F346-8128-0F0F58FB89E3}" type="sibTrans" cxnId="{45D2B378-FA42-B542-BCFA-77F1E0BFBF05}">
      <dgm:prSet/>
      <dgm:spPr/>
      <dgm:t>
        <a:bodyPr/>
        <a:lstStyle/>
        <a:p>
          <a:endParaRPr lang="en-US" sz="900"/>
        </a:p>
      </dgm:t>
    </dgm:pt>
    <dgm:pt modelId="{96A206F2-FF6A-6E41-8FC2-F8C4099A0684}">
      <dgm:prSet phldrT="[Text]" custT="1"/>
      <dgm:spPr/>
      <dgm:t>
        <a:bodyPr/>
        <a:lstStyle/>
        <a:p>
          <a:r>
            <a:rPr lang="en-US" sz="1100" dirty="0" smtClean="0"/>
            <a:t>194            CDEs</a:t>
          </a:r>
          <a:endParaRPr lang="en-US" sz="1100" dirty="0"/>
        </a:p>
      </dgm:t>
    </dgm:pt>
    <dgm:pt modelId="{CDE36BD1-F762-484B-992C-A28A221C7329}" type="parTrans" cxnId="{CEA53DD3-5170-CC43-8B3D-0E2A2E3D657F}">
      <dgm:prSet/>
      <dgm:spPr/>
      <dgm:t>
        <a:bodyPr/>
        <a:lstStyle/>
        <a:p>
          <a:endParaRPr lang="en-US" sz="900"/>
        </a:p>
      </dgm:t>
    </dgm:pt>
    <dgm:pt modelId="{C32FC2BC-682F-4A4A-A2BB-AFD405D17AB9}" type="sibTrans" cxnId="{CEA53DD3-5170-CC43-8B3D-0E2A2E3D657F}">
      <dgm:prSet/>
      <dgm:spPr/>
      <dgm:t>
        <a:bodyPr/>
        <a:lstStyle/>
        <a:p>
          <a:endParaRPr lang="en-US" sz="900"/>
        </a:p>
      </dgm:t>
    </dgm:pt>
    <dgm:pt modelId="{6A999521-54E1-EC41-B5E6-30A0900FD198}">
      <dgm:prSet phldrT="[Text]" custT="1"/>
      <dgm:spPr/>
      <dgm:t>
        <a:bodyPr/>
        <a:lstStyle/>
        <a:p>
          <a:r>
            <a:rPr lang="en-US" sz="1100" dirty="0" smtClean="0"/>
            <a:t>12K Data Points</a:t>
          </a:r>
          <a:endParaRPr lang="en-US" sz="1100" dirty="0"/>
        </a:p>
      </dgm:t>
    </dgm:pt>
    <dgm:pt modelId="{5F65EA03-2294-5948-B096-A1CBF437EA22}" type="parTrans" cxnId="{EAA32B98-2178-B541-91AE-D46F862B7128}">
      <dgm:prSet/>
      <dgm:spPr/>
      <dgm:t>
        <a:bodyPr/>
        <a:lstStyle/>
        <a:p>
          <a:endParaRPr lang="en-US"/>
        </a:p>
      </dgm:t>
    </dgm:pt>
    <dgm:pt modelId="{7BAADC7F-129F-B74C-B9DB-711ACE8EED95}" type="sibTrans" cxnId="{EAA32B98-2178-B541-91AE-D46F862B7128}">
      <dgm:prSet/>
      <dgm:spPr/>
      <dgm:t>
        <a:bodyPr/>
        <a:lstStyle/>
        <a:p>
          <a:endParaRPr lang="en-US"/>
        </a:p>
      </dgm:t>
    </dgm:pt>
    <dgm:pt modelId="{E8A585E3-39C5-334C-883F-9AFA8E6157CD}" type="pres">
      <dgm:prSet presAssocID="{CCF40980-125A-E040-B9C7-A58FE368D9D3}" presName="compositeShape" presStyleCnt="0">
        <dgm:presLayoutVars>
          <dgm:chMax val="7"/>
          <dgm:dir/>
          <dgm:resizeHandles val="exact"/>
        </dgm:presLayoutVars>
      </dgm:prSet>
      <dgm:spPr/>
      <dgm:t>
        <a:bodyPr/>
        <a:lstStyle/>
        <a:p>
          <a:endParaRPr lang="en-US"/>
        </a:p>
      </dgm:t>
    </dgm:pt>
    <dgm:pt modelId="{86134BCF-AA8B-124A-AD7F-E63EBABA69AE}" type="pres">
      <dgm:prSet presAssocID="{CCF40980-125A-E040-B9C7-A58FE368D9D3}" presName="wedge1" presStyleLbl="node1" presStyleIdx="0" presStyleCnt="4"/>
      <dgm:spPr/>
      <dgm:t>
        <a:bodyPr/>
        <a:lstStyle/>
        <a:p>
          <a:endParaRPr lang="en-US"/>
        </a:p>
      </dgm:t>
    </dgm:pt>
    <dgm:pt modelId="{0DEE96BC-EDE2-C540-A566-F3E881D722FB}" type="pres">
      <dgm:prSet presAssocID="{CCF40980-125A-E040-B9C7-A58FE368D9D3}" presName="dummy1a" presStyleCnt="0"/>
      <dgm:spPr/>
    </dgm:pt>
    <dgm:pt modelId="{9E4E69B9-879B-674E-9E6E-BB947A4F84C8}" type="pres">
      <dgm:prSet presAssocID="{CCF40980-125A-E040-B9C7-A58FE368D9D3}" presName="dummy1b" presStyleCnt="0"/>
      <dgm:spPr/>
    </dgm:pt>
    <dgm:pt modelId="{58BBDC7C-A0DE-854E-A98D-FF59C6E35ACB}" type="pres">
      <dgm:prSet presAssocID="{CCF40980-125A-E040-B9C7-A58FE368D9D3}" presName="wedge1Tx" presStyleLbl="node1" presStyleIdx="0" presStyleCnt="4">
        <dgm:presLayoutVars>
          <dgm:chMax val="0"/>
          <dgm:chPref val="0"/>
          <dgm:bulletEnabled val="1"/>
        </dgm:presLayoutVars>
      </dgm:prSet>
      <dgm:spPr/>
      <dgm:t>
        <a:bodyPr/>
        <a:lstStyle/>
        <a:p>
          <a:endParaRPr lang="en-US"/>
        </a:p>
      </dgm:t>
    </dgm:pt>
    <dgm:pt modelId="{63E21739-F57F-1641-81E6-BBE4A7E89062}" type="pres">
      <dgm:prSet presAssocID="{CCF40980-125A-E040-B9C7-A58FE368D9D3}" presName="wedge2" presStyleLbl="node1" presStyleIdx="1" presStyleCnt="4"/>
      <dgm:spPr/>
      <dgm:t>
        <a:bodyPr/>
        <a:lstStyle/>
        <a:p>
          <a:endParaRPr lang="en-US"/>
        </a:p>
      </dgm:t>
    </dgm:pt>
    <dgm:pt modelId="{1CC2CE50-413C-214B-82DC-CC5D73308391}" type="pres">
      <dgm:prSet presAssocID="{CCF40980-125A-E040-B9C7-A58FE368D9D3}" presName="dummy2a" presStyleCnt="0"/>
      <dgm:spPr/>
    </dgm:pt>
    <dgm:pt modelId="{3EA6F34A-4420-F043-83CB-AD3499668E5E}" type="pres">
      <dgm:prSet presAssocID="{CCF40980-125A-E040-B9C7-A58FE368D9D3}" presName="dummy2b" presStyleCnt="0"/>
      <dgm:spPr/>
    </dgm:pt>
    <dgm:pt modelId="{2137020C-3024-8E4C-83D0-157A2BF419C6}" type="pres">
      <dgm:prSet presAssocID="{CCF40980-125A-E040-B9C7-A58FE368D9D3}" presName="wedge2Tx" presStyleLbl="node1" presStyleIdx="1" presStyleCnt="4">
        <dgm:presLayoutVars>
          <dgm:chMax val="0"/>
          <dgm:chPref val="0"/>
          <dgm:bulletEnabled val="1"/>
        </dgm:presLayoutVars>
      </dgm:prSet>
      <dgm:spPr/>
      <dgm:t>
        <a:bodyPr/>
        <a:lstStyle/>
        <a:p>
          <a:endParaRPr lang="en-US"/>
        </a:p>
      </dgm:t>
    </dgm:pt>
    <dgm:pt modelId="{12773A0D-3DB5-204E-922B-3B757390FD52}" type="pres">
      <dgm:prSet presAssocID="{CCF40980-125A-E040-B9C7-A58FE368D9D3}" presName="wedge3" presStyleLbl="node1" presStyleIdx="2" presStyleCnt="4"/>
      <dgm:spPr/>
      <dgm:t>
        <a:bodyPr/>
        <a:lstStyle/>
        <a:p>
          <a:endParaRPr lang="en-US"/>
        </a:p>
      </dgm:t>
    </dgm:pt>
    <dgm:pt modelId="{19F58621-E589-AD4D-835F-B0022A0F4C18}" type="pres">
      <dgm:prSet presAssocID="{CCF40980-125A-E040-B9C7-A58FE368D9D3}" presName="dummy3a" presStyleCnt="0"/>
      <dgm:spPr/>
    </dgm:pt>
    <dgm:pt modelId="{263F6183-F359-9540-9C77-7A57D4BCCC24}" type="pres">
      <dgm:prSet presAssocID="{CCF40980-125A-E040-B9C7-A58FE368D9D3}" presName="dummy3b" presStyleCnt="0"/>
      <dgm:spPr/>
    </dgm:pt>
    <dgm:pt modelId="{44D9D000-1EDE-1E43-A57D-A30CF0733291}" type="pres">
      <dgm:prSet presAssocID="{CCF40980-125A-E040-B9C7-A58FE368D9D3}" presName="wedge3Tx" presStyleLbl="node1" presStyleIdx="2" presStyleCnt="4">
        <dgm:presLayoutVars>
          <dgm:chMax val="0"/>
          <dgm:chPref val="0"/>
          <dgm:bulletEnabled val="1"/>
        </dgm:presLayoutVars>
      </dgm:prSet>
      <dgm:spPr/>
      <dgm:t>
        <a:bodyPr/>
        <a:lstStyle/>
        <a:p>
          <a:endParaRPr lang="en-US"/>
        </a:p>
      </dgm:t>
    </dgm:pt>
    <dgm:pt modelId="{E755B0D3-262B-6F43-A9D1-2E3AC485E284}" type="pres">
      <dgm:prSet presAssocID="{CCF40980-125A-E040-B9C7-A58FE368D9D3}" presName="wedge4" presStyleLbl="node1" presStyleIdx="3" presStyleCnt="4"/>
      <dgm:spPr/>
      <dgm:t>
        <a:bodyPr/>
        <a:lstStyle/>
        <a:p>
          <a:endParaRPr lang="en-US"/>
        </a:p>
      </dgm:t>
    </dgm:pt>
    <dgm:pt modelId="{E31CC22B-5A2E-1545-98C7-3A3A27F4D10B}" type="pres">
      <dgm:prSet presAssocID="{CCF40980-125A-E040-B9C7-A58FE368D9D3}" presName="dummy4a" presStyleCnt="0"/>
      <dgm:spPr/>
    </dgm:pt>
    <dgm:pt modelId="{87452B85-4F70-DE47-A3E1-DB06965FE08F}" type="pres">
      <dgm:prSet presAssocID="{CCF40980-125A-E040-B9C7-A58FE368D9D3}" presName="dummy4b" presStyleCnt="0"/>
      <dgm:spPr/>
    </dgm:pt>
    <dgm:pt modelId="{9080F87F-7FCB-8843-B414-F7D57D3183D5}" type="pres">
      <dgm:prSet presAssocID="{CCF40980-125A-E040-B9C7-A58FE368D9D3}" presName="wedge4Tx" presStyleLbl="node1" presStyleIdx="3" presStyleCnt="4">
        <dgm:presLayoutVars>
          <dgm:chMax val="0"/>
          <dgm:chPref val="0"/>
          <dgm:bulletEnabled val="1"/>
        </dgm:presLayoutVars>
      </dgm:prSet>
      <dgm:spPr/>
      <dgm:t>
        <a:bodyPr/>
        <a:lstStyle/>
        <a:p>
          <a:endParaRPr lang="en-US"/>
        </a:p>
      </dgm:t>
    </dgm:pt>
    <dgm:pt modelId="{08298468-5FB5-1D42-9C24-4072A7DE9E37}" type="pres">
      <dgm:prSet presAssocID="{672A755D-604D-A44D-9526-ACB58E8E0DEC}" presName="arrowWedge1" presStyleLbl="fgSibTrans2D1" presStyleIdx="0" presStyleCnt="4"/>
      <dgm:spPr/>
    </dgm:pt>
    <dgm:pt modelId="{6BBCDAA5-8857-C14D-B4F0-D612ADBF6FEE}" type="pres">
      <dgm:prSet presAssocID="{C32FC2BC-682F-4A4A-A2BB-AFD405D17AB9}" presName="arrowWedge2" presStyleLbl="fgSibTrans2D1" presStyleIdx="1" presStyleCnt="4"/>
      <dgm:spPr/>
    </dgm:pt>
    <dgm:pt modelId="{75A0D024-DA96-C74D-B823-F8C01CADBE7A}" type="pres">
      <dgm:prSet presAssocID="{18E58C1A-7D60-F346-8128-0F0F58FB89E3}" presName="arrowWedge3" presStyleLbl="fgSibTrans2D1" presStyleIdx="2" presStyleCnt="4"/>
      <dgm:spPr/>
    </dgm:pt>
    <dgm:pt modelId="{340858B3-8360-454D-AC51-715CAC852BFA}" type="pres">
      <dgm:prSet presAssocID="{7BAADC7F-129F-B74C-B9DB-711ACE8EED95}" presName="arrowWedge4" presStyleLbl="fgSibTrans2D1" presStyleIdx="3" presStyleCnt="4"/>
      <dgm:spPr/>
    </dgm:pt>
  </dgm:ptLst>
  <dgm:cxnLst>
    <dgm:cxn modelId="{DD936C41-1A10-4FC9-917A-3609B96CEDE1}" type="presOf" srcId="{6A999521-54E1-EC41-B5E6-30A0900FD198}" destId="{9080F87F-7FCB-8843-B414-F7D57D3183D5}" srcOrd="1" destOrd="0" presId="urn:microsoft.com/office/officeart/2005/8/layout/cycle8"/>
    <dgm:cxn modelId="{CEA53DD3-5170-CC43-8B3D-0E2A2E3D657F}" srcId="{CCF40980-125A-E040-B9C7-A58FE368D9D3}" destId="{96A206F2-FF6A-6E41-8FC2-F8C4099A0684}" srcOrd="1" destOrd="0" parTransId="{CDE36BD1-F762-484B-992C-A28A221C7329}" sibTransId="{C32FC2BC-682F-4A4A-A2BB-AFD405D17AB9}"/>
    <dgm:cxn modelId="{EAA32B98-2178-B541-91AE-D46F862B7128}" srcId="{CCF40980-125A-E040-B9C7-A58FE368D9D3}" destId="{6A999521-54E1-EC41-B5E6-30A0900FD198}" srcOrd="3" destOrd="0" parTransId="{5F65EA03-2294-5948-B096-A1CBF437EA22}" sibTransId="{7BAADC7F-129F-B74C-B9DB-711ACE8EED95}"/>
    <dgm:cxn modelId="{45D2B378-FA42-B542-BCFA-77F1E0BFBF05}" srcId="{CCF40980-125A-E040-B9C7-A58FE368D9D3}" destId="{A9C5F4A7-D1FF-1847-8027-5B01BA781D3A}" srcOrd="2" destOrd="0" parTransId="{07A5400F-19FF-6848-A652-394FE273DB7E}" sibTransId="{18E58C1A-7D60-F346-8128-0F0F58FB89E3}"/>
    <dgm:cxn modelId="{DB508D32-BD4D-4986-B95B-217FC435AAD6}" type="presOf" srcId="{D7B343C5-65F3-BB45-B62F-977D668CD853}" destId="{86134BCF-AA8B-124A-AD7F-E63EBABA69AE}" srcOrd="0" destOrd="0" presId="urn:microsoft.com/office/officeart/2005/8/layout/cycle8"/>
    <dgm:cxn modelId="{08063D85-C98E-440F-B7F9-36A29CB67556}" type="presOf" srcId="{CCF40980-125A-E040-B9C7-A58FE368D9D3}" destId="{E8A585E3-39C5-334C-883F-9AFA8E6157CD}" srcOrd="0" destOrd="0" presId="urn:microsoft.com/office/officeart/2005/8/layout/cycle8"/>
    <dgm:cxn modelId="{9433A148-D212-40F3-B556-F546BA8F0808}" type="presOf" srcId="{96A206F2-FF6A-6E41-8FC2-F8C4099A0684}" destId="{63E21739-F57F-1641-81E6-BBE4A7E89062}" srcOrd="0" destOrd="0" presId="urn:microsoft.com/office/officeart/2005/8/layout/cycle8"/>
    <dgm:cxn modelId="{E658D5DA-7EB2-D14A-AACD-30092AF17C5E}" srcId="{CCF40980-125A-E040-B9C7-A58FE368D9D3}" destId="{D7B343C5-65F3-BB45-B62F-977D668CD853}" srcOrd="0" destOrd="0" parTransId="{CD7F34F3-8F2D-E149-A261-316E3DC700D7}" sibTransId="{672A755D-604D-A44D-9526-ACB58E8E0DEC}"/>
    <dgm:cxn modelId="{38626111-60E1-4C19-9803-E5862199AEFE}" type="presOf" srcId="{A9C5F4A7-D1FF-1847-8027-5B01BA781D3A}" destId="{44D9D000-1EDE-1E43-A57D-A30CF0733291}" srcOrd="1" destOrd="0" presId="urn:microsoft.com/office/officeart/2005/8/layout/cycle8"/>
    <dgm:cxn modelId="{80F9A8DA-492D-4C4C-8C01-08BE02D2E2EC}" type="presOf" srcId="{A9C5F4A7-D1FF-1847-8027-5B01BA781D3A}" destId="{12773A0D-3DB5-204E-922B-3B757390FD52}" srcOrd="0" destOrd="0" presId="urn:microsoft.com/office/officeart/2005/8/layout/cycle8"/>
    <dgm:cxn modelId="{65D8290C-7317-4EC4-9DEE-6E531E2F5067}" type="presOf" srcId="{D7B343C5-65F3-BB45-B62F-977D668CD853}" destId="{58BBDC7C-A0DE-854E-A98D-FF59C6E35ACB}" srcOrd="1" destOrd="0" presId="urn:microsoft.com/office/officeart/2005/8/layout/cycle8"/>
    <dgm:cxn modelId="{E69EC528-4E64-4B3E-822C-D2F7546ED221}" type="presOf" srcId="{96A206F2-FF6A-6E41-8FC2-F8C4099A0684}" destId="{2137020C-3024-8E4C-83D0-157A2BF419C6}" srcOrd="1" destOrd="0" presId="urn:microsoft.com/office/officeart/2005/8/layout/cycle8"/>
    <dgm:cxn modelId="{CA04EC03-313F-4B0E-9766-78ED1155E7EF}" type="presOf" srcId="{6A999521-54E1-EC41-B5E6-30A0900FD198}" destId="{E755B0D3-262B-6F43-A9D1-2E3AC485E284}" srcOrd="0" destOrd="0" presId="urn:microsoft.com/office/officeart/2005/8/layout/cycle8"/>
    <dgm:cxn modelId="{72919E1B-9180-4905-9729-64B643B81908}" type="presParOf" srcId="{E8A585E3-39C5-334C-883F-9AFA8E6157CD}" destId="{86134BCF-AA8B-124A-AD7F-E63EBABA69AE}" srcOrd="0" destOrd="0" presId="urn:microsoft.com/office/officeart/2005/8/layout/cycle8"/>
    <dgm:cxn modelId="{316F71AE-F1D1-463B-BB99-B01A4E9D2CE6}" type="presParOf" srcId="{E8A585E3-39C5-334C-883F-9AFA8E6157CD}" destId="{0DEE96BC-EDE2-C540-A566-F3E881D722FB}" srcOrd="1" destOrd="0" presId="urn:microsoft.com/office/officeart/2005/8/layout/cycle8"/>
    <dgm:cxn modelId="{A2D51322-2442-435F-A17C-9B729A8BCF0F}" type="presParOf" srcId="{E8A585E3-39C5-334C-883F-9AFA8E6157CD}" destId="{9E4E69B9-879B-674E-9E6E-BB947A4F84C8}" srcOrd="2" destOrd="0" presId="urn:microsoft.com/office/officeart/2005/8/layout/cycle8"/>
    <dgm:cxn modelId="{9CC01A6F-242B-4C3A-8710-D1F6B23C2CD1}" type="presParOf" srcId="{E8A585E3-39C5-334C-883F-9AFA8E6157CD}" destId="{58BBDC7C-A0DE-854E-A98D-FF59C6E35ACB}" srcOrd="3" destOrd="0" presId="urn:microsoft.com/office/officeart/2005/8/layout/cycle8"/>
    <dgm:cxn modelId="{D7848743-EB03-432D-9CEC-2A975F2B00C5}" type="presParOf" srcId="{E8A585E3-39C5-334C-883F-9AFA8E6157CD}" destId="{63E21739-F57F-1641-81E6-BBE4A7E89062}" srcOrd="4" destOrd="0" presId="urn:microsoft.com/office/officeart/2005/8/layout/cycle8"/>
    <dgm:cxn modelId="{FB6D8418-1978-417A-8B69-3C228D2D52C5}" type="presParOf" srcId="{E8A585E3-39C5-334C-883F-9AFA8E6157CD}" destId="{1CC2CE50-413C-214B-82DC-CC5D73308391}" srcOrd="5" destOrd="0" presId="urn:microsoft.com/office/officeart/2005/8/layout/cycle8"/>
    <dgm:cxn modelId="{8D23AD47-C4A3-419C-8381-A3FF1C26E7E1}" type="presParOf" srcId="{E8A585E3-39C5-334C-883F-9AFA8E6157CD}" destId="{3EA6F34A-4420-F043-83CB-AD3499668E5E}" srcOrd="6" destOrd="0" presId="urn:microsoft.com/office/officeart/2005/8/layout/cycle8"/>
    <dgm:cxn modelId="{A1A87635-FB6F-42CA-9602-F1C5B4E487EC}" type="presParOf" srcId="{E8A585E3-39C5-334C-883F-9AFA8E6157CD}" destId="{2137020C-3024-8E4C-83D0-157A2BF419C6}" srcOrd="7" destOrd="0" presId="urn:microsoft.com/office/officeart/2005/8/layout/cycle8"/>
    <dgm:cxn modelId="{DA56DDBE-240C-4E14-9E38-41E906E44ACD}" type="presParOf" srcId="{E8A585E3-39C5-334C-883F-9AFA8E6157CD}" destId="{12773A0D-3DB5-204E-922B-3B757390FD52}" srcOrd="8" destOrd="0" presId="urn:microsoft.com/office/officeart/2005/8/layout/cycle8"/>
    <dgm:cxn modelId="{6D4EF33B-5A89-44EC-8575-3451250FD990}" type="presParOf" srcId="{E8A585E3-39C5-334C-883F-9AFA8E6157CD}" destId="{19F58621-E589-AD4D-835F-B0022A0F4C18}" srcOrd="9" destOrd="0" presId="urn:microsoft.com/office/officeart/2005/8/layout/cycle8"/>
    <dgm:cxn modelId="{BE6E30BA-65E8-43A2-B779-3A78305A51A1}" type="presParOf" srcId="{E8A585E3-39C5-334C-883F-9AFA8E6157CD}" destId="{263F6183-F359-9540-9C77-7A57D4BCCC24}" srcOrd="10" destOrd="0" presId="urn:microsoft.com/office/officeart/2005/8/layout/cycle8"/>
    <dgm:cxn modelId="{172E97F9-E071-427C-B695-B9179C326501}" type="presParOf" srcId="{E8A585E3-39C5-334C-883F-9AFA8E6157CD}" destId="{44D9D000-1EDE-1E43-A57D-A30CF0733291}" srcOrd="11" destOrd="0" presId="urn:microsoft.com/office/officeart/2005/8/layout/cycle8"/>
    <dgm:cxn modelId="{AFF65810-0D0B-44A6-A292-157C200A8385}" type="presParOf" srcId="{E8A585E3-39C5-334C-883F-9AFA8E6157CD}" destId="{E755B0D3-262B-6F43-A9D1-2E3AC485E284}" srcOrd="12" destOrd="0" presId="urn:microsoft.com/office/officeart/2005/8/layout/cycle8"/>
    <dgm:cxn modelId="{B6A9116E-08AD-43A4-BFAE-BD8790DD6539}" type="presParOf" srcId="{E8A585E3-39C5-334C-883F-9AFA8E6157CD}" destId="{E31CC22B-5A2E-1545-98C7-3A3A27F4D10B}" srcOrd="13" destOrd="0" presId="urn:microsoft.com/office/officeart/2005/8/layout/cycle8"/>
    <dgm:cxn modelId="{14A00483-7045-4F16-BF59-B19FB45E44EF}" type="presParOf" srcId="{E8A585E3-39C5-334C-883F-9AFA8E6157CD}" destId="{87452B85-4F70-DE47-A3E1-DB06965FE08F}" srcOrd="14" destOrd="0" presId="urn:microsoft.com/office/officeart/2005/8/layout/cycle8"/>
    <dgm:cxn modelId="{E74A7F37-BF75-4CD2-B38C-7E6268CE2912}" type="presParOf" srcId="{E8A585E3-39C5-334C-883F-9AFA8E6157CD}" destId="{9080F87F-7FCB-8843-B414-F7D57D3183D5}" srcOrd="15" destOrd="0" presId="urn:microsoft.com/office/officeart/2005/8/layout/cycle8"/>
    <dgm:cxn modelId="{8DF14727-6415-49F8-BD66-8032805ABB8B}" type="presParOf" srcId="{E8A585E3-39C5-334C-883F-9AFA8E6157CD}" destId="{08298468-5FB5-1D42-9C24-4072A7DE9E37}" srcOrd="16" destOrd="0" presId="urn:microsoft.com/office/officeart/2005/8/layout/cycle8"/>
    <dgm:cxn modelId="{D8958B96-69D0-4E34-ACA5-21E4EE2534B3}" type="presParOf" srcId="{E8A585E3-39C5-334C-883F-9AFA8E6157CD}" destId="{6BBCDAA5-8857-C14D-B4F0-D612ADBF6FEE}" srcOrd="17" destOrd="0" presId="urn:microsoft.com/office/officeart/2005/8/layout/cycle8"/>
    <dgm:cxn modelId="{70DD28AF-4E02-431E-88CF-DA374AA5580C}" type="presParOf" srcId="{E8A585E3-39C5-334C-883F-9AFA8E6157CD}" destId="{75A0D024-DA96-C74D-B823-F8C01CADBE7A}" srcOrd="18" destOrd="0" presId="urn:microsoft.com/office/officeart/2005/8/layout/cycle8"/>
    <dgm:cxn modelId="{7D00F21D-0FDE-4089-B452-74CFE5AB472F}" type="presParOf" srcId="{E8A585E3-39C5-334C-883F-9AFA8E6157CD}" destId="{340858B3-8360-454D-AC51-715CAC852BFA}" srcOrd="19" destOrd="0" presId="urn:microsoft.com/office/officeart/2005/8/layout/cycle8"/>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F40980-125A-E040-B9C7-A58FE368D9D3}" type="doc">
      <dgm:prSet loTypeId="urn:microsoft.com/office/officeart/2005/8/layout/cycle8" loCatId="relationship" qsTypeId="urn:microsoft.com/office/officeart/2005/8/quickstyle/simple4" qsCatId="simple" csTypeId="urn:microsoft.com/office/officeart/2005/8/colors/accent1_2" csCatId="accent1" phldr="1"/>
      <dgm:spPr/>
      <dgm:t>
        <a:bodyPr/>
        <a:lstStyle/>
        <a:p>
          <a:endParaRPr lang="en-US"/>
        </a:p>
      </dgm:t>
    </dgm:pt>
    <dgm:pt modelId="{D7B343C5-65F3-BB45-B62F-977D668CD853}">
      <dgm:prSet phldrT="[Text]" custT="1"/>
      <dgm:spPr/>
      <dgm:t>
        <a:bodyPr/>
        <a:lstStyle/>
        <a:p>
          <a:r>
            <a:rPr lang="en-US" sz="1100" dirty="0" smtClean="0"/>
            <a:t>5K Subjects</a:t>
          </a:r>
          <a:endParaRPr lang="en-US" sz="1100" dirty="0"/>
        </a:p>
      </dgm:t>
    </dgm:pt>
    <dgm:pt modelId="{CD7F34F3-8F2D-E149-A261-316E3DC700D7}" type="parTrans" cxnId="{E658D5DA-7EB2-D14A-AACD-30092AF17C5E}">
      <dgm:prSet/>
      <dgm:spPr/>
      <dgm:t>
        <a:bodyPr/>
        <a:lstStyle/>
        <a:p>
          <a:endParaRPr lang="en-US" sz="100"/>
        </a:p>
      </dgm:t>
    </dgm:pt>
    <dgm:pt modelId="{672A755D-604D-A44D-9526-ACB58E8E0DEC}" type="sibTrans" cxnId="{E658D5DA-7EB2-D14A-AACD-30092AF17C5E}">
      <dgm:prSet/>
      <dgm:spPr/>
      <dgm:t>
        <a:bodyPr/>
        <a:lstStyle/>
        <a:p>
          <a:endParaRPr lang="en-US" sz="100"/>
        </a:p>
      </dgm:t>
    </dgm:pt>
    <dgm:pt modelId="{A9C5F4A7-D1FF-1847-8027-5B01BA781D3A}">
      <dgm:prSet phldrT="[Text]" custT="1"/>
      <dgm:spPr/>
      <dgm:t>
        <a:bodyPr/>
        <a:lstStyle/>
        <a:p>
          <a:r>
            <a:rPr lang="en-US" sz="1100" dirty="0" smtClean="0"/>
            <a:t>5K      Visits</a:t>
          </a:r>
          <a:endParaRPr lang="en-US" sz="1100" dirty="0"/>
        </a:p>
      </dgm:t>
    </dgm:pt>
    <dgm:pt modelId="{07A5400F-19FF-6848-A652-394FE273DB7E}" type="parTrans" cxnId="{45D2B378-FA42-B542-BCFA-77F1E0BFBF05}">
      <dgm:prSet/>
      <dgm:spPr/>
      <dgm:t>
        <a:bodyPr/>
        <a:lstStyle/>
        <a:p>
          <a:endParaRPr lang="en-US" sz="900"/>
        </a:p>
      </dgm:t>
    </dgm:pt>
    <dgm:pt modelId="{18E58C1A-7D60-F346-8128-0F0F58FB89E3}" type="sibTrans" cxnId="{45D2B378-FA42-B542-BCFA-77F1E0BFBF05}">
      <dgm:prSet/>
      <dgm:spPr/>
      <dgm:t>
        <a:bodyPr/>
        <a:lstStyle/>
        <a:p>
          <a:endParaRPr lang="en-US" sz="900"/>
        </a:p>
      </dgm:t>
    </dgm:pt>
    <dgm:pt modelId="{96A206F2-FF6A-6E41-8FC2-F8C4099A0684}">
      <dgm:prSet phldrT="[Text]" custT="1"/>
      <dgm:spPr/>
      <dgm:t>
        <a:bodyPr/>
        <a:lstStyle/>
        <a:p>
          <a:r>
            <a:rPr lang="en-US" sz="1100" dirty="0" smtClean="0"/>
            <a:t>26           CDEs</a:t>
          </a:r>
          <a:endParaRPr lang="en-US" sz="1100" dirty="0"/>
        </a:p>
      </dgm:t>
    </dgm:pt>
    <dgm:pt modelId="{CDE36BD1-F762-484B-992C-A28A221C7329}" type="parTrans" cxnId="{CEA53DD3-5170-CC43-8B3D-0E2A2E3D657F}">
      <dgm:prSet/>
      <dgm:spPr/>
      <dgm:t>
        <a:bodyPr/>
        <a:lstStyle/>
        <a:p>
          <a:endParaRPr lang="en-US" sz="900"/>
        </a:p>
      </dgm:t>
    </dgm:pt>
    <dgm:pt modelId="{C32FC2BC-682F-4A4A-A2BB-AFD405D17AB9}" type="sibTrans" cxnId="{CEA53DD3-5170-CC43-8B3D-0E2A2E3D657F}">
      <dgm:prSet/>
      <dgm:spPr/>
      <dgm:t>
        <a:bodyPr/>
        <a:lstStyle/>
        <a:p>
          <a:endParaRPr lang="en-US" sz="900"/>
        </a:p>
      </dgm:t>
    </dgm:pt>
    <dgm:pt modelId="{233158EB-F9C1-3F40-AFC7-ADB2F3FFBDAC}">
      <dgm:prSet phldrT="[Text]" custT="1"/>
      <dgm:spPr/>
      <dgm:t>
        <a:bodyPr/>
        <a:lstStyle/>
        <a:p>
          <a:r>
            <a:rPr lang="en-US" sz="1100" dirty="0" smtClean="0"/>
            <a:t>114K Data Points</a:t>
          </a:r>
          <a:endParaRPr lang="en-US" sz="1100" dirty="0"/>
        </a:p>
      </dgm:t>
    </dgm:pt>
    <dgm:pt modelId="{8C1FEDF4-2D47-8C4B-9EBF-1DBF71B45217}" type="parTrans" cxnId="{7CB6C2AE-B924-A24D-8A0F-72184371CCE3}">
      <dgm:prSet/>
      <dgm:spPr/>
      <dgm:t>
        <a:bodyPr/>
        <a:lstStyle/>
        <a:p>
          <a:endParaRPr lang="en-US"/>
        </a:p>
      </dgm:t>
    </dgm:pt>
    <dgm:pt modelId="{51216F85-489F-B64F-9370-F09AEFC216D6}" type="sibTrans" cxnId="{7CB6C2AE-B924-A24D-8A0F-72184371CCE3}">
      <dgm:prSet/>
      <dgm:spPr/>
      <dgm:t>
        <a:bodyPr/>
        <a:lstStyle/>
        <a:p>
          <a:endParaRPr lang="en-US"/>
        </a:p>
      </dgm:t>
    </dgm:pt>
    <dgm:pt modelId="{E8A585E3-39C5-334C-883F-9AFA8E6157CD}" type="pres">
      <dgm:prSet presAssocID="{CCF40980-125A-E040-B9C7-A58FE368D9D3}" presName="compositeShape" presStyleCnt="0">
        <dgm:presLayoutVars>
          <dgm:chMax val="7"/>
          <dgm:dir/>
          <dgm:resizeHandles val="exact"/>
        </dgm:presLayoutVars>
      </dgm:prSet>
      <dgm:spPr/>
      <dgm:t>
        <a:bodyPr/>
        <a:lstStyle/>
        <a:p>
          <a:endParaRPr lang="en-US"/>
        </a:p>
      </dgm:t>
    </dgm:pt>
    <dgm:pt modelId="{86134BCF-AA8B-124A-AD7F-E63EBABA69AE}" type="pres">
      <dgm:prSet presAssocID="{CCF40980-125A-E040-B9C7-A58FE368D9D3}" presName="wedge1" presStyleLbl="node1" presStyleIdx="0" presStyleCnt="4"/>
      <dgm:spPr/>
      <dgm:t>
        <a:bodyPr/>
        <a:lstStyle/>
        <a:p>
          <a:endParaRPr lang="en-US"/>
        </a:p>
      </dgm:t>
    </dgm:pt>
    <dgm:pt modelId="{0DEE96BC-EDE2-C540-A566-F3E881D722FB}" type="pres">
      <dgm:prSet presAssocID="{CCF40980-125A-E040-B9C7-A58FE368D9D3}" presName="dummy1a" presStyleCnt="0"/>
      <dgm:spPr/>
    </dgm:pt>
    <dgm:pt modelId="{9E4E69B9-879B-674E-9E6E-BB947A4F84C8}" type="pres">
      <dgm:prSet presAssocID="{CCF40980-125A-E040-B9C7-A58FE368D9D3}" presName="dummy1b" presStyleCnt="0"/>
      <dgm:spPr/>
    </dgm:pt>
    <dgm:pt modelId="{58BBDC7C-A0DE-854E-A98D-FF59C6E35ACB}" type="pres">
      <dgm:prSet presAssocID="{CCF40980-125A-E040-B9C7-A58FE368D9D3}" presName="wedge1Tx" presStyleLbl="node1" presStyleIdx="0" presStyleCnt="4">
        <dgm:presLayoutVars>
          <dgm:chMax val="0"/>
          <dgm:chPref val="0"/>
          <dgm:bulletEnabled val="1"/>
        </dgm:presLayoutVars>
      </dgm:prSet>
      <dgm:spPr/>
      <dgm:t>
        <a:bodyPr/>
        <a:lstStyle/>
        <a:p>
          <a:endParaRPr lang="en-US"/>
        </a:p>
      </dgm:t>
    </dgm:pt>
    <dgm:pt modelId="{63E21739-F57F-1641-81E6-BBE4A7E89062}" type="pres">
      <dgm:prSet presAssocID="{CCF40980-125A-E040-B9C7-A58FE368D9D3}" presName="wedge2" presStyleLbl="node1" presStyleIdx="1" presStyleCnt="4"/>
      <dgm:spPr/>
      <dgm:t>
        <a:bodyPr/>
        <a:lstStyle/>
        <a:p>
          <a:endParaRPr lang="en-US"/>
        </a:p>
      </dgm:t>
    </dgm:pt>
    <dgm:pt modelId="{1CC2CE50-413C-214B-82DC-CC5D73308391}" type="pres">
      <dgm:prSet presAssocID="{CCF40980-125A-E040-B9C7-A58FE368D9D3}" presName="dummy2a" presStyleCnt="0"/>
      <dgm:spPr/>
    </dgm:pt>
    <dgm:pt modelId="{3EA6F34A-4420-F043-83CB-AD3499668E5E}" type="pres">
      <dgm:prSet presAssocID="{CCF40980-125A-E040-B9C7-A58FE368D9D3}" presName="dummy2b" presStyleCnt="0"/>
      <dgm:spPr/>
    </dgm:pt>
    <dgm:pt modelId="{2137020C-3024-8E4C-83D0-157A2BF419C6}" type="pres">
      <dgm:prSet presAssocID="{CCF40980-125A-E040-B9C7-A58FE368D9D3}" presName="wedge2Tx" presStyleLbl="node1" presStyleIdx="1" presStyleCnt="4">
        <dgm:presLayoutVars>
          <dgm:chMax val="0"/>
          <dgm:chPref val="0"/>
          <dgm:bulletEnabled val="1"/>
        </dgm:presLayoutVars>
      </dgm:prSet>
      <dgm:spPr/>
      <dgm:t>
        <a:bodyPr/>
        <a:lstStyle/>
        <a:p>
          <a:endParaRPr lang="en-US"/>
        </a:p>
      </dgm:t>
    </dgm:pt>
    <dgm:pt modelId="{12773A0D-3DB5-204E-922B-3B757390FD52}" type="pres">
      <dgm:prSet presAssocID="{CCF40980-125A-E040-B9C7-A58FE368D9D3}" presName="wedge3" presStyleLbl="node1" presStyleIdx="2" presStyleCnt="4"/>
      <dgm:spPr/>
      <dgm:t>
        <a:bodyPr/>
        <a:lstStyle/>
        <a:p>
          <a:endParaRPr lang="en-US"/>
        </a:p>
      </dgm:t>
    </dgm:pt>
    <dgm:pt modelId="{19F58621-E589-AD4D-835F-B0022A0F4C18}" type="pres">
      <dgm:prSet presAssocID="{CCF40980-125A-E040-B9C7-A58FE368D9D3}" presName="dummy3a" presStyleCnt="0"/>
      <dgm:spPr/>
    </dgm:pt>
    <dgm:pt modelId="{263F6183-F359-9540-9C77-7A57D4BCCC24}" type="pres">
      <dgm:prSet presAssocID="{CCF40980-125A-E040-B9C7-A58FE368D9D3}" presName="dummy3b" presStyleCnt="0"/>
      <dgm:spPr/>
    </dgm:pt>
    <dgm:pt modelId="{44D9D000-1EDE-1E43-A57D-A30CF0733291}" type="pres">
      <dgm:prSet presAssocID="{CCF40980-125A-E040-B9C7-A58FE368D9D3}" presName="wedge3Tx" presStyleLbl="node1" presStyleIdx="2" presStyleCnt="4">
        <dgm:presLayoutVars>
          <dgm:chMax val="0"/>
          <dgm:chPref val="0"/>
          <dgm:bulletEnabled val="1"/>
        </dgm:presLayoutVars>
      </dgm:prSet>
      <dgm:spPr/>
      <dgm:t>
        <a:bodyPr/>
        <a:lstStyle/>
        <a:p>
          <a:endParaRPr lang="en-US"/>
        </a:p>
      </dgm:t>
    </dgm:pt>
    <dgm:pt modelId="{946EC88A-519B-2447-8099-140651D8C6A3}" type="pres">
      <dgm:prSet presAssocID="{CCF40980-125A-E040-B9C7-A58FE368D9D3}" presName="wedge4" presStyleLbl="node1" presStyleIdx="3" presStyleCnt="4"/>
      <dgm:spPr/>
      <dgm:t>
        <a:bodyPr/>
        <a:lstStyle/>
        <a:p>
          <a:endParaRPr lang="en-US"/>
        </a:p>
      </dgm:t>
    </dgm:pt>
    <dgm:pt modelId="{9638BAA5-8AE9-DA4E-AD8E-A8CCA21E6AF8}" type="pres">
      <dgm:prSet presAssocID="{CCF40980-125A-E040-B9C7-A58FE368D9D3}" presName="dummy4a" presStyleCnt="0"/>
      <dgm:spPr/>
    </dgm:pt>
    <dgm:pt modelId="{A5EDACBC-9DB7-D245-AF65-F601BF99C9B3}" type="pres">
      <dgm:prSet presAssocID="{CCF40980-125A-E040-B9C7-A58FE368D9D3}" presName="dummy4b" presStyleCnt="0"/>
      <dgm:spPr/>
    </dgm:pt>
    <dgm:pt modelId="{ACE0CA90-2178-0340-9928-9036D1E8035D}" type="pres">
      <dgm:prSet presAssocID="{CCF40980-125A-E040-B9C7-A58FE368D9D3}" presName="wedge4Tx" presStyleLbl="node1" presStyleIdx="3" presStyleCnt="4">
        <dgm:presLayoutVars>
          <dgm:chMax val="0"/>
          <dgm:chPref val="0"/>
          <dgm:bulletEnabled val="1"/>
        </dgm:presLayoutVars>
      </dgm:prSet>
      <dgm:spPr/>
      <dgm:t>
        <a:bodyPr/>
        <a:lstStyle/>
        <a:p>
          <a:endParaRPr lang="en-US"/>
        </a:p>
      </dgm:t>
    </dgm:pt>
    <dgm:pt modelId="{08298468-5FB5-1D42-9C24-4072A7DE9E37}" type="pres">
      <dgm:prSet presAssocID="{672A755D-604D-A44D-9526-ACB58E8E0DEC}" presName="arrowWedge1" presStyleLbl="fgSibTrans2D1" presStyleIdx="0" presStyleCnt="4"/>
      <dgm:spPr/>
    </dgm:pt>
    <dgm:pt modelId="{6BBCDAA5-8857-C14D-B4F0-D612ADBF6FEE}" type="pres">
      <dgm:prSet presAssocID="{C32FC2BC-682F-4A4A-A2BB-AFD405D17AB9}" presName="arrowWedge2" presStyleLbl="fgSibTrans2D1" presStyleIdx="1" presStyleCnt="4"/>
      <dgm:spPr/>
    </dgm:pt>
    <dgm:pt modelId="{75A0D024-DA96-C74D-B823-F8C01CADBE7A}" type="pres">
      <dgm:prSet presAssocID="{18E58C1A-7D60-F346-8128-0F0F58FB89E3}" presName="arrowWedge3" presStyleLbl="fgSibTrans2D1" presStyleIdx="2" presStyleCnt="4"/>
      <dgm:spPr/>
    </dgm:pt>
    <dgm:pt modelId="{41B444FD-ED56-3040-B7B6-D93C126C641B}" type="pres">
      <dgm:prSet presAssocID="{51216F85-489F-B64F-9370-F09AEFC216D6}" presName="arrowWedge4" presStyleLbl="fgSibTrans2D1" presStyleIdx="3" presStyleCnt="4"/>
      <dgm:spPr/>
    </dgm:pt>
  </dgm:ptLst>
  <dgm:cxnLst>
    <dgm:cxn modelId="{CEA53DD3-5170-CC43-8B3D-0E2A2E3D657F}" srcId="{CCF40980-125A-E040-B9C7-A58FE368D9D3}" destId="{96A206F2-FF6A-6E41-8FC2-F8C4099A0684}" srcOrd="1" destOrd="0" parTransId="{CDE36BD1-F762-484B-992C-A28A221C7329}" sibTransId="{C32FC2BC-682F-4A4A-A2BB-AFD405D17AB9}"/>
    <dgm:cxn modelId="{FED62534-6124-442D-8A2C-7E886CF0979C}" type="presOf" srcId="{CCF40980-125A-E040-B9C7-A58FE368D9D3}" destId="{E8A585E3-39C5-334C-883F-9AFA8E6157CD}" srcOrd="0" destOrd="0" presId="urn:microsoft.com/office/officeart/2005/8/layout/cycle8"/>
    <dgm:cxn modelId="{45D2B378-FA42-B542-BCFA-77F1E0BFBF05}" srcId="{CCF40980-125A-E040-B9C7-A58FE368D9D3}" destId="{A9C5F4A7-D1FF-1847-8027-5B01BA781D3A}" srcOrd="2" destOrd="0" parTransId="{07A5400F-19FF-6848-A652-394FE273DB7E}" sibTransId="{18E58C1A-7D60-F346-8128-0F0F58FB89E3}"/>
    <dgm:cxn modelId="{9AF646E5-C150-45F9-9D53-26D47FEE577D}" type="presOf" srcId="{D7B343C5-65F3-BB45-B62F-977D668CD853}" destId="{86134BCF-AA8B-124A-AD7F-E63EBABA69AE}" srcOrd="0" destOrd="0" presId="urn:microsoft.com/office/officeart/2005/8/layout/cycle8"/>
    <dgm:cxn modelId="{5B45CF69-A88E-47CB-8B22-DE552CDE3322}" type="presOf" srcId="{A9C5F4A7-D1FF-1847-8027-5B01BA781D3A}" destId="{12773A0D-3DB5-204E-922B-3B757390FD52}" srcOrd="0" destOrd="0" presId="urn:microsoft.com/office/officeart/2005/8/layout/cycle8"/>
    <dgm:cxn modelId="{3ADB0EC1-9132-41C0-8ED4-FCE92D95FD18}" type="presOf" srcId="{233158EB-F9C1-3F40-AFC7-ADB2F3FFBDAC}" destId="{946EC88A-519B-2447-8099-140651D8C6A3}" srcOrd="0" destOrd="0" presId="urn:microsoft.com/office/officeart/2005/8/layout/cycle8"/>
    <dgm:cxn modelId="{9E76AED6-9439-40E3-8C1B-37FF5F985AFC}" type="presOf" srcId="{D7B343C5-65F3-BB45-B62F-977D668CD853}" destId="{58BBDC7C-A0DE-854E-A98D-FF59C6E35ACB}" srcOrd="1" destOrd="0" presId="urn:microsoft.com/office/officeart/2005/8/layout/cycle8"/>
    <dgm:cxn modelId="{D735A911-A5B7-484F-9194-73ABC6E5195B}" type="presOf" srcId="{96A206F2-FF6A-6E41-8FC2-F8C4099A0684}" destId="{2137020C-3024-8E4C-83D0-157A2BF419C6}" srcOrd="1" destOrd="0" presId="urn:microsoft.com/office/officeart/2005/8/layout/cycle8"/>
    <dgm:cxn modelId="{E658D5DA-7EB2-D14A-AACD-30092AF17C5E}" srcId="{CCF40980-125A-E040-B9C7-A58FE368D9D3}" destId="{D7B343C5-65F3-BB45-B62F-977D668CD853}" srcOrd="0" destOrd="0" parTransId="{CD7F34F3-8F2D-E149-A261-316E3DC700D7}" sibTransId="{672A755D-604D-A44D-9526-ACB58E8E0DEC}"/>
    <dgm:cxn modelId="{0B1205E3-702B-415F-BEF7-290408DB391D}" type="presOf" srcId="{233158EB-F9C1-3F40-AFC7-ADB2F3FFBDAC}" destId="{ACE0CA90-2178-0340-9928-9036D1E8035D}" srcOrd="1" destOrd="0" presId="urn:microsoft.com/office/officeart/2005/8/layout/cycle8"/>
    <dgm:cxn modelId="{EF06F808-F3AF-43EE-81CF-C61E1990B47E}" type="presOf" srcId="{96A206F2-FF6A-6E41-8FC2-F8C4099A0684}" destId="{63E21739-F57F-1641-81E6-BBE4A7E89062}" srcOrd="0" destOrd="0" presId="urn:microsoft.com/office/officeart/2005/8/layout/cycle8"/>
    <dgm:cxn modelId="{D4A5407B-8E92-4AE2-9E1F-D1B326166C77}" type="presOf" srcId="{A9C5F4A7-D1FF-1847-8027-5B01BA781D3A}" destId="{44D9D000-1EDE-1E43-A57D-A30CF0733291}" srcOrd="1" destOrd="0" presId="urn:microsoft.com/office/officeart/2005/8/layout/cycle8"/>
    <dgm:cxn modelId="{7CB6C2AE-B924-A24D-8A0F-72184371CCE3}" srcId="{CCF40980-125A-E040-B9C7-A58FE368D9D3}" destId="{233158EB-F9C1-3F40-AFC7-ADB2F3FFBDAC}" srcOrd="3" destOrd="0" parTransId="{8C1FEDF4-2D47-8C4B-9EBF-1DBF71B45217}" sibTransId="{51216F85-489F-B64F-9370-F09AEFC216D6}"/>
    <dgm:cxn modelId="{4C87DFBD-FEFE-42BA-84B1-E97477DF1B0B}" type="presParOf" srcId="{E8A585E3-39C5-334C-883F-9AFA8E6157CD}" destId="{86134BCF-AA8B-124A-AD7F-E63EBABA69AE}" srcOrd="0" destOrd="0" presId="urn:microsoft.com/office/officeart/2005/8/layout/cycle8"/>
    <dgm:cxn modelId="{12BEF0D9-630E-45BA-9DB7-26430A98608C}" type="presParOf" srcId="{E8A585E3-39C5-334C-883F-9AFA8E6157CD}" destId="{0DEE96BC-EDE2-C540-A566-F3E881D722FB}" srcOrd="1" destOrd="0" presId="urn:microsoft.com/office/officeart/2005/8/layout/cycle8"/>
    <dgm:cxn modelId="{FBA6CB55-8478-4B9F-B8E5-000AEE2A1DD3}" type="presParOf" srcId="{E8A585E3-39C5-334C-883F-9AFA8E6157CD}" destId="{9E4E69B9-879B-674E-9E6E-BB947A4F84C8}" srcOrd="2" destOrd="0" presId="urn:microsoft.com/office/officeart/2005/8/layout/cycle8"/>
    <dgm:cxn modelId="{0EB652CD-0B9F-4590-BB0F-848C51E5D17E}" type="presParOf" srcId="{E8A585E3-39C5-334C-883F-9AFA8E6157CD}" destId="{58BBDC7C-A0DE-854E-A98D-FF59C6E35ACB}" srcOrd="3" destOrd="0" presId="urn:microsoft.com/office/officeart/2005/8/layout/cycle8"/>
    <dgm:cxn modelId="{F277B1F4-4CC7-4AB6-B03B-AED7543CA248}" type="presParOf" srcId="{E8A585E3-39C5-334C-883F-9AFA8E6157CD}" destId="{63E21739-F57F-1641-81E6-BBE4A7E89062}" srcOrd="4" destOrd="0" presId="urn:microsoft.com/office/officeart/2005/8/layout/cycle8"/>
    <dgm:cxn modelId="{BB1636EE-B7B6-43F9-8DF1-56D55FEC3995}" type="presParOf" srcId="{E8A585E3-39C5-334C-883F-9AFA8E6157CD}" destId="{1CC2CE50-413C-214B-82DC-CC5D73308391}" srcOrd="5" destOrd="0" presId="urn:microsoft.com/office/officeart/2005/8/layout/cycle8"/>
    <dgm:cxn modelId="{DB9B2464-A6DC-4167-80D3-A4B67E2ADEF0}" type="presParOf" srcId="{E8A585E3-39C5-334C-883F-9AFA8E6157CD}" destId="{3EA6F34A-4420-F043-83CB-AD3499668E5E}" srcOrd="6" destOrd="0" presId="urn:microsoft.com/office/officeart/2005/8/layout/cycle8"/>
    <dgm:cxn modelId="{26633C36-B38D-4974-877D-469A9295041B}" type="presParOf" srcId="{E8A585E3-39C5-334C-883F-9AFA8E6157CD}" destId="{2137020C-3024-8E4C-83D0-157A2BF419C6}" srcOrd="7" destOrd="0" presId="urn:microsoft.com/office/officeart/2005/8/layout/cycle8"/>
    <dgm:cxn modelId="{FD27D694-871A-4D5D-9CB1-8E0A22B0AF25}" type="presParOf" srcId="{E8A585E3-39C5-334C-883F-9AFA8E6157CD}" destId="{12773A0D-3DB5-204E-922B-3B757390FD52}" srcOrd="8" destOrd="0" presId="urn:microsoft.com/office/officeart/2005/8/layout/cycle8"/>
    <dgm:cxn modelId="{F23A9DFA-7FA1-4030-B816-FF6BA8F66B1A}" type="presParOf" srcId="{E8A585E3-39C5-334C-883F-9AFA8E6157CD}" destId="{19F58621-E589-AD4D-835F-B0022A0F4C18}" srcOrd="9" destOrd="0" presId="urn:microsoft.com/office/officeart/2005/8/layout/cycle8"/>
    <dgm:cxn modelId="{BC93D344-92E5-4A30-A108-432D5A14D7CD}" type="presParOf" srcId="{E8A585E3-39C5-334C-883F-9AFA8E6157CD}" destId="{263F6183-F359-9540-9C77-7A57D4BCCC24}" srcOrd="10" destOrd="0" presId="urn:microsoft.com/office/officeart/2005/8/layout/cycle8"/>
    <dgm:cxn modelId="{E3CEC971-91DA-4964-BCC3-3043E6B45A60}" type="presParOf" srcId="{E8A585E3-39C5-334C-883F-9AFA8E6157CD}" destId="{44D9D000-1EDE-1E43-A57D-A30CF0733291}" srcOrd="11" destOrd="0" presId="urn:microsoft.com/office/officeart/2005/8/layout/cycle8"/>
    <dgm:cxn modelId="{8C9B8C5E-FCDE-433B-A975-5CA88BF402BE}" type="presParOf" srcId="{E8A585E3-39C5-334C-883F-9AFA8E6157CD}" destId="{946EC88A-519B-2447-8099-140651D8C6A3}" srcOrd="12" destOrd="0" presId="urn:microsoft.com/office/officeart/2005/8/layout/cycle8"/>
    <dgm:cxn modelId="{67071596-3BF9-4D90-941E-6C0545DF99F0}" type="presParOf" srcId="{E8A585E3-39C5-334C-883F-9AFA8E6157CD}" destId="{9638BAA5-8AE9-DA4E-AD8E-A8CCA21E6AF8}" srcOrd="13" destOrd="0" presId="urn:microsoft.com/office/officeart/2005/8/layout/cycle8"/>
    <dgm:cxn modelId="{9AEB6EC9-32CE-4B71-BE2D-F13135DA6E08}" type="presParOf" srcId="{E8A585E3-39C5-334C-883F-9AFA8E6157CD}" destId="{A5EDACBC-9DB7-D245-AF65-F601BF99C9B3}" srcOrd="14" destOrd="0" presId="urn:microsoft.com/office/officeart/2005/8/layout/cycle8"/>
    <dgm:cxn modelId="{79324A63-F616-476B-AA6E-ACBE0AD6E7E1}" type="presParOf" srcId="{E8A585E3-39C5-334C-883F-9AFA8E6157CD}" destId="{ACE0CA90-2178-0340-9928-9036D1E8035D}" srcOrd="15" destOrd="0" presId="urn:microsoft.com/office/officeart/2005/8/layout/cycle8"/>
    <dgm:cxn modelId="{F7BE2CD7-7EC6-416D-BAB9-1FDA0920B52D}" type="presParOf" srcId="{E8A585E3-39C5-334C-883F-9AFA8E6157CD}" destId="{08298468-5FB5-1D42-9C24-4072A7DE9E37}" srcOrd="16" destOrd="0" presId="urn:microsoft.com/office/officeart/2005/8/layout/cycle8"/>
    <dgm:cxn modelId="{AD80B957-9EA6-49B3-B91A-FA1C5A0054E5}" type="presParOf" srcId="{E8A585E3-39C5-334C-883F-9AFA8E6157CD}" destId="{6BBCDAA5-8857-C14D-B4F0-D612ADBF6FEE}" srcOrd="17" destOrd="0" presId="urn:microsoft.com/office/officeart/2005/8/layout/cycle8"/>
    <dgm:cxn modelId="{51B3155A-621E-4F43-A454-B853E1C27814}" type="presParOf" srcId="{E8A585E3-39C5-334C-883F-9AFA8E6157CD}" destId="{75A0D024-DA96-C74D-B823-F8C01CADBE7A}" srcOrd="18" destOrd="0" presId="urn:microsoft.com/office/officeart/2005/8/layout/cycle8"/>
    <dgm:cxn modelId="{0D5AE77E-D8CF-4656-AA59-78E0CAA39188}" type="presParOf" srcId="{E8A585E3-39C5-334C-883F-9AFA8E6157CD}" destId="{41B444FD-ED56-3040-B7B6-D93C126C641B}" srcOrd="19" destOrd="0" presId="urn:microsoft.com/office/officeart/2005/8/layout/cycle8"/>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F40980-125A-E040-B9C7-A58FE368D9D3}" type="doc">
      <dgm:prSet loTypeId="urn:microsoft.com/office/officeart/2005/8/layout/cycle8" loCatId="relationship" qsTypeId="urn:microsoft.com/office/officeart/2005/8/quickstyle/simple4" qsCatId="simple" csTypeId="urn:microsoft.com/office/officeart/2005/8/colors/accent1_2" csCatId="accent1" phldr="1"/>
      <dgm:spPr/>
      <dgm:t>
        <a:bodyPr/>
        <a:lstStyle/>
        <a:p>
          <a:endParaRPr lang="en-US"/>
        </a:p>
      </dgm:t>
    </dgm:pt>
    <dgm:pt modelId="{D7B343C5-65F3-BB45-B62F-977D668CD853}">
      <dgm:prSet phldrT="[Text]" custT="1"/>
      <dgm:spPr/>
      <dgm:t>
        <a:bodyPr/>
        <a:lstStyle/>
        <a:p>
          <a:r>
            <a:rPr lang="en-US" sz="1100" dirty="0" smtClean="0"/>
            <a:t>351 Subjects</a:t>
          </a:r>
          <a:endParaRPr lang="en-US" sz="1100" dirty="0"/>
        </a:p>
      </dgm:t>
    </dgm:pt>
    <dgm:pt modelId="{CD7F34F3-8F2D-E149-A261-316E3DC700D7}" type="parTrans" cxnId="{E658D5DA-7EB2-D14A-AACD-30092AF17C5E}">
      <dgm:prSet/>
      <dgm:spPr/>
      <dgm:t>
        <a:bodyPr/>
        <a:lstStyle/>
        <a:p>
          <a:endParaRPr lang="en-US" sz="100"/>
        </a:p>
      </dgm:t>
    </dgm:pt>
    <dgm:pt modelId="{672A755D-604D-A44D-9526-ACB58E8E0DEC}" type="sibTrans" cxnId="{E658D5DA-7EB2-D14A-AACD-30092AF17C5E}">
      <dgm:prSet/>
      <dgm:spPr/>
      <dgm:t>
        <a:bodyPr/>
        <a:lstStyle/>
        <a:p>
          <a:endParaRPr lang="en-US" sz="100"/>
        </a:p>
      </dgm:t>
    </dgm:pt>
    <dgm:pt modelId="{A9C5F4A7-D1FF-1847-8027-5B01BA781D3A}">
      <dgm:prSet phldrT="[Text]" custT="1"/>
      <dgm:spPr/>
      <dgm:t>
        <a:bodyPr/>
        <a:lstStyle/>
        <a:p>
          <a:r>
            <a:rPr lang="en-US" sz="1100" dirty="0" smtClean="0"/>
            <a:t>220      Visits</a:t>
          </a:r>
          <a:endParaRPr lang="en-US" sz="1100" dirty="0"/>
        </a:p>
      </dgm:t>
    </dgm:pt>
    <dgm:pt modelId="{07A5400F-19FF-6848-A652-394FE273DB7E}" type="parTrans" cxnId="{45D2B378-FA42-B542-BCFA-77F1E0BFBF05}">
      <dgm:prSet/>
      <dgm:spPr/>
      <dgm:t>
        <a:bodyPr/>
        <a:lstStyle/>
        <a:p>
          <a:endParaRPr lang="en-US" sz="900"/>
        </a:p>
      </dgm:t>
    </dgm:pt>
    <dgm:pt modelId="{18E58C1A-7D60-F346-8128-0F0F58FB89E3}" type="sibTrans" cxnId="{45D2B378-FA42-B542-BCFA-77F1E0BFBF05}">
      <dgm:prSet/>
      <dgm:spPr/>
      <dgm:t>
        <a:bodyPr/>
        <a:lstStyle/>
        <a:p>
          <a:endParaRPr lang="en-US" sz="900"/>
        </a:p>
      </dgm:t>
    </dgm:pt>
    <dgm:pt modelId="{96A206F2-FF6A-6E41-8FC2-F8C4099A0684}">
      <dgm:prSet phldrT="[Text]" custT="1"/>
      <dgm:spPr/>
      <dgm:t>
        <a:bodyPr/>
        <a:lstStyle/>
        <a:p>
          <a:r>
            <a:rPr lang="en-US" sz="1100" dirty="0" smtClean="0"/>
            <a:t>24            CDEs</a:t>
          </a:r>
          <a:endParaRPr lang="en-US" sz="1100" dirty="0"/>
        </a:p>
      </dgm:t>
    </dgm:pt>
    <dgm:pt modelId="{CDE36BD1-F762-484B-992C-A28A221C7329}" type="parTrans" cxnId="{CEA53DD3-5170-CC43-8B3D-0E2A2E3D657F}">
      <dgm:prSet/>
      <dgm:spPr/>
      <dgm:t>
        <a:bodyPr/>
        <a:lstStyle/>
        <a:p>
          <a:endParaRPr lang="en-US" sz="900"/>
        </a:p>
      </dgm:t>
    </dgm:pt>
    <dgm:pt modelId="{C32FC2BC-682F-4A4A-A2BB-AFD405D17AB9}" type="sibTrans" cxnId="{CEA53DD3-5170-CC43-8B3D-0E2A2E3D657F}">
      <dgm:prSet/>
      <dgm:spPr/>
      <dgm:t>
        <a:bodyPr/>
        <a:lstStyle/>
        <a:p>
          <a:endParaRPr lang="en-US" sz="900"/>
        </a:p>
      </dgm:t>
    </dgm:pt>
    <dgm:pt modelId="{7596D534-4E5B-AA4E-8584-89E85224CBC0}">
      <dgm:prSet phldrT="[Text]" custT="1"/>
      <dgm:spPr/>
      <dgm:t>
        <a:bodyPr/>
        <a:lstStyle/>
        <a:p>
          <a:r>
            <a:rPr lang="en-US" sz="1100" dirty="0" smtClean="0"/>
            <a:t>6K     Data Points</a:t>
          </a:r>
          <a:endParaRPr lang="en-US" sz="1100" dirty="0"/>
        </a:p>
      </dgm:t>
    </dgm:pt>
    <dgm:pt modelId="{BC189A44-326C-6B41-9DDF-82C75D66AA71}" type="parTrans" cxnId="{838554EF-020D-0544-95D1-B13C37BEC905}">
      <dgm:prSet/>
      <dgm:spPr/>
      <dgm:t>
        <a:bodyPr/>
        <a:lstStyle/>
        <a:p>
          <a:endParaRPr lang="en-US"/>
        </a:p>
      </dgm:t>
    </dgm:pt>
    <dgm:pt modelId="{42354C76-9482-2041-BA3F-C315E7EB2A16}" type="sibTrans" cxnId="{838554EF-020D-0544-95D1-B13C37BEC905}">
      <dgm:prSet/>
      <dgm:spPr/>
      <dgm:t>
        <a:bodyPr/>
        <a:lstStyle/>
        <a:p>
          <a:endParaRPr lang="en-US"/>
        </a:p>
      </dgm:t>
    </dgm:pt>
    <dgm:pt modelId="{E8A585E3-39C5-334C-883F-9AFA8E6157CD}" type="pres">
      <dgm:prSet presAssocID="{CCF40980-125A-E040-B9C7-A58FE368D9D3}" presName="compositeShape" presStyleCnt="0">
        <dgm:presLayoutVars>
          <dgm:chMax val="7"/>
          <dgm:dir/>
          <dgm:resizeHandles val="exact"/>
        </dgm:presLayoutVars>
      </dgm:prSet>
      <dgm:spPr/>
      <dgm:t>
        <a:bodyPr/>
        <a:lstStyle/>
        <a:p>
          <a:endParaRPr lang="en-US"/>
        </a:p>
      </dgm:t>
    </dgm:pt>
    <dgm:pt modelId="{86134BCF-AA8B-124A-AD7F-E63EBABA69AE}" type="pres">
      <dgm:prSet presAssocID="{CCF40980-125A-E040-B9C7-A58FE368D9D3}" presName="wedge1" presStyleLbl="node1" presStyleIdx="0" presStyleCnt="4"/>
      <dgm:spPr/>
      <dgm:t>
        <a:bodyPr/>
        <a:lstStyle/>
        <a:p>
          <a:endParaRPr lang="en-US"/>
        </a:p>
      </dgm:t>
    </dgm:pt>
    <dgm:pt modelId="{0DEE96BC-EDE2-C540-A566-F3E881D722FB}" type="pres">
      <dgm:prSet presAssocID="{CCF40980-125A-E040-B9C7-A58FE368D9D3}" presName="dummy1a" presStyleCnt="0"/>
      <dgm:spPr/>
    </dgm:pt>
    <dgm:pt modelId="{9E4E69B9-879B-674E-9E6E-BB947A4F84C8}" type="pres">
      <dgm:prSet presAssocID="{CCF40980-125A-E040-B9C7-A58FE368D9D3}" presName="dummy1b" presStyleCnt="0"/>
      <dgm:spPr/>
    </dgm:pt>
    <dgm:pt modelId="{58BBDC7C-A0DE-854E-A98D-FF59C6E35ACB}" type="pres">
      <dgm:prSet presAssocID="{CCF40980-125A-E040-B9C7-A58FE368D9D3}" presName="wedge1Tx" presStyleLbl="node1" presStyleIdx="0" presStyleCnt="4">
        <dgm:presLayoutVars>
          <dgm:chMax val="0"/>
          <dgm:chPref val="0"/>
          <dgm:bulletEnabled val="1"/>
        </dgm:presLayoutVars>
      </dgm:prSet>
      <dgm:spPr/>
      <dgm:t>
        <a:bodyPr/>
        <a:lstStyle/>
        <a:p>
          <a:endParaRPr lang="en-US"/>
        </a:p>
      </dgm:t>
    </dgm:pt>
    <dgm:pt modelId="{63E21739-F57F-1641-81E6-BBE4A7E89062}" type="pres">
      <dgm:prSet presAssocID="{CCF40980-125A-E040-B9C7-A58FE368D9D3}" presName="wedge2" presStyleLbl="node1" presStyleIdx="1" presStyleCnt="4"/>
      <dgm:spPr/>
      <dgm:t>
        <a:bodyPr/>
        <a:lstStyle/>
        <a:p>
          <a:endParaRPr lang="en-US"/>
        </a:p>
      </dgm:t>
    </dgm:pt>
    <dgm:pt modelId="{1CC2CE50-413C-214B-82DC-CC5D73308391}" type="pres">
      <dgm:prSet presAssocID="{CCF40980-125A-E040-B9C7-A58FE368D9D3}" presName="dummy2a" presStyleCnt="0"/>
      <dgm:spPr/>
    </dgm:pt>
    <dgm:pt modelId="{3EA6F34A-4420-F043-83CB-AD3499668E5E}" type="pres">
      <dgm:prSet presAssocID="{CCF40980-125A-E040-B9C7-A58FE368D9D3}" presName="dummy2b" presStyleCnt="0"/>
      <dgm:spPr/>
    </dgm:pt>
    <dgm:pt modelId="{2137020C-3024-8E4C-83D0-157A2BF419C6}" type="pres">
      <dgm:prSet presAssocID="{CCF40980-125A-E040-B9C7-A58FE368D9D3}" presName="wedge2Tx" presStyleLbl="node1" presStyleIdx="1" presStyleCnt="4">
        <dgm:presLayoutVars>
          <dgm:chMax val="0"/>
          <dgm:chPref val="0"/>
          <dgm:bulletEnabled val="1"/>
        </dgm:presLayoutVars>
      </dgm:prSet>
      <dgm:spPr/>
      <dgm:t>
        <a:bodyPr/>
        <a:lstStyle/>
        <a:p>
          <a:endParaRPr lang="en-US"/>
        </a:p>
      </dgm:t>
    </dgm:pt>
    <dgm:pt modelId="{12773A0D-3DB5-204E-922B-3B757390FD52}" type="pres">
      <dgm:prSet presAssocID="{CCF40980-125A-E040-B9C7-A58FE368D9D3}" presName="wedge3" presStyleLbl="node1" presStyleIdx="2" presStyleCnt="4"/>
      <dgm:spPr/>
      <dgm:t>
        <a:bodyPr/>
        <a:lstStyle/>
        <a:p>
          <a:endParaRPr lang="en-US"/>
        </a:p>
      </dgm:t>
    </dgm:pt>
    <dgm:pt modelId="{19F58621-E589-AD4D-835F-B0022A0F4C18}" type="pres">
      <dgm:prSet presAssocID="{CCF40980-125A-E040-B9C7-A58FE368D9D3}" presName="dummy3a" presStyleCnt="0"/>
      <dgm:spPr/>
    </dgm:pt>
    <dgm:pt modelId="{263F6183-F359-9540-9C77-7A57D4BCCC24}" type="pres">
      <dgm:prSet presAssocID="{CCF40980-125A-E040-B9C7-A58FE368D9D3}" presName="dummy3b" presStyleCnt="0"/>
      <dgm:spPr/>
    </dgm:pt>
    <dgm:pt modelId="{44D9D000-1EDE-1E43-A57D-A30CF0733291}" type="pres">
      <dgm:prSet presAssocID="{CCF40980-125A-E040-B9C7-A58FE368D9D3}" presName="wedge3Tx" presStyleLbl="node1" presStyleIdx="2" presStyleCnt="4">
        <dgm:presLayoutVars>
          <dgm:chMax val="0"/>
          <dgm:chPref val="0"/>
          <dgm:bulletEnabled val="1"/>
        </dgm:presLayoutVars>
      </dgm:prSet>
      <dgm:spPr/>
      <dgm:t>
        <a:bodyPr/>
        <a:lstStyle/>
        <a:p>
          <a:endParaRPr lang="en-US"/>
        </a:p>
      </dgm:t>
    </dgm:pt>
    <dgm:pt modelId="{397F752E-E0B7-4742-8485-1EB46F32A35E}" type="pres">
      <dgm:prSet presAssocID="{CCF40980-125A-E040-B9C7-A58FE368D9D3}" presName="wedge4" presStyleLbl="node1" presStyleIdx="3" presStyleCnt="4"/>
      <dgm:spPr/>
      <dgm:t>
        <a:bodyPr/>
        <a:lstStyle/>
        <a:p>
          <a:endParaRPr lang="en-US"/>
        </a:p>
      </dgm:t>
    </dgm:pt>
    <dgm:pt modelId="{F2436640-9E0E-EC45-A7FC-8D5136F760DA}" type="pres">
      <dgm:prSet presAssocID="{CCF40980-125A-E040-B9C7-A58FE368D9D3}" presName="dummy4a" presStyleCnt="0"/>
      <dgm:spPr/>
    </dgm:pt>
    <dgm:pt modelId="{07DCBDD5-44F2-6E45-AE44-93FBEB52A38C}" type="pres">
      <dgm:prSet presAssocID="{CCF40980-125A-E040-B9C7-A58FE368D9D3}" presName="dummy4b" presStyleCnt="0"/>
      <dgm:spPr/>
    </dgm:pt>
    <dgm:pt modelId="{B7EF273C-3F7F-2F4F-9477-B493787C3D3B}" type="pres">
      <dgm:prSet presAssocID="{CCF40980-125A-E040-B9C7-A58FE368D9D3}" presName="wedge4Tx" presStyleLbl="node1" presStyleIdx="3" presStyleCnt="4">
        <dgm:presLayoutVars>
          <dgm:chMax val="0"/>
          <dgm:chPref val="0"/>
          <dgm:bulletEnabled val="1"/>
        </dgm:presLayoutVars>
      </dgm:prSet>
      <dgm:spPr/>
      <dgm:t>
        <a:bodyPr/>
        <a:lstStyle/>
        <a:p>
          <a:endParaRPr lang="en-US"/>
        </a:p>
      </dgm:t>
    </dgm:pt>
    <dgm:pt modelId="{08298468-5FB5-1D42-9C24-4072A7DE9E37}" type="pres">
      <dgm:prSet presAssocID="{672A755D-604D-A44D-9526-ACB58E8E0DEC}" presName="arrowWedge1" presStyleLbl="fgSibTrans2D1" presStyleIdx="0" presStyleCnt="4"/>
      <dgm:spPr/>
    </dgm:pt>
    <dgm:pt modelId="{6BBCDAA5-8857-C14D-B4F0-D612ADBF6FEE}" type="pres">
      <dgm:prSet presAssocID="{C32FC2BC-682F-4A4A-A2BB-AFD405D17AB9}" presName="arrowWedge2" presStyleLbl="fgSibTrans2D1" presStyleIdx="1" presStyleCnt="4"/>
      <dgm:spPr/>
    </dgm:pt>
    <dgm:pt modelId="{75A0D024-DA96-C74D-B823-F8C01CADBE7A}" type="pres">
      <dgm:prSet presAssocID="{18E58C1A-7D60-F346-8128-0F0F58FB89E3}" presName="arrowWedge3" presStyleLbl="fgSibTrans2D1" presStyleIdx="2" presStyleCnt="4"/>
      <dgm:spPr/>
    </dgm:pt>
    <dgm:pt modelId="{40C2E942-C023-EE45-838F-5BD1B7A6E869}" type="pres">
      <dgm:prSet presAssocID="{42354C76-9482-2041-BA3F-C315E7EB2A16}" presName="arrowWedge4" presStyleLbl="fgSibTrans2D1" presStyleIdx="3" presStyleCnt="4"/>
      <dgm:spPr/>
    </dgm:pt>
  </dgm:ptLst>
  <dgm:cxnLst>
    <dgm:cxn modelId="{CEA53DD3-5170-CC43-8B3D-0E2A2E3D657F}" srcId="{CCF40980-125A-E040-B9C7-A58FE368D9D3}" destId="{96A206F2-FF6A-6E41-8FC2-F8C4099A0684}" srcOrd="1" destOrd="0" parTransId="{CDE36BD1-F762-484B-992C-A28A221C7329}" sibTransId="{C32FC2BC-682F-4A4A-A2BB-AFD405D17AB9}"/>
    <dgm:cxn modelId="{45D2B378-FA42-B542-BCFA-77F1E0BFBF05}" srcId="{CCF40980-125A-E040-B9C7-A58FE368D9D3}" destId="{A9C5F4A7-D1FF-1847-8027-5B01BA781D3A}" srcOrd="2" destOrd="0" parTransId="{07A5400F-19FF-6848-A652-394FE273DB7E}" sibTransId="{18E58C1A-7D60-F346-8128-0F0F58FB89E3}"/>
    <dgm:cxn modelId="{25146BE6-BEC8-4F88-94E4-B6240FAE64A4}" type="presOf" srcId="{A9C5F4A7-D1FF-1847-8027-5B01BA781D3A}" destId="{44D9D000-1EDE-1E43-A57D-A30CF0733291}" srcOrd="1" destOrd="0" presId="urn:microsoft.com/office/officeart/2005/8/layout/cycle8"/>
    <dgm:cxn modelId="{E3CCC5D3-71E7-44A9-8F00-DB48118692B4}" type="presOf" srcId="{7596D534-4E5B-AA4E-8584-89E85224CBC0}" destId="{397F752E-E0B7-4742-8485-1EB46F32A35E}" srcOrd="0" destOrd="0" presId="urn:microsoft.com/office/officeart/2005/8/layout/cycle8"/>
    <dgm:cxn modelId="{1038FF33-C031-42A7-A63B-7FBB99C99603}" type="presOf" srcId="{D7B343C5-65F3-BB45-B62F-977D668CD853}" destId="{58BBDC7C-A0DE-854E-A98D-FF59C6E35ACB}" srcOrd="1" destOrd="0" presId="urn:microsoft.com/office/officeart/2005/8/layout/cycle8"/>
    <dgm:cxn modelId="{0E058047-CAD8-42D9-AAC8-EFA68497639F}" type="presOf" srcId="{D7B343C5-65F3-BB45-B62F-977D668CD853}" destId="{86134BCF-AA8B-124A-AD7F-E63EBABA69AE}" srcOrd="0" destOrd="0" presId="urn:microsoft.com/office/officeart/2005/8/layout/cycle8"/>
    <dgm:cxn modelId="{E658D5DA-7EB2-D14A-AACD-30092AF17C5E}" srcId="{CCF40980-125A-E040-B9C7-A58FE368D9D3}" destId="{D7B343C5-65F3-BB45-B62F-977D668CD853}" srcOrd="0" destOrd="0" parTransId="{CD7F34F3-8F2D-E149-A261-316E3DC700D7}" sibTransId="{672A755D-604D-A44D-9526-ACB58E8E0DEC}"/>
    <dgm:cxn modelId="{CF8D55D6-0431-462A-84C2-A09E6081A70A}" type="presOf" srcId="{A9C5F4A7-D1FF-1847-8027-5B01BA781D3A}" destId="{12773A0D-3DB5-204E-922B-3B757390FD52}" srcOrd="0" destOrd="0" presId="urn:microsoft.com/office/officeart/2005/8/layout/cycle8"/>
    <dgm:cxn modelId="{838554EF-020D-0544-95D1-B13C37BEC905}" srcId="{CCF40980-125A-E040-B9C7-A58FE368D9D3}" destId="{7596D534-4E5B-AA4E-8584-89E85224CBC0}" srcOrd="3" destOrd="0" parTransId="{BC189A44-326C-6B41-9DDF-82C75D66AA71}" sibTransId="{42354C76-9482-2041-BA3F-C315E7EB2A16}"/>
    <dgm:cxn modelId="{8D251BF9-C999-4B1F-BB24-216B0CE57FE9}" type="presOf" srcId="{96A206F2-FF6A-6E41-8FC2-F8C4099A0684}" destId="{2137020C-3024-8E4C-83D0-157A2BF419C6}" srcOrd="1" destOrd="0" presId="urn:microsoft.com/office/officeart/2005/8/layout/cycle8"/>
    <dgm:cxn modelId="{4EC7E8CB-A4A1-4252-AB4A-B7175D30FD2C}" type="presOf" srcId="{CCF40980-125A-E040-B9C7-A58FE368D9D3}" destId="{E8A585E3-39C5-334C-883F-9AFA8E6157CD}" srcOrd="0" destOrd="0" presId="urn:microsoft.com/office/officeart/2005/8/layout/cycle8"/>
    <dgm:cxn modelId="{E160DFB7-C371-4DC8-A584-8AF991B174FC}" type="presOf" srcId="{96A206F2-FF6A-6E41-8FC2-F8C4099A0684}" destId="{63E21739-F57F-1641-81E6-BBE4A7E89062}" srcOrd="0" destOrd="0" presId="urn:microsoft.com/office/officeart/2005/8/layout/cycle8"/>
    <dgm:cxn modelId="{090BA690-E38C-4810-9CFF-4871D1059731}" type="presOf" srcId="{7596D534-4E5B-AA4E-8584-89E85224CBC0}" destId="{B7EF273C-3F7F-2F4F-9477-B493787C3D3B}" srcOrd="1" destOrd="0" presId="urn:microsoft.com/office/officeart/2005/8/layout/cycle8"/>
    <dgm:cxn modelId="{7E90F42E-6B34-4703-90E9-23C471E4508C}" type="presParOf" srcId="{E8A585E3-39C5-334C-883F-9AFA8E6157CD}" destId="{86134BCF-AA8B-124A-AD7F-E63EBABA69AE}" srcOrd="0" destOrd="0" presId="urn:microsoft.com/office/officeart/2005/8/layout/cycle8"/>
    <dgm:cxn modelId="{C7D9AB47-90E9-46F0-9698-557590601927}" type="presParOf" srcId="{E8A585E3-39C5-334C-883F-9AFA8E6157CD}" destId="{0DEE96BC-EDE2-C540-A566-F3E881D722FB}" srcOrd="1" destOrd="0" presId="urn:microsoft.com/office/officeart/2005/8/layout/cycle8"/>
    <dgm:cxn modelId="{5AB1D9A7-2921-413C-8608-5C48B09DF8A4}" type="presParOf" srcId="{E8A585E3-39C5-334C-883F-9AFA8E6157CD}" destId="{9E4E69B9-879B-674E-9E6E-BB947A4F84C8}" srcOrd="2" destOrd="0" presId="urn:microsoft.com/office/officeart/2005/8/layout/cycle8"/>
    <dgm:cxn modelId="{F6C0CB89-9B80-40A8-953D-B7AE879DDD74}" type="presParOf" srcId="{E8A585E3-39C5-334C-883F-9AFA8E6157CD}" destId="{58BBDC7C-A0DE-854E-A98D-FF59C6E35ACB}" srcOrd="3" destOrd="0" presId="urn:microsoft.com/office/officeart/2005/8/layout/cycle8"/>
    <dgm:cxn modelId="{AAB5255E-AF3E-41C2-BAF4-B74469E0C62E}" type="presParOf" srcId="{E8A585E3-39C5-334C-883F-9AFA8E6157CD}" destId="{63E21739-F57F-1641-81E6-BBE4A7E89062}" srcOrd="4" destOrd="0" presId="urn:microsoft.com/office/officeart/2005/8/layout/cycle8"/>
    <dgm:cxn modelId="{464CA8D6-6697-41E4-8F70-C7FBD2C08F93}" type="presParOf" srcId="{E8A585E3-39C5-334C-883F-9AFA8E6157CD}" destId="{1CC2CE50-413C-214B-82DC-CC5D73308391}" srcOrd="5" destOrd="0" presId="urn:microsoft.com/office/officeart/2005/8/layout/cycle8"/>
    <dgm:cxn modelId="{C34BBF9E-A5D8-4D47-BD33-85FB983F1863}" type="presParOf" srcId="{E8A585E3-39C5-334C-883F-9AFA8E6157CD}" destId="{3EA6F34A-4420-F043-83CB-AD3499668E5E}" srcOrd="6" destOrd="0" presId="urn:microsoft.com/office/officeart/2005/8/layout/cycle8"/>
    <dgm:cxn modelId="{20BECDEB-8784-45C7-B1B2-57773A5F941E}" type="presParOf" srcId="{E8A585E3-39C5-334C-883F-9AFA8E6157CD}" destId="{2137020C-3024-8E4C-83D0-157A2BF419C6}" srcOrd="7" destOrd="0" presId="urn:microsoft.com/office/officeart/2005/8/layout/cycle8"/>
    <dgm:cxn modelId="{A742390E-F3E7-4088-BF31-CFAA7D8DA3CA}" type="presParOf" srcId="{E8A585E3-39C5-334C-883F-9AFA8E6157CD}" destId="{12773A0D-3DB5-204E-922B-3B757390FD52}" srcOrd="8" destOrd="0" presId="urn:microsoft.com/office/officeart/2005/8/layout/cycle8"/>
    <dgm:cxn modelId="{7D318508-96A8-4DC7-B149-D16DE833BFE5}" type="presParOf" srcId="{E8A585E3-39C5-334C-883F-9AFA8E6157CD}" destId="{19F58621-E589-AD4D-835F-B0022A0F4C18}" srcOrd="9" destOrd="0" presId="urn:microsoft.com/office/officeart/2005/8/layout/cycle8"/>
    <dgm:cxn modelId="{05D38F44-912B-4540-9C0E-9A501AE536BE}" type="presParOf" srcId="{E8A585E3-39C5-334C-883F-9AFA8E6157CD}" destId="{263F6183-F359-9540-9C77-7A57D4BCCC24}" srcOrd="10" destOrd="0" presId="urn:microsoft.com/office/officeart/2005/8/layout/cycle8"/>
    <dgm:cxn modelId="{F0702F11-C86B-4D68-8332-10F3904791E4}" type="presParOf" srcId="{E8A585E3-39C5-334C-883F-9AFA8E6157CD}" destId="{44D9D000-1EDE-1E43-A57D-A30CF0733291}" srcOrd="11" destOrd="0" presId="urn:microsoft.com/office/officeart/2005/8/layout/cycle8"/>
    <dgm:cxn modelId="{F9828F21-F085-442B-88BC-9B20A9F8B048}" type="presParOf" srcId="{E8A585E3-39C5-334C-883F-9AFA8E6157CD}" destId="{397F752E-E0B7-4742-8485-1EB46F32A35E}" srcOrd="12" destOrd="0" presId="urn:microsoft.com/office/officeart/2005/8/layout/cycle8"/>
    <dgm:cxn modelId="{D02A7548-5B4E-49CF-9DDC-1410CB333D6D}" type="presParOf" srcId="{E8A585E3-39C5-334C-883F-9AFA8E6157CD}" destId="{F2436640-9E0E-EC45-A7FC-8D5136F760DA}" srcOrd="13" destOrd="0" presId="urn:microsoft.com/office/officeart/2005/8/layout/cycle8"/>
    <dgm:cxn modelId="{B5BD1554-23E6-47A7-9DF7-03DE3E2DF61E}" type="presParOf" srcId="{E8A585E3-39C5-334C-883F-9AFA8E6157CD}" destId="{07DCBDD5-44F2-6E45-AE44-93FBEB52A38C}" srcOrd="14" destOrd="0" presId="urn:microsoft.com/office/officeart/2005/8/layout/cycle8"/>
    <dgm:cxn modelId="{541D6DBD-A2E9-4C38-ADD0-7F6B72BE9433}" type="presParOf" srcId="{E8A585E3-39C5-334C-883F-9AFA8E6157CD}" destId="{B7EF273C-3F7F-2F4F-9477-B493787C3D3B}" srcOrd="15" destOrd="0" presId="urn:microsoft.com/office/officeart/2005/8/layout/cycle8"/>
    <dgm:cxn modelId="{4AA325F1-BFA2-42B9-AE5E-7A4B99B2253B}" type="presParOf" srcId="{E8A585E3-39C5-334C-883F-9AFA8E6157CD}" destId="{08298468-5FB5-1D42-9C24-4072A7DE9E37}" srcOrd="16" destOrd="0" presId="urn:microsoft.com/office/officeart/2005/8/layout/cycle8"/>
    <dgm:cxn modelId="{A3AAD68F-7288-43EA-B01F-55320B470B13}" type="presParOf" srcId="{E8A585E3-39C5-334C-883F-9AFA8E6157CD}" destId="{6BBCDAA5-8857-C14D-B4F0-D612ADBF6FEE}" srcOrd="17" destOrd="0" presId="urn:microsoft.com/office/officeart/2005/8/layout/cycle8"/>
    <dgm:cxn modelId="{7CA8376A-FA0E-47B8-8F51-A5E5C247B4B8}" type="presParOf" srcId="{E8A585E3-39C5-334C-883F-9AFA8E6157CD}" destId="{75A0D024-DA96-C74D-B823-F8C01CADBE7A}" srcOrd="18" destOrd="0" presId="urn:microsoft.com/office/officeart/2005/8/layout/cycle8"/>
    <dgm:cxn modelId="{6329738C-A75A-41A7-AE59-15C07ACC4A07}" type="presParOf" srcId="{E8A585E3-39C5-334C-883F-9AFA8E6157CD}" destId="{40C2E942-C023-EE45-838F-5BD1B7A6E869}" srcOrd="19" destOrd="0" presId="urn:microsoft.com/office/officeart/2005/8/layout/cycle8"/>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5565FB-D02A-437E-B720-4F13608C32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80377C-2B26-4C58-B8D0-4CF13B413E3B}">
      <dgm:prSet phldrT="[Text]"/>
      <dgm:spPr>
        <a:solidFill>
          <a:srgbClr val="173465"/>
        </a:solidFill>
      </dgm:spPr>
      <dgm:t>
        <a:bodyPr/>
        <a:lstStyle/>
        <a:p>
          <a:r>
            <a:rPr lang="en-US" dirty="0"/>
            <a:t>Age at death distribution</a:t>
          </a:r>
        </a:p>
      </dgm:t>
    </dgm:pt>
    <dgm:pt modelId="{2AA35FCC-AF21-487E-8723-B7CB635E6800}" type="parTrans" cxnId="{790AD01E-157F-4D27-860C-B1BE50D4C93B}">
      <dgm:prSet/>
      <dgm:spPr/>
      <dgm:t>
        <a:bodyPr/>
        <a:lstStyle/>
        <a:p>
          <a:endParaRPr lang="en-US"/>
        </a:p>
      </dgm:t>
    </dgm:pt>
    <dgm:pt modelId="{0558794F-15C8-4033-A433-0AFD4CF9627E}" type="sibTrans" cxnId="{790AD01E-157F-4D27-860C-B1BE50D4C93B}">
      <dgm:prSet/>
      <dgm:spPr/>
      <dgm:t>
        <a:bodyPr/>
        <a:lstStyle/>
        <a:p>
          <a:endParaRPr lang="en-US"/>
        </a:p>
      </dgm:t>
    </dgm:pt>
    <dgm:pt modelId="{627D1ECB-BCC3-4743-98FA-BD6634D2516F}">
      <dgm:prSet/>
      <dgm:spPr>
        <a:solidFill>
          <a:srgbClr val="173465"/>
        </a:solidFill>
      </dgm:spPr>
      <dgm:t>
        <a:bodyPr/>
        <a:lstStyle/>
        <a:p>
          <a:r>
            <a:rPr lang="en-US" dirty="0"/>
            <a:t>Age diagnosed distribution</a:t>
          </a:r>
        </a:p>
      </dgm:t>
    </dgm:pt>
    <dgm:pt modelId="{179AAD6B-C024-436C-A4C4-A91E7922B212}" type="parTrans" cxnId="{122CF520-E683-4F07-B2ED-50E339065026}">
      <dgm:prSet/>
      <dgm:spPr/>
      <dgm:t>
        <a:bodyPr/>
        <a:lstStyle/>
        <a:p>
          <a:endParaRPr lang="en-US"/>
        </a:p>
      </dgm:t>
    </dgm:pt>
    <dgm:pt modelId="{8ECC3019-C55D-4951-8F2E-C405BBB4F3D4}" type="sibTrans" cxnId="{122CF520-E683-4F07-B2ED-50E339065026}">
      <dgm:prSet/>
      <dgm:spPr/>
      <dgm:t>
        <a:bodyPr/>
        <a:lstStyle/>
        <a:p>
          <a:endParaRPr lang="en-US"/>
        </a:p>
      </dgm:t>
    </dgm:pt>
    <dgm:pt modelId="{972DF8BA-D7F5-4705-A0C8-CDB93E23EACD}">
      <dgm:prSet/>
      <dgm:spPr>
        <a:solidFill>
          <a:srgbClr val="173465"/>
        </a:solidFill>
      </dgm:spPr>
      <dgm:t>
        <a:bodyPr/>
        <a:lstStyle/>
        <a:p>
          <a:r>
            <a:rPr lang="en-US" dirty="0"/>
            <a:t>Age symptoms distribution</a:t>
          </a:r>
        </a:p>
      </dgm:t>
    </dgm:pt>
    <dgm:pt modelId="{4A8EBA3D-B4BE-4B5E-8106-15BE4F9D75FC}" type="parTrans" cxnId="{AD25BA58-E825-46CA-9D3B-15CADBE78201}">
      <dgm:prSet/>
      <dgm:spPr/>
      <dgm:t>
        <a:bodyPr/>
        <a:lstStyle/>
        <a:p>
          <a:endParaRPr lang="en-US"/>
        </a:p>
      </dgm:t>
    </dgm:pt>
    <dgm:pt modelId="{C1FDF633-9C6A-4850-9236-AB0D06C0343A}" type="sibTrans" cxnId="{AD25BA58-E825-46CA-9D3B-15CADBE78201}">
      <dgm:prSet/>
      <dgm:spPr/>
      <dgm:t>
        <a:bodyPr/>
        <a:lstStyle/>
        <a:p>
          <a:endParaRPr lang="en-US"/>
        </a:p>
      </dgm:t>
    </dgm:pt>
    <dgm:pt modelId="{ED5D90BD-5E47-428A-BEC2-0BD81EE1A5EB}">
      <dgm:prSet/>
      <dgm:spPr>
        <a:solidFill>
          <a:srgbClr val="173465"/>
        </a:solidFill>
      </dgm:spPr>
      <dgm:t>
        <a:bodyPr/>
        <a:lstStyle/>
        <a:p>
          <a:r>
            <a:rPr lang="en-US" dirty="0"/>
            <a:t>Phenotype distribution</a:t>
          </a:r>
        </a:p>
      </dgm:t>
    </dgm:pt>
    <dgm:pt modelId="{B4AE2069-D6D7-4FD1-B862-A7B6DFFED062}" type="parTrans" cxnId="{5F8DCFC7-4A71-4F44-9FED-E398AA09E552}">
      <dgm:prSet/>
      <dgm:spPr/>
      <dgm:t>
        <a:bodyPr/>
        <a:lstStyle/>
        <a:p>
          <a:endParaRPr lang="en-US"/>
        </a:p>
      </dgm:t>
    </dgm:pt>
    <dgm:pt modelId="{71AC3710-8E59-4ED2-BC2E-CA940D1FD9F3}" type="sibTrans" cxnId="{5F8DCFC7-4A71-4F44-9FED-E398AA09E552}">
      <dgm:prSet/>
      <dgm:spPr/>
      <dgm:t>
        <a:bodyPr/>
        <a:lstStyle/>
        <a:p>
          <a:endParaRPr lang="en-US"/>
        </a:p>
      </dgm:t>
    </dgm:pt>
    <dgm:pt modelId="{2017EBC0-567A-4478-8636-CE76213840C6}">
      <dgm:prSet/>
      <dgm:spPr>
        <a:solidFill>
          <a:srgbClr val="173465"/>
        </a:solidFill>
      </dgm:spPr>
      <dgm:t>
        <a:bodyPr/>
        <a:lstStyle/>
        <a:p>
          <a:r>
            <a:rPr lang="en-US" dirty="0"/>
            <a:t>% dead for each phenotype</a:t>
          </a:r>
        </a:p>
      </dgm:t>
    </dgm:pt>
    <dgm:pt modelId="{548F5D33-4705-4ABB-9958-5452D0C9FDF8}" type="parTrans" cxnId="{4CB4B019-B234-4119-8E4D-CBE211E24D2A}">
      <dgm:prSet/>
      <dgm:spPr/>
      <dgm:t>
        <a:bodyPr/>
        <a:lstStyle/>
        <a:p>
          <a:endParaRPr lang="en-US"/>
        </a:p>
      </dgm:t>
    </dgm:pt>
    <dgm:pt modelId="{2E922305-1A2D-4BE3-B59F-EC5F16BD0B9E}" type="sibTrans" cxnId="{4CB4B019-B234-4119-8E4D-CBE211E24D2A}">
      <dgm:prSet/>
      <dgm:spPr/>
      <dgm:t>
        <a:bodyPr/>
        <a:lstStyle/>
        <a:p>
          <a:endParaRPr lang="en-US"/>
        </a:p>
      </dgm:t>
    </dgm:pt>
    <dgm:pt modelId="{BE5E57E2-E864-40E6-9044-534BCFA9F209}">
      <dgm:prSet/>
      <dgm:spPr>
        <a:solidFill>
          <a:srgbClr val="173465"/>
        </a:solidFill>
      </dgm:spPr>
      <dgm:t>
        <a:bodyPr/>
        <a:lstStyle/>
        <a:p>
          <a:r>
            <a:rPr lang="en-US" dirty="0"/>
            <a:t>% Loss of Hearing</a:t>
          </a:r>
        </a:p>
      </dgm:t>
    </dgm:pt>
    <dgm:pt modelId="{9B2BC1AE-40C8-4182-AD96-0892B5FC9AAB}" type="parTrans" cxnId="{37532D27-11D1-4673-BD5F-377E645E1BE1}">
      <dgm:prSet/>
      <dgm:spPr/>
      <dgm:t>
        <a:bodyPr/>
        <a:lstStyle/>
        <a:p>
          <a:endParaRPr lang="en-US"/>
        </a:p>
      </dgm:t>
    </dgm:pt>
    <dgm:pt modelId="{93732B10-F5DF-4435-8E4D-3C2B46CB16A1}" type="sibTrans" cxnId="{37532D27-11D1-4673-BD5F-377E645E1BE1}">
      <dgm:prSet/>
      <dgm:spPr/>
      <dgm:t>
        <a:bodyPr/>
        <a:lstStyle/>
        <a:p>
          <a:endParaRPr lang="en-US"/>
        </a:p>
      </dgm:t>
    </dgm:pt>
    <dgm:pt modelId="{F2A7EC0D-0876-4EE6-8F33-5488A1E9587F}">
      <dgm:prSet/>
      <dgm:spPr>
        <a:solidFill>
          <a:srgbClr val="173465"/>
        </a:solidFill>
      </dgm:spPr>
      <dgm:t>
        <a:bodyPr/>
        <a:lstStyle/>
        <a:p>
          <a:r>
            <a:rPr lang="en-US" dirty="0"/>
            <a:t>% Loss of Vision</a:t>
          </a:r>
        </a:p>
      </dgm:t>
    </dgm:pt>
    <dgm:pt modelId="{B4282C1B-EA81-4CB0-8FA3-B2C2278F785C}" type="parTrans" cxnId="{CA1142A4-8AF4-468D-86EA-FAB18E2E4532}">
      <dgm:prSet/>
      <dgm:spPr/>
      <dgm:t>
        <a:bodyPr/>
        <a:lstStyle/>
        <a:p>
          <a:endParaRPr lang="en-US"/>
        </a:p>
      </dgm:t>
    </dgm:pt>
    <dgm:pt modelId="{ADCCC2B8-DA51-49F5-BDBB-759905B1BC87}" type="sibTrans" cxnId="{CA1142A4-8AF4-468D-86EA-FAB18E2E4532}">
      <dgm:prSet/>
      <dgm:spPr/>
      <dgm:t>
        <a:bodyPr/>
        <a:lstStyle/>
        <a:p>
          <a:endParaRPr lang="en-US"/>
        </a:p>
      </dgm:t>
    </dgm:pt>
    <dgm:pt modelId="{BECBD5DA-097B-4070-A4A6-838431BA3126}">
      <dgm:prSet/>
      <dgm:spPr>
        <a:solidFill>
          <a:srgbClr val="173465"/>
        </a:solidFill>
      </dgm:spPr>
      <dgm:t>
        <a:bodyPr/>
        <a:lstStyle/>
        <a:p>
          <a:r>
            <a:rPr lang="en-US" dirty="0"/>
            <a:t>% Loss of Milestones</a:t>
          </a:r>
        </a:p>
      </dgm:t>
    </dgm:pt>
    <dgm:pt modelId="{13B21076-4B29-4901-AE25-1FF6028B88C7}" type="parTrans" cxnId="{05ABBE4A-2A08-498B-AF37-7C31EB2A0976}">
      <dgm:prSet/>
      <dgm:spPr/>
      <dgm:t>
        <a:bodyPr/>
        <a:lstStyle/>
        <a:p>
          <a:endParaRPr lang="en-US"/>
        </a:p>
      </dgm:t>
    </dgm:pt>
    <dgm:pt modelId="{33A9D558-0BA7-485B-B9A4-5F24F54D6C02}" type="sibTrans" cxnId="{05ABBE4A-2A08-498B-AF37-7C31EB2A0976}">
      <dgm:prSet/>
      <dgm:spPr/>
      <dgm:t>
        <a:bodyPr/>
        <a:lstStyle/>
        <a:p>
          <a:endParaRPr lang="en-US"/>
        </a:p>
      </dgm:t>
    </dgm:pt>
    <dgm:pt modelId="{F9EC2A89-206C-406F-A5F3-80248A2E9C47}">
      <dgm:prSet/>
      <dgm:spPr>
        <a:solidFill>
          <a:srgbClr val="173465"/>
        </a:solidFill>
      </dgm:spPr>
      <dgm:t>
        <a:bodyPr/>
        <a:lstStyle/>
        <a:p>
          <a:r>
            <a:rPr lang="en-US" dirty="0"/>
            <a:t>% had MRI brain and then % abnormal</a:t>
          </a:r>
        </a:p>
      </dgm:t>
    </dgm:pt>
    <dgm:pt modelId="{1E7C238C-4EA2-45A7-9A0B-0ED945ADE218}" type="parTrans" cxnId="{5C6D3A30-88B3-4513-A717-A4A7E37138F0}">
      <dgm:prSet/>
      <dgm:spPr/>
      <dgm:t>
        <a:bodyPr/>
        <a:lstStyle/>
        <a:p>
          <a:endParaRPr lang="en-US"/>
        </a:p>
      </dgm:t>
    </dgm:pt>
    <dgm:pt modelId="{A5D98E64-4014-472F-A85F-C8098614C694}" type="sibTrans" cxnId="{5C6D3A30-88B3-4513-A717-A4A7E37138F0}">
      <dgm:prSet/>
      <dgm:spPr/>
      <dgm:t>
        <a:bodyPr/>
        <a:lstStyle/>
        <a:p>
          <a:endParaRPr lang="en-US"/>
        </a:p>
      </dgm:t>
    </dgm:pt>
    <dgm:pt modelId="{20ABFCF6-3853-4687-89AE-E6483EC73F08}">
      <dgm:prSet/>
      <dgm:spPr>
        <a:solidFill>
          <a:srgbClr val="173465"/>
        </a:solidFill>
      </dgm:spPr>
      <dgm:t>
        <a:bodyPr/>
        <a:lstStyle/>
        <a:p>
          <a:r>
            <a:rPr lang="en-US" dirty="0"/>
            <a:t>% poor feeding</a:t>
          </a:r>
        </a:p>
      </dgm:t>
    </dgm:pt>
    <dgm:pt modelId="{229CA755-3A3C-484D-8893-9E48E2060923}" type="parTrans" cxnId="{1F28E0B7-6EFE-413A-AECD-E67CEE14D838}">
      <dgm:prSet/>
      <dgm:spPr/>
      <dgm:t>
        <a:bodyPr/>
        <a:lstStyle/>
        <a:p>
          <a:endParaRPr lang="en-US"/>
        </a:p>
      </dgm:t>
    </dgm:pt>
    <dgm:pt modelId="{01F7A28F-80B1-487C-AF2B-C576D7862BEF}" type="sibTrans" cxnId="{1F28E0B7-6EFE-413A-AECD-E67CEE14D838}">
      <dgm:prSet/>
      <dgm:spPr/>
      <dgm:t>
        <a:bodyPr/>
        <a:lstStyle/>
        <a:p>
          <a:endParaRPr lang="en-US"/>
        </a:p>
      </dgm:t>
    </dgm:pt>
    <dgm:pt modelId="{9530D777-DB08-4705-8C5E-ED3753AB1D9C}">
      <dgm:prSet/>
      <dgm:spPr>
        <a:solidFill>
          <a:srgbClr val="173465"/>
        </a:solidFill>
      </dgm:spPr>
      <dgm:t>
        <a:bodyPr/>
        <a:lstStyle/>
        <a:p>
          <a:r>
            <a:rPr lang="en-US" dirty="0"/>
            <a:t>% seizures</a:t>
          </a:r>
        </a:p>
      </dgm:t>
    </dgm:pt>
    <dgm:pt modelId="{FC1E7A93-61D8-4031-BEBD-F26D53F1BD1F}" type="parTrans" cxnId="{2B579EF5-BD28-47A2-81BB-5C840533B2B5}">
      <dgm:prSet/>
      <dgm:spPr/>
      <dgm:t>
        <a:bodyPr/>
        <a:lstStyle/>
        <a:p>
          <a:endParaRPr lang="en-US"/>
        </a:p>
      </dgm:t>
    </dgm:pt>
    <dgm:pt modelId="{9D9EB25B-A329-41A1-866F-C0B852097FE7}" type="sibTrans" cxnId="{2B579EF5-BD28-47A2-81BB-5C840533B2B5}">
      <dgm:prSet/>
      <dgm:spPr/>
      <dgm:t>
        <a:bodyPr/>
        <a:lstStyle/>
        <a:p>
          <a:endParaRPr lang="en-US"/>
        </a:p>
      </dgm:t>
    </dgm:pt>
    <dgm:pt modelId="{FFB8FB24-D49A-4CE4-A35B-0BFBBEA6B144}">
      <dgm:prSet/>
      <dgm:spPr>
        <a:solidFill>
          <a:srgbClr val="173465"/>
        </a:solidFill>
      </dgm:spPr>
      <dgm:t>
        <a:bodyPr/>
        <a:lstStyle/>
        <a:p>
          <a:r>
            <a:rPr lang="en-US" dirty="0"/>
            <a:t>% was the child transplanted before or after symptoms</a:t>
          </a:r>
        </a:p>
      </dgm:t>
    </dgm:pt>
    <dgm:pt modelId="{3EFE0CF4-1801-4FD3-A59E-8745EEB7D066}" type="parTrans" cxnId="{4498D7AD-18D2-49E8-A667-796B0EF85D49}">
      <dgm:prSet/>
      <dgm:spPr/>
      <dgm:t>
        <a:bodyPr/>
        <a:lstStyle/>
        <a:p>
          <a:endParaRPr lang="en-US"/>
        </a:p>
      </dgm:t>
    </dgm:pt>
    <dgm:pt modelId="{F66B6F55-2C63-438E-AE22-D586F89CDC8D}" type="sibTrans" cxnId="{4498D7AD-18D2-49E8-A667-796B0EF85D49}">
      <dgm:prSet/>
      <dgm:spPr/>
      <dgm:t>
        <a:bodyPr/>
        <a:lstStyle/>
        <a:p>
          <a:endParaRPr lang="en-US"/>
        </a:p>
      </dgm:t>
    </dgm:pt>
    <dgm:pt modelId="{0501EB35-2992-434F-AE08-36D4D5252524}" type="pres">
      <dgm:prSet presAssocID="{8E5565FB-D02A-437E-B720-4F13608C32D0}" presName="diagram" presStyleCnt="0">
        <dgm:presLayoutVars>
          <dgm:dir/>
          <dgm:resizeHandles val="exact"/>
        </dgm:presLayoutVars>
      </dgm:prSet>
      <dgm:spPr/>
      <dgm:t>
        <a:bodyPr/>
        <a:lstStyle/>
        <a:p>
          <a:endParaRPr lang="en-US"/>
        </a:p>
      </dgm:t>
    </dgm:pt>
    <dgm:pt modelId="{2E95C917-2B07-4323-A83A-DA998A0C4978}" type="pres">
      <dgm:prSet presAssocID="{FD80377C-2B26-4C58-B8D0-4CF13B413E3B}" presName="node" presStyleLbl="node1" presStyleIdx="0" presStyleCnt="12">
        <dgm:presLayoutVars>
          <dgm:bulletEnabled val="1"/>
        </dgm:presLayoutVars>
      </dgm:prSet>
      <dgm:spPr/>
      <dgm:t>
        <a:bodyPr/>
        <a:lstStyle/>
        <a:p>
          <a:endParaRPr lang="en-US"/>
        </a:p>
      </dgm:t>
    </dgm:pt>
    <dgm:pt modelId="{C45CDB33-5765-4361-A317-1A58365D91BE}" type="pres">
      <dgm:prSet presAssocID="{0558794F-15C8-4033-A433-0AFD4CF9627E}" presName="sibTrans" presStyleCnt="0"/>
      <dgm:spPr/>
    </dgm:pt>
    <dgm:pt modelId="{B8E998AF-9ADF-4B90-8730-8D4FED415666}" type="pres">
      <dgm:prSet presAssocID="{627D1ECB-BCC3-4743-98FA-BD6634D2516F}" presName="node" presStyleLbl="node1" presStyleIdx="1" presStyleCnt="12">
        <dgm:presLayoutVars>
          <dgm:bulletEnabled val="1"/>
        </dgm:presLayoutVars>
      </dgm:prSet>
      <dgm:spPr/>
      <dgm:t>
        <a:bodyPr/>
        <a:lstStyle/>
        <a:p>
          <a:endParaRPr lang="en-US"/>
        </a:p>
      </dgm:t>
    </dgm:pt>
    <dgm:pt modelId="{63C99D60-D575-4A0B-B331-537D02C9F5D3}" type="pres">
      <dgm:prSet presAssocID="{8ECC3019-C55D-4951-8F2E-C405BBB4F3D4}" presName="sibTrans" presStyleCnt="0"/>
      <dgm:spPr/>
    </dgm:pt>
    <dgm:pt modelId="{B1B4F759-808A-48DA-AB50-345290614E1B}" type="pres">
      <dgm:prSet presAssocID="{972DF8BA-D7F5-4705-A0C8-CDB93E23EACD}" presName="node" presStyleLbl="node1" presStyleIdx="2" presStyleCnt="12">
        <dgm:presLayoutVars>
          <dgm:bulletEnabled val="1"/>
        </dgm:presLayoutVars>
      </dgm:prSet>
      <dgm:spPr/>
      <dgm:t>
        <a:bodyPr/>
        <a:lstStyle/>
        <a:p>
          <a:endParaRPr lang="en-US"/>
        </a:p>
      </dgm:t>
    </dgm:pt>
    <dgm:pt modelId="{9F015961-7443-451C-8CAD-77DB2E777E77}" type="pres">
      <dgm:prSet presAssocID="{C1FDF633-9C6A-4850-9236-AB0D06C0343A}" presName="sibTrans" presStyleCnt="0"/>
      <dgm:spPr/>
    </dgm:pt>
    <dgm:pt modelId="{452CF807-ACDD-4552-A073-7E4C16F5F0D7}" type="pres">
      <dgm:prSet presAssocID="{ED5D90BD-5E47-428A-BEC2-0BD81EE1A5EB}" presName="node" presStyleLbl="node1" presStyleIdx="3" presStyleCnt="12">
        <dgm:presLayoutVars>
          <dgm:bulletEnabled val="1"/>
        </dgm:presLayoutVars>
      </dgm:prSet>
      <dgm:spPr/>
      <dgm:t>
        <a:bodyPr/>
        <a:lstStyle/>
        <a:p>
          <a:endParaRPr lang="en-US"/>
        </a:p>
      </dgm:t>
    </dgm:pt>
    <dgm:pt modelId="{4C9780BD-C3D6-4ADA-A010-C099C73FA286}" type="pres">
      <dgm:prSet presAssocID="{71AC3710-8E59-4ED2-BC2E-CA940D1FD9F3}" presName="sibTrans" presStyleCnt="0"/>
      <dgm:spPr/>
    </dgm:pt>
    <dgm:pt modelId="{B6C038BF-4EE6-400E-AD7C-4AA73AB8D6C7}" type="pres">
      <dgm:prSet presAssocID="{2017EBC0-567A-4478-8636-CE76213840C6}" presName="node" presStyleLbl="node1" presStyleIdx="4" presStyleCnt="12">
        <dgm:presLayoutVars>
          <dgm:bulletEnabled val="1"/>
        </dgm:presLayoutVars>
      </dgm:prSet>
      <dgm:spPr/>
      <dgm:t>
        <a:bodyPr/>
        <a:lstStyle/>
        <a:p>
          <a:endParaRPr lang="en-US"/>
        </a:p>
      </dgm:t>
    </dgm:pt>
    <dgm:pt modelId="{CE4A6857-FE41-4CB9-8EBA-3FDD6A07F40D}" type="pres">
      <dgm:prSet presAssocID="{2E922305-1A2D-4BE3-B59F-EC5F16BD0B9E}" presName="sibTrans" presStyleCnt="0"/>
      <dgm:spPr/>
    </dgm:pt>
    <dgm:pt modelId="{36097784-0ADE-4BE0-8FE6-64440E803435}" type="pres">
      <dgm:prSet presAssocID="{BE5E57E2-E864-40E6-9044-534BCFA9F209}" presName="node" presStyleLbl="node1" presStyleIdx="5" presStyleCnt="12">
        <dgm:presLayoutVars>
          <dgm:bulletEnabled val="1"/>
        </dgm:presLayoutVars>
      </dgm:prSet>
      <dgm:spPr/>
      <dgm:t>
        <a:bodyPr/>
        <a:lstStyle/>
        <a:p>
          <a:endParaRPr lang="en-US"/>
        </a:p>
      </dgm:t>
    </dgm:pt>
    <dgm:pt modelId="{5ADFE3FB-2388-4A51-B32E-8F2BE08BDC49}" type="pres">
      <dgm:prSet presAssocID="{93732B10-F5DF-4435-8E4D-3C2B46CB16A1}" presName="sibTrans" presStyleCnt="0"/>
      <dgm:spPr/>
    </dgm:pt>
    <dgm:pt modelId="{6CD04443-A695-4081-86FD-162A5FF225D1}" type="pres">
      <dgm:prSet presAssocID="{F2A7EC0D-0876-4EE6-8F33-5488A1E9587F}" presName="node" presStyleLbl="node1" presStyleIdx="6" presStyleCnt="12">
        <dgm:presLayoutVars>
          <dgm:bulletEnabled val="1"/>
        </dgm:presLayoutVars>
      </dgm:prSet>
      <dgm:spPr/>
      <dgm:t>
        <a:bodyPr/>
        <a:lstStyle/>
        <a:p>
          <a:endParaRPr lang="en-US"/>
        </a:p>
      </dgm:t>
    </dgm:pt>
    <dgm:pt modelId="{D041F2F0-E598-478D-A951-0A5168BB98DF}" type="pres">
      <dgm:prSet presAssocID="{ADCCC2B8-DA51-49F5-BDBB-759905B1BC87}" presName="sibTrans" presStyleCnt="0"/>
      <dgm:spPr/>
    </dgm:pt>
    <dgm:pt modelId="{32483166-EB31-4538-879F-EB188B438CCA}" type="pres">
      <dgm:prSet presAssocID="{BECBD5DA-097B-4070-A4A6-838431BA3126}" presName="node" presStyleLbl="node1" presStyleIdx="7" presStyleCnt="12">
        <dgm:presLayoutVars>
          <dgm:bulletEnabled val="1"/>
        </dgm:presLayoutVars>
      </dgm:prSet>
      <dgm:spPr/>
      <dgm:t>
        <a:bodyPr/>
        <a:lstStyle/>
        <a:p>
          <a:endParaRPr lang="en-US"/>
        </a:p>
      </dgm:t>
    </dgm:pt>
    <dgm:pt modelId="{E718456C-7C63-4F5A-9727-5CFFE49A566B}" type="pres">
      <dgm:prSet presAssocID="{33A9D558-0BA7-485B-B9A4-5F24F54D6C02}" presName="sibTrans" presStyleCnt="0"/>
      <dgm:spPr/>
    </dgm:pt>
    <dgm:pt modelId="{07F6DE0C-3E61-4C3E-97A7-0CBBFBEBBC2F}" type="pres">
      <dgm:prSet presAssocID="{F9EC2A89-206C-406F-A5F3-80248A2E9C47}" presName="node" presStyleLbl="node1" presStyleIdx="8" presStyleCnt="12">
        <dgm:presLayoutVars>
          <dgm:bulletEnabled val="1"/>
        </dgm:presLayoutVars>
      </dgm:prSet>
      <dgm:spPr/>
      <dgm:t>
        <a:bodyPr/>
        <a:lstStyle/>
        <a:p>
          <a:endParaRPr lang="en-US"/>
        </a:p>
      </dgm:t>
    </dgm:pt>
    <dgm:pt modelId="{0928C43D-DAD6-4A4E-8659-620845A8A894}" type="pres">
      <dgm:prSet presAssocID="{A5D98E64-4014-472F-A85F-C8098614C694}" presName="sibTrans" presStyleCnt="0"/>
      <dgm:spPr/>
    </dgm:pt>
    <dgm:pt modelId="{FD36199E-5CA8-4441-A149-7F2642023E37}" type="pres">
      <dgm:prSet presAssocID="{20ABFCF6-3853-4687-89AE-E6483EC73F08}" presName="node" presStyleLbl="node1" presStyleIdx="9" presStyleCnt="12">
        <dgm:presLayoutVars>
          <dgm:bulletEnabled val="1"/>
        </dgm:presLayoutVars>
      </dgm:prSet>
      <dgm:spPr/>
      <dgm:t>
        <a:bodyPr/>
        <a:lstStyle/>
        <a:p>
          <a:endParaRPr lang="en-US"/>
        </a:p>
      </dgm:t>
    </dgm:pt>
    <dgm:pt modelId="{4FD35C99-2600-4933-9E4C-B684ADBED2ED}" type="pres">
      <dgm:prSet presAssocID="{01F7A28F-80B1-487C-AF2B-C576D7862BEF}" presName="sibTrans" presStyleCnt="0"/>
      <dgm:spPr/>
    </dgm:pt>
    <dgm:pt modelId="{E1D6EE1D-287A-4F71-BDCF-3F2662BF4DFF}" type="pres">
      <dgm:prSet presAssocID="{9530D777-DB08-4705-8C5E-ED3753AB1D9C}" presName="node" presStyleLbl="node1" presStyleIdx="10" presStyleCnt="12">
        <dgm:presLayoutVars>
          <dgm:bulletEnabled val="1"/>
        </dgm:presLayoutVars>
      </dgm:prSet>
      <dgm:spPr/>
      <dgm:t>
        <a:bodyPr/>
        <a:lstStyle/>
        <a:p>
          <a:endParaRPr lang="en-US"/>
        </a:p>
      </dgm:t>
    </dgm:pt>
    <dgm:pt modelId="{9974959B-C61D-4B78-BB7B-643C157F644A}" type="pres">
      <dgm:prSet presAssocID="{9D9EB25B-A329-41A1-866F-C0B852097FE7}" presName="sibTrans" presStyleCnt="0"/>
      <dgm:spPr/>
    </dgm:pt>
    <dgm:pt modelId="{04CF0E9D-A869-47E5-9FC7-A8D25054B1DA}" type="pres">
      <dgm:prSet presAssocID="{FFB8FB24-D49A-4CE4-A35B-0BFBBEA6B144}" presName="node" presStyleLbl="node1" presStyleIdx="11" presStyleCnt="12">
        <dgm:presLayoutVars>
          <dgm:bulletEnabled val="1"/>
        </dgm:presLayoutVars>
      </dgm:prSet>
      <dgm:spPr/>
      <dgm:t>
        <a:bodyPr/>
        <a:lstStyle/>
        <a:p>
          <a:endParaRPr lang="en-US"/>
        </a:p>
      </dgm:t>
    </dgm:pt>
  </dgm:ptLst>
  <dgm:cxnLst>
    <dgm:cxn modelId="{2B579EF5-BD28-47A2-81BB-5C840533B2B5}" srcId="{8E5565FB-D02A-437E-B720-4F13608C32D0}" destId="{9530D777-DB08-4705-8C5E-ED3753AB1D9C}" srcOrd="10" destOrd="0" parTransId="{FC1E7A93-61D8-4031-BEBD-F26D53F1BD1F}" sibTransId="{9D9EB25B-A329-41A1-866F-C0B852097FE7}"/>
    <dgm:cxn modelId="{8A1D0DEA-2F3A-4444-AA51-4C9CB8B4AE5A}" type="presOf" srcId="{FFB8FB24-D49A-4CE4-A35B-0BFBBEA6B144}" destId="{04CF0E9D-A869-47E5-9FC7-A8D25054B1DA}" srcOrd="0" destOrd="0" presId="urn:microsoft.com/office/officeart/2005/8/layout/default"/>
    <dgm:cxn modelId="{05ABBE4A-2A08-498B-AF37-7C31EB2A0976}" srcId="{8E5565FB-D02A-437E-B720-4F13608C32D0}" destId="{BECBD5DA-097B-4070-A4A6-838431BA3126}" srcOrd="7" destOrd="0" parTransId="{13B21076-4B29-4901-AE25-1FF6028B88C7}" sibTransId="{33A9D558-0BA7-485B-B9A4-5F24F54D6C02}"/>
    <dgm:cxn modelId="{122CF520-E683-4F07-B2ED-50E339065026}" srcId="{8E5565FB-D02A-437E-B720-4F13608C32D0}" destId="{627D1ECB-BCC3-4743-98FA-BD6634D2516F}" srcOrd="1" destOrd="0" parTransId="{179AAD6B-C024-436C-A4C4-A91E7922B212}" sibTransId="{8ECC3019-C55D-4951-8F2E-C405BBB4F3D4}"/>
    <dgm:cxn modelId="{6B6C0171-DDAF-4355-B126-64ECF7E83C00}" type="presOf" srcId="{FD80377C-2B26-4C58-B8D0-4CF13B413E3B}" destId="{2E95C917-2B07-4323-A83A-DA998A0C4978}" srcOrd="0" destOrd="0" presId="urn:microsoft.com/office/officeart/2005/8/layout/default"/>
    <dgm:cxn modelId="{AD25BA58-E825-46CA-9D3B-15CADBE78201}" srcId="{8E5565FB-D02A-437E-B720-4F13608C32D0}" destId="{972DF8BA-D7F5-4705-A0C8-CDB93E23EACD}" srcOrd="2" destOrd="0" parTransId="{4A8EBA3D-B4BE-4B5E-8106-15BE4F9D75FC}" sibTransId="{C1FDF633-9C6A-4850-9236-AB0D06C0343A}"/>
    <dgm:cxn modelId="{209B65BC-09D0-49AF-A487-03DD372B0AD9}" type="presOf" srcId="{627D1ECB-BCC3-4743-98FA-BD6634D2516F}" destId="{B8E998AF-9ADF-4B90-8730-8D4FED415666}" srcOrd="0" destOrd="0" presId="urn:microsoft.com/office/officeart/2005/8/layout/default"/>
    <dgm:cxn modelId="{7068D622-3D79-45CD-BA7F-DFB9718FFA1F}" type="presOf" srcId="{8E5565FB-D02A-437E-B720-4F13608C32D0}" destId="{0501EB35-2992-434F-AE08-36D4D5252524}" srcOrd="0" destOrd="0" presId="urn:microsoft.com/office/officeart/2005/8/layout/default"/>
    <dgm:cxn modelId="{9D5F0DE4-7B2E-4F08-9FAA-C911F85CC361}" type="presOf" srcId="{BE5E57E2-E864-40E6-9044-534BCFA9F209}" destId="{36097784-0ADE-4BE0-8FE6-64440E803435}" srcOrd="0" destOrd="0" presId="urn:microsoft.com/office/officeart/2005/8/layout/default"/>
    <dgm:cxn modelId="{5C6D3A30-88B3-4513-A717-A4A7E37138F0}" srcId="{8E5565FB-D02A-437E-B720-4F13608C32D0}" destId="{F9EC2A89-206C-406F-A5F3-80248A2E9C47}" srcOrd="8" destOrd="0" parTransId="{1E7C238C-4EA2-45A7-9A0B-0ED945ADE218}" sibTransId="{A5D98E64-4014-472F-A85F-C8098614C694}"/>
    <dgm:cxn modelId="{AD649B8E-777C-4B76-9738-7A06CD2A83C1}" type="presOf" srcId="{F9EC2A89-206C-406F-A5F3-80248A2E9C47}" destId="{07F6DE0C-3E61-4C3E-97A7-0CBBFBEBBC2F}" srcOrd="0" destOrd="0" presId="urn:microsoft.com/office/officeart/2005/8/layout/default"/>
    <dgm:cxn modelId="{4498D7AD-18D2-49E8-A667-796B0EF85D49}" srcId="{8E5565FB-D02A-437E-B720-4F13608C32D0}" destId="{FFB8FB24-D49A-4CE4-A35B-0BFBBEA6B144}" srcOrd="11" destOrd="0" parTransId="{3EFE0CF4-1801-4FD3-A59E-8745EEB7D066}" sibTransId="{F66B6F55-2C63-438E-AE22-D586F89CDC8D}"/>
    <dgm:cxn modelId="{1F28E0B7-6EFE-413A-AECD-E67CEE14D838}" srcId="{8E5565FB-D02A-437E-B720-4F13608C32D0}" destId="{20ABFCF6-3853-4687-89AE-E6483EC73F08}" srcOrd="9" destOrd="0" parTransId="{229CA755-3A3C-484D-8893-9E48E2060923}" sibTransId="{01F7A28F-80B1-487C-AF2B-C576D7862BEF}"/>
    <dgm:cxn modelId="{CF57E3F2-8219-46D3-8C3C-13CC3F64A994}" type="presOf" srcId="{BECBD5DA-097B-4070-A4A6-838431BA3126}" destId="{32483166-EB31-4538-879F-EB188B438CCA}" srcOrd="0" destOrd="0" presId="urn:microsoft.com/office/officeart/2005/8/layout/default"/>
    <dgm:cxn modelId="{2F982A0E-C494-4780-973C-FCBE8F92F86D}" type="presOf" srcId="{F2A7EC0D-0876-4EE6-8F33-5488A1E9587F}" destId="{6CD04443-A695-4081-86FD-162A5FF225D1}" srcOrd="0" destOrd="0" presId="urn:microsoft.com/office/officeart/2005/8/layout/default"/>
    <dgm:cxn modelId="{01191AB4-D30D-4E59-BBB5-C92260564A43}" type="presOf" srcId="{972DF8BA-D7F5-4705-A0C8-CDB93E23EACD}" destId="{B1B4F759-808A-48DA-AB50-345290614E1B}" srcOrd="0" destOrd="0" presId="urn:microsoft.com/office/officeart/2005/8/layout/default"/>
    <dgm:cxn modelId="{5895A30C-ACBB-4887-A085-4F8E9D917713}" type="presOf" srcId="{20ABFCF6-3853-4687-89AE-E6483EC73F08}" destId="{FD36199E-5CA8-4441-A149-7F2642023E37}" srcOrd="0" destOrd="0" presId="urn:microsoft.com/office/officeart/2005/8/layout/default"/>
    <dgm:cxn modelId="{790AD01E-157F-4D27-860C-B1BE50D4C93B}" srcId="{8E5565FB-D02A-437E-B720-4F13608C32D0}" destId="{FD80377C-2B26-4C58-B8D0-4CF13B413E3B}" srcOrd="0" destOrd="0" parTransId="{2AA35FCC-AF21-487E-8723-B7CB635E6800}" sibTransId="{0558794F-15C8-4033-A433-0AFD4CF9627E}"/>
    <dgm:cxn modelId="{4CB4B019-B234-4119-8E4D-CBE211E24D2A}" srcId="{8E5565FB-D02A-437E-B720-4F13608C32D0}" destId="{2017EBC0-567A-4478-8636-CE76213840C6}" srcOrd="4" destOrd="0" parTransId="{548F5D33-4705-4ABB-9958-5452D0C9FDF8}" sibTransId="{2E922305-1A2D-4BE3-B59F-EC5F16BD0B9E}"/>
    <dgm:cxn modelId="{C9D6D789-7793-49C1-8368-E8F7D9D392AE}" type="presOf" srcId="{2017EBC0-567A-4478-8636-CE76213840C6}" destId="{B6C038BF-4EE6-400E-AD7C-4AA73AB8D6C7}" srcOrd="0" destOrd="0" presId="urn:microsoft.com/office/officeart/2005/8/layout/default"/>
    <dgm:cxn modelId="{5F8DCFC7-4A71-4F44-9FED-E398AA09E552}" srcId="{8E5565FB-D02A-437E-B720-4F13608C32D0}" destId="{ED5D90BD-5E47-428A-BEC2-0BD81EE1A5EB}" srcOrd="3" destOrd="0" parTransId="{B4AE2069-D6D7-4FD1-B862-A7B6DFFED062}" sibTransId="{71AC3710-8E59-4ED2-BC2E-CA940D1FD9F3}"/>
    <dgm:cxn modelId="{EFFB6548-BF8D-49EE-89ED-DC5389661F0C}" type="presOf" srcId="{9530D777-DB08-4705-8C5E-ED3753AB1D9C}" destId="{E1D6EE1D-287A-4F71-BDCF-3F2662BF4DFF}" srcOrd="0" destOrd="0" presId="urn:microsoft.com/office/officeart/2005/8/layout/default"/>
    <dgm:cxn modelId="{CA1142A4-8AF4-468D-86EA-FAB18E2E4532}" srcId="{8E5565FB-D02A-437E-B720-4F13608C32D0}" destId="{F2A7EC0D-0876-4EE6-8F33-5488A1E9587F}" srcOrd="6" destOrd="0" parTransId="{B4282C1B-EA81-4CB0-8FA3-B2C2278F785C}" sibTransId="{ADCCC2B8-DA51-49F5-BDBB-759905B1BC87}"/>
    <dgm:cxn modelId="{37532D27-11D1-4673-BD5F-377E645E1BE1}" srcId="{8E5565FB-D02A-437E-B720-4F13608C32D0}" destId="{BE5E57E2-E864-40E6-9044-534BCFA9F209}" srcOrd="5" destOrd="0" parTransId="{9B2BC1AE-40C8-4182-AD96-0892B5FC9AAB}" sibTransId="{93732B10-F5DF-4435-8E4D-3C2B46CB16A1}"/>
    <dgm:cxn modelId="{17CC0841-3AE9-4D1A-A218-029F07AB1114}" type="presOf" srcId="{ED5D90BD-5E47-428A-BEC2-0BD81EE1A5EB}" destId="{452CF807-ACDD-4552-A073-7E4C16F5F0D7}" srcOrd="0" destOrd="0" presId="urn:microsoft.com/office/officeart/2005/8/layout/default"/>
    <dgm:cxn modelId="{66DD4A05-2765-45A1-A16F-43DC75DC89E5}" type="presParOf" srcId="{0501EB35-2992-434F-AE08-36D4D5252524}" destId="{2E95C917-2B07-4323-A83A-DA998A0C4978}" srcOrd="0" destOrd="0" presId="urn:microsoft.com/office/officeart/2005/8/layout/default"/>
    <dgm:cxn modelId="{F23617D9-EC49-499F-9851-36FAF2767DA5}" type="presParOf" srcId="{0501EB35-2992-434F-AE08-36D4D5252524}" destId="{C45CDB33-5765-4361-A317-1A58365D91BE}" srcOrd="1" destOrd="0" presId="urn:microsoft.com/office/officeart/2005/8/layout/default"/>
    <dgm:cxn modelId="{B2ADC236-995F-4EB9-9C6C-23FD4DAFB54F}" type="presParOf" srcId="{0501EB35-2992-434F-AE08-36D4D5252524}" destId="{B8E998AF-9ADF-4B90-8730-8D4FED415666}" srcOrd="2" destOrd="0" presId="urn:microsoft.com/office/officeart/2005/8/layout/default"/>
    <dgm:cxn modelId="{D8495FF4-5894-466D-96B7-182519C4BC7F}" type="presParOf" srcId="{0501EB35-2992-434F-AE08-36D4D5252524}" destId="{63C99D60-D575-4A0B-B331-537D02C9F5D3}" srcOrd="3" destOrd="0" presId="urn:microsoft.com/office/officeart/2005/8/layout/default"/>
    <dgm:cxn modelId="{A8643448-274B-4B27-A49E-731A1C76E667}" type="presParOf" srcId="{0501EB35-2992-434F-AE08-36D4D5252524}" destId="{B1B4F759-808A-48DA-AB50-345290614E1B}" srcOrd="4" destOrd="0" presId="urn:microsoft.com/office/officeart/2005/8/layout/default"/>
    <dgm:cxn modelId="{81123CD1-ACC9-49B4-83FF-9B279B1A10CD}" type="presParOf" srcId="{0501EB35-2992-434F-AE08-36D4D5252524}" destId="{9F015961-7443-451C-8CAD-77DB2E777E77}" srcOrd="5" destOrd="0" presId="urn:microsoft.com/office/officeart/2005/8/layout/default"/>
    <dgm:cxn modelId="{F369741A-9113-4C1C-B5D7-C15AFCB6C077}" type="presParOf" srcId="{0501EB35-2992-434F-AE08-36D4D5252524}" destId="{452CF807-ACDD-4552-A073-7E4C16F5F0D7}" srcOrd="6" destOrd="0" presId="urn:microsoft.com/office/officeart/2005/8/layout/default"/>
    <dgm:cxn modelId="{621FF15C-CA82-462D-876C-054D38E23EA5}" type="presParOf" srcId="{0501EB35-2992-434F-AE08-36D4D5252524}" destId="{4C9780BD-C3D6-4ADA-A010-C099C73FA286}" srcOrd="7" destOrd="0" presId="urn:microsoft.com/office/officeart/2005/8/layout/default"/>
    <dgm:cxn modelId="{CD5022F1-B082-46B3-99DD-95B3536AC222}" type="presParOf" srcId="{0501EB35-2992-434F-AE08-36D4D5252524}" destId="{B6C038BF-4EE6-400E-AD7C-4AA73AB8D6C7}" srcOrd="8" destOrd="0" presId="urn:microsoft.com/office/officeart/2005/8/layout/default"/>
    <dgm:cxn modelId="{FF928BA4-6C6A-436C-9FF5-80FE4D0F713E}" type="presParOf" srcId="{0501EB35-2992-434F-AE08-36D4D5252524}" destId="{CE4A6857-FE41-4CB9-8EBA-3FDD6A07F40D}" srcOrd="9" destOrd="0" presId="urn:microsoft.com/office/officeart/2005/8/layout/default"/>
    <dgm:cxn modelId="{8802F123-6B4F-41B4-BD37-96CB608AB0CF}" type="presParOf" srcId="{0501EB35-2992-434F-AE08-36D4D5252524}" destId="{36097784-0ADE-4BE0-8FE6-64440E803435}" srcOrd="10" destOrd="0" presId="urn:microsoft.com/office/officeart/2005/8/layout/default"/>
    <dgm:cxn modelId="{67181D65-C5A5-406E-8A14-A0E799C185AD}" type="presParOf" srcId="{0501EB35-2992-434F-AE08-36D4D5252524}" destId="{5ADFE3FB-2388-4A51-B32E-8F2BE08BDC49}" srcOrd="11" destOrd="0" presId="urn:microsoft.com/office/officeart/2005/8/layout/default"/>
    <dgm:cxn modelId="{29B52E42-5318-45BF-98CE-349D9927B974}" type="presParOf" srcId="{0501EB35-2992-434F-AE08-36D4D5252524}" destId="{6CD04443-A695-4081-86FD-162A5FF225D1}" srcOrd="12" destOrd="0" presId="urn:microsoft.com/office/officeart/2005/8/layout/default"/>
    <dgm:cxn modelId="{938DB630-204F-473A-87DE-F6840637DAE7}" type="presParOf" srcId="{0501EB35-2992-434F-AE08-36D4D5252524}" destId="{D041F2F0-E598-478D-A951-0A5168BB98DF}" srcOrd="13" destOrd="0" presId="urn:microsoft.com/office/officeart/2005/8/layout/default"/>
    <dgm:cxn modelId="{2F4705B3-2AA2-4B68-B32D-50E46D69A298}" type="presParOf" srcId="{0501EB35-2992-434F-AE08-36D4D5252524}" destId="{32483166-EB31-4538-879F-EB188B438CCA}" srcOrd="14" destOrd="0" presId="urn:microsoft.com/office/officeart/2005/8/layout/default"/>
    <dgm:cxn modelId="{45DABC60-3870-49AE-963D-59CFC96EE658}" type="presParOf" srcId="{0501EB35-2992-434F-AE08-36D4D5252524}" destId="{E718456C-7C63-4F5A-9727-5CFFE49A566B}" srcOrd="15" destOrd="0" presId="urn:microsoft.com/office/officeart/2005/8/layout/default"/>
    <dgm:cxn modelId="{CBC1E6CE-E95E-4F17-86DC-4A0D3C254D79}" type="presParOf" srcId="{0501EB35-2992-434F-AE08-36D4D5252524}" destId="{07F6DE0C-3E61-4C3E-97A7-0CBBFBEBBC2F}" srcOrd="16" destOrd="0" presId="urn:microsoft.com/office/officeart/2005/8/layout/default"/>
    <dgm:cxn modelId="{FB304015-B2BC-4AC4-B7A7-93B93D9E262B}" type="presParOf" srcId="{0501EB35-2992-434F-AE08-36D4D5252524}" destId="{0928C43D-DAD6-4A4E-8659-620845A8A894}" srcOrd="17" destOrd="0" presId="urn:microsoft.com/office/officeart/2005/8/layout/default"/>
    <dgm:cxn modelId="{7267C85D-6DDE-4D2C-B2BC-2CC5D09685AF}" type="presParOf" srcId="{0501EB35-2992-434F-AE08-36D4D5252524}" destId="{FD36199E-5CA8-4441-A149-7F2642023E37}" srcOrd="18" destOrd="0" presId="urn:microsoft.com/office/officeart/2005/8/layout/default"/>
    <dgm:cxn modelId="{0476D1F7-F8B5-4F09-9DF2-A69B63BE8F7B}" type="presParOf" srcId="{0501EB35-2992-434F-AE08-36D4D5252524}" destId="{4FD35C99-2600-4933-9E4C-B684ADBED2ED}" srcOrd="19" destOrd="0" presId="urn:microsoft.com/office/officeart/2005/8/layout/default"/>
    <dgm:cxn modelId="{2AC7813B-BE87-4709-B020-115DDD45656E}" type="presParOf" srcId="{0501EB35-2992-434F-AE08-36D4D5252524}" destId="{E1D6EE1D-287A-4F71-BDCF-3F2662BF4DFF}" srcOrd="20" destOrd="0" presId="urn:microsoft.com/office/officeart/2005/8/layout/default"/>
    <dgm:cxn modelId="{54A9671F-5AC3-42E0-B9A4-FEC19FC8CB80}" type="presParOf" srcId="{0501EB35-2992-434F-AE08-36D4D5252524}" destId="{9974959B-C61D-4B78-BB7B-643C157F644A}" srcOrd="21" destOrd="0" presId="urn:microsoft.com/office/officeart/2005/8/layout/default"/>
    <dgm:cxn modelId="{7A4813D5-3FC2-4854-945E-18DEC94EBA9A}" type="presParOf" srcId="{0501EB35-2992-434F-AE08-36D4D5252524}" destId="{04CF0E9D-A869-47E5-9FC7-A8D25054B1DA}" srcOrd="2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6BE06-887D-488A-AAD9-257C235D8191}" type="doc">
      <dgm:prSet loTypeId="urn:microsoft.com/office/officeart/2005/8/layout/vList3" loCatId="list" qsTypeId="urn:microsoft.com/office/officeart/2005/8/quickstyle/simple1" qsCatId="simple" csTypeId="urn:microsoft.com/office/officeart/2005/8/colors/accent1_2" csCatId="accent1" phldr="1"/>
      <dgm:spPr/>
    </dgm:pt>
    <dgm:pt modelId="{A9F8948C-53AB-43E5-B1BC-BC3862FF8FF3}">
      <dgm:prSet phldrT="[Text]" custT="1"/>
      <dgm:spPr>
        <a:solidFill>
          <a:srgbClr val="173465"/>
        </a:solidFill>
      </dgm:spPr>
      <dgm:t>
        <a:bodyPr/>
        <a:lstStyle/>
        <a:p>
          <a:r>
            <a:rPr lang="en-US" sz="2800" dirty="0" smtClean="0"/>
            <a:t>Discover New Technologies to Screen for Disease</a:t>
          </a:r>
          <a:endParaRPr lang="en-US" sz="2800" dirty="0"/>
        </a:p>
      </dgm:t>
    </dgm:pt>
    <dgm:pt modelId="{713708F1-F41D-418E-83E3-BD0E42655CEB}" type="parTrans" cxnId="{CC82EC01-D9AF-4D69-9A21-BFD846B3FF11}">
      <dgm:prSet/>
      <dgm:spPr/>
      <dgm:t>
        <a:bodyPr/>
        <a:lstStyle/>
        <a:p>
          <a:endParaRPr lang="en-US" sz="1200"/>
        </a:p>
      </dgm:t>
    </dgm:pt>
    <dgm:pt modelId="{61F6C44B-DF7D-4C3F-922E-3D9D8A3FB64B}" type="sibTrans" cxnId="{CC82EC01-D9AF-4D69-9A21-BFD846B3FF11}">
      <dgm:prSet/>
      <dgm:spPr/>
      <dgm:t>
        <a:bodyPr/>
        <a:lstStyle/>
        <a:p>
          <a:endParaRPr lang="en-US" sz="1200"/>
        </a:p>
      </dgm:t>
    </dgm:pt>
    <dgm:pt modelId="{51D34B18-5EBB-4297-B9B8-7AF7C66D3CA4}">
      <dgm:prSet phldrT="[Text]" custT="1"/>
      <dgm:spPr>
        <a:solidFill>
          <a:srgbClr val="173465"/>
        </a:solidFill>
      </dgm:spPr>
      <dgm:t>
        <a:bodyPr/>
        <a:lstStyle/>
        <a:p>
          <a:r>
            <a:rPr lang="en-US" sz="2800" dirty="0" smtClean="0"/>
            <a:t>Develop New Treatments</a:t>
          </a:r>
          <a:endParaRPr lang="en-US" sz="2800" dirty="0"/>
        </a:p>
      </dgm:t>
    </dgm:pt>
    <dgm:pt modelId="{B9F3D9BD-8D5A-4E77-9077-1385A610FCD2}" type="parTrans" cxnId="{D999F38C-8EB9-48BA-8882-E0C3BB0414AF}">
      <dgm:prSet/>
      <dgm:spPr/>
      <dgm:t>
        <a:bodyPr/>
        <a:lstStyle/>
        <a:p>
          <a:endParaRPr lang="en-US" sz="1200"/>
        </a:p>
      </dgm:t>
    </dgm:pt>
    <dgm:pt modelId="{A573D9AD-79DA-47FF-BCC9-5AE4484A045B}" type="sibTrans" cxnId="{D999F38C-8EB9-48BA-8882-E0C3BB0414AF}">
      <dgm:prSet/>
      <dgm:spPr/>
      <dgm:t>
        <a:bodyPr/>
        <a:lstStyle/>
        <a:p>
          <a:endParaRPr lang="en-US" sz="1200"/>
        </a:p>
      </dgm:t>
    </dgm:pt>
    <dgm:pt modelId="{AAFC768B-993F-1B4F-8F6E-ED9C59D42832}">
      <dgm:prSet phldrT="[Text]" custT="1"/>
      <dgm:spPr>
        <a:solidFill>
          <a:srgbClr val="173465"/>
        </a:solidFill>
      </dgm:spPr>
      <dgm:t>
        <a:bodyPr/>
        <a:lstStyle/>
        <a:p>
          <a:r>
            <a:rPr lang="en-US" sz="2800" dirty="0" smtClean="0"/>
            <a:t>Provide Research and Data for Conditions Under Review</a:t>
          </a:r>
          <a:endParaRPr lang="en-US" sz="2800" dirty="0"/>
        </a:p>
      </dgm:t>
    </dgm:pt>
    <dgm:pt modelId="{23DCC93F-41CD-1444-B57A-CC9D6CD836C1}" type="parTrans" cxnId="{B8350281-4DBC-7142-BE4F-C2667D99CEC9}">
      <dgm:prSet/>
      <dgm:spPr/>
      <dgm:t>
        <a:bodyPr/>
        <a:lstStyle/>
        <a:p>
          <a:endParaRPr lang="en-US" sz="2400"/>
        </a:p>
      </dgm:t>
    </dgm:pt>
    <dgm:pt modelId="{B4B3D553-3C7B-134C-A8F9-9D7A356CA52C}" type="sibTrans" cxnId="{B8350281-4DBC-7142-BE4F-C2667D99CEC9}">
      <dgm:prSet/>
      <dgm:spPr/>
      <dgm:t>
        <a:bodyPr/>
        <a:lstStyle/>
        <a:p>
          <a:endParaRPr lang="en-US" sz="2400"/>
        </a:p>
      </dgm:t>
    </dgm:pt>
    <dgm:pt modelId="{44311B99-BA46-9F45-A1F3-A702271ABF38}">
      <dgm:prSet phldrT="[Text]" custT="1"/>
      <dgm:spPr>
        <a:solidFill>
          <a:srgbClr val="173465"/>
        </a:solidFill>
      </dgm:spPr>
      <dgm:t>
        <a:bodyPr/>
        <a:lstStyle/>
        <a:p>
          <a:r>
            <a:rPr lang="en-US" sz="2800" dirty="0" smtClean="0"/>
            <a:t>Conduct Pilots of Conditions Recommended to RUSP </a:t>
          </a:r>
          <a:endParaRPr lang="en-US" sz="2800" dirty="0"/>
        </a:p>
      </dgm:t>
    </dgm:pt>
    <dgm:pt modelId="{C6DF712E-007C-EF41-AE87-4572EC374C22}" type="parTrans" cxnId="{6DCFE9E0-5A25-964B-AC3B-1BCCBE81F6CA}">
      <dgm:prSet/>
      <dgm:spPr/>
      <dgm:t>
        <a:bodyPr/>
        <a:lstStyle/>
        <a:p>
          <a:endParaRPr lang="en-US" sz="2400"/>
        </a:p>
      </dgm:t>
    </dgm:pt>
    <dgm:pt modelId="{66633237-40D6-364F-88F8-F7097FDA1D3D}" type="sibTrans" cxnId="{6DCFE9E0-5A25-964B-AC3B-1BCCBE81F6CA}">
      <dgm:prSet/>
      <dgm:spPr/>
      <dgm:t>
        <a:bodyPr/>
        <a:lstStyle/>
        <a:p>
          <a:endParaRPr lang="en-US" sz="2400"/>
        </a:p>
      </dgm:t>
    </dgm:pt>
    <dgm:pt modelId="{D3AA5C07-D07E-4766-A020-4DB6834FB855}" type="pres">
      <dgm:prSet presAssocID="{E606BE06-887D-488A-AAD9-257C235D8191}" presName="linearFlow" presStyleCnt="0">
        <dgm:presLayoutVars>
          <dgm:dir/>
          <dgm:resizeHandles val="exact"/>
        </dgm:presLayoutVars>
      </dgm:prSet>
      <dgm:spPr/>
    </dgm:pt>
    <dgm:pt modelId="{3681014D-9D81-45CC-8AFB-A4A5B46EC19B}" type="pres">
      <dgm:prSet presAssocID="{A9F8948C-53AB-43E5-B1BC-BC3862FF8FF3}" presName="composite" presStyleCnt="0"/>
      <dgm:spPr/>
    </dgm:pt>
    <dgm:pt modelId="{FD95F1B7-5D15-479E-A867-927CE8535BDD}" type="pres">
      <dgm:prSet presAssocID="{A9F8948C-53AB-43E5-B1BC-BC3862FF8FF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33000" r="-133000"/>
          </a:stretch>
        </a:blipFill>
      </dgm:spPr>
    </dgm:pt>
    <dgm:pt modelId="{A1F0A7D9-A883-40DF-81B9-0195027EE043}" type="pres">
      <dgm:prSet presAssocID="{A9F8948C-53AB-43E5-B1BC-BC3862FF8FF3}" presName="txShp" presStyleLbl="node1" presStyleIdx="0" presStyleCnt="4">
        <dgm:presLayoutVars>
          <dgm:bulletEnabled val="1"/>
        </dgm:presLayoutVars>
      </dgm:prSet>
      <dgm:spPr/>
      <dgm:t>
        <a:bodyPr/>
        <a:lstStyle/>
        <a:p>
          <a:endParaRPr lang="en-US"/>
        </a:p>
      </dgm:t>
    </dgm:pt>
    <dgm:pt modelId="{8283978E-AA65-4750-801D-8F4C52A2F7B6}" type="pres">
      <dgm:prSet presAssocID="{61F6C44B-DF7D-4C3F-922E-3D9D8A3FB64B}" presName="spacing" presStyleCnt="0"/>
      <dgm:spPr/>
    </dgm:pt>
    <dgm:pt modelId="{12C92DF7-36FE-4FCC-A830-B4546F879054}" type="pres">
      <dgm:prSet presAssocID="{51D34B18-5EBB-4297-B9B8-7AF7C66D3CA4}" presName="composite" presStyleCnt="0"/>
      <dgm:spPr/>
    </dgm:pt>
    <dgm:pt modelId="{7C4E310A-6861-4764-9039-4D3A0E133872}" type="pres">
      <dgm:prSet presAssocID="{51D34B18-5EBB-4297-B9B8-7AF7C66D3CA4}"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pt>
    <dgm:pt modelId="{6B251081-EC33-4C0D-9F49-2AF513EF8661}" type="pres">
      <dgm:prSet presAssocID="{51D34B18-5EBB-4297-B9B8-7AF7C66D3CA4}" presName="txShp" presStyleLbl="node1" presStyleIdx="1" presStyleCnt="4">
        <dgm:presLayoutVars>
          <dgm:bulletEnabled val="1"/>
        </dgm:presLayoutVars>
      </dgm:prSet>
      <dgm:spPr/>
      <dgm:t>
        <a:bodyPr/>
        <a:lstStyle/>
        <a:p>
          <a:endParaRPr lang="en-US"/>
        </a:p>
      </dgm:t>
    </dgm:pt>
    <dgm:pt modelId="{F08CBFE7-4FB9-324D-A8AB-52FFDE461792}" type="pres">
      <dgm:prSet presAssocID="{A573D9AD-79DA-47FF-BCC9-5AE4484A045B}" presName="spacing" presStyleCnt="0"/>
      <dgm:spPr/>
    </dgm:pt>
    <dgm:pt modelId="{4FDEF8DF-0066-324C-A9C6-04509E12FFB0}" type="pres">
      <dgm:prSet presAssocID="{AAFC768B-993F-1B4F-8F6E-ED9C59D42832}" presName="composite" presStyleCnt="0"/>
      <dgm:spPr/>
    </dgm:pt>
    <dgm:pt modelId="{40D353A2-8B65-5C43-BEAC-EB4DE4702EFA}" type="pres">
      <dgm:prSet presAssocID="{AAFC768B-993F-1B4F-8F6E-ED9C59D4283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dgm:spPr>
    </dgm:pt>
    <dgm:pt modelId="{1A05B34B-4269-B943-BD41-1517E51000CB}" type="pres">
      <dgm:prSet presAssocID="{AAFC768B-993F-1B4F-8F6E-ED9C59D42832}" presName="txShp" presStyleLbl="node1" presStyleIdx="2" presStyleCnt="4">
        <dgm:presLayoutVars>
          <dgm:bulletEnabled val="1"/>
        </dgm:presLayoutVars>
      </dgm:prSet>
      <dgm:spPr/>
      <dgm:t>
        <a:bodyPr/>
        <a:lstStyle/>
        <a:p>
          <a:endParaRPr lang="en-US"/>
        </a:p>
      </dgm:t>
    </dgm:pt>
    <dgm:pt modelId="{C2BC7F9C-9A62-E545-BE18-2A0E66C87ADD}" type="pres">
      <dgm:prSet presAssocID="{B4B3D553-3C7B-134C-A8F9-9D7A356CA52C}" presName="spacing" presStyleCnt="0"/>
      <dgm:spPr/>
    </dgm:pt>
    <dgm:pt modelId="{01FB44AD-7987-3842-BF15-4B9D3449BAEF}" type="pres">
      <dgm:prSet presAssocID="{44311B99-BA46-9F45-A1F3-A702271ABF38}" presName="composite" presStyleCnt="0"/>
      <dgm:spPr/>
    </dgm:pt>
    <dgm:pt modelId="{CC7D1641-03CF-384E-ABE7-DF82B9D5CD23}" type="pres">
      <dgm:prSet presAssocID="{44311B99-BA46-9F45-A1F3-A702271ABF38}"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4BEA5414-44DA-C14E-9239-C30428452479}" type="pres">
      <dgm:prSet presAssocID="{44311B99-BA46-9F45-A1F3-A702271ABF38}" presName="txShp" presStyleLbl="node1" presStyleIdx="3" presStyleCnt="4">
        <dgm:presLayoutVars>
          <dgm:bulletEnabled val="1"/>
        </dgm:presLayoutVars>
      </dgm:prSet>
      <dgm:spPr/>
      <dgm:t>
        <a:bodyPr/>
        <a:lstStyle/>
        <a:p>
          <a:endParaRPr lang="en-US"/>
        </a:p>
      </dgm:t>
    </dgm:pt>
  </dgm:ptLst>
  <dgm:cxnLst>
    <dgm:cxn modelId="{7ECC8AD4-78ED-4A56-88BE-22B3CC390EA4}" type="presOf" srcId="{A9F8948C-53AB-43E5-B1BC-BC3862FF8FF3}" destId="{A1F0A7D9-A883-40DF-81B9-0195027EE043}" srcOrd="0" destOrd="0" presId="urn:microsoft.com/office/officeart/2005/8/layout/vList3"/>
    <dgm:cxn modelId="{CC82EC01-D9AF-4D69-9A21-BFD846B3FF11}" srcId="{E606BE06-887D-488A-AAD9-257C235D8191}" destId="{A9F8948C-53AB-43E5-B1BC-BC3862FF8FF3}" srcOrd="0" destOrd="0" parTransId="{713708F1-F41D-418E-83E3-BD0E42655CEB}" sibTransId="{61F6C44B-DF7D-4C3F-922E-3D9D8A3FB64B}"/>
    <dgm:cxn modelId="{6DCFE9E0-5A25-964B-AC3B-1BCCBE81F6CA}" srcId="{E606BE06-887D-488A-AAD9-257C235D8191}" destId="{44311B99-BA46-9F45-A1F3-A702271ABF38}" srcOrd="3" destOrd="0" parTransId="{C6DF712E-007C-EF41-AE87-4572EC374C22}" sibTransId="{66633237-40D6-364F-88F8-F7097FDA1D3D}"/>
    <dgm:cxn modelId="{A717D330-7743-4A42-9F9E-CFAB8FE5B9A5}" type="presOf" srcId="{AAFC768B-993F-1B4F-8F6E-ED9C59D42832}" destId="{1A05B34B-4269-B943-BD41-1517E51000CB}" srcOrd="0" destOrd="0" presId="urn:microsoft.com/office/officeart/2005/8/layout/vList3"/>
    <dgm:cxn modelId="{B8350281-4DBC-7142-BE4F-C2667D99CEC9}" srcId="{E606BE06-887D-488A-AAD9-257C235D8191}" destId="{AAFC768B-993F-1B4F-8F6E-ED9C59D42832}" srcOrd="2" destOrd="0" parTransId="{23DCC93F-41CD-1444-B57A-CC9D6CD836C1}" sibTransId="{B4B3D553-3C7B-134C-A8F9-9D7A356CA52C}"/>
    <dgm:cxn modelId="{D2A58B23-8C0B-4BEC-A5F6-9B405B6EAD91}" type="presOf" srcId="{51D34B18-5EBB-4297-B9B8-7AF7C66D3CA4}" destId="{6B251081-EC33-4C0D-9F49-2AF513EF8661}" srcOrd="0" destOrd="0" presId="urn:microsoft.com/office/officeart/2005/8/layout/vList3"/>
    <dgm:cxn modelId="{D999F38C-8EB9-48BA-8882-E0C3BB0414AF}" srcId="{E606BE06-887D-488A-AAD9-257C235D8191}" destId="{51D34B18-5EBB-4297-B9B8-7AF7C66D3CA4}" srcOrd="1" destOrd="0" parTransId="{B9F3D9BD-8D5A-4E77-9077-1385A610FCD2}" sibTransId="{A573D9AD-79DA-47FF-BCC9-5AE4484A045B}"/>
    <dgm:cxn modelId="{E4ABD8BF-52EA-4828-B179-4F07CFEB003F}" type="presOf" srcId="{44311B99-BA46-9F45-A1F3-A702271ABF38}" destId="{4BEA5414-44DA-C14E-9239-C30428452479}" srcOrd="0" destOrd="0" presId="urn:microsoft.com/office/officeart/2005/8/layout/vList3"/>
    <dgm:cxn modelId="{277C961C-2707-4EFB-B01C-B56E77326887}" type="presOf" srcId="{E606BE06-887D-488A-AAD9-257C235D8191}" destId="{D3AA5C07-D07E-4766-A020-4DB6834FB855}" srcOrd="0" destOrd="0" presId="urn:microsoft.com/office/officeart/2005/8/layout/vList3"/>
    <dgm:cxn modelId="{065008CE-6962-4AC8-928F-B8DD59D3166C}" type="presParOf" srcId="{D3AA5C07-D07E-4766-A020-4DB6834FB855}" destId="{3681014D-9D81-45CC-8AFB-A4A5B46EC19B}" srcOrd="0" destOrd="0" presId="urn:microsoft.com/office/officeart/2005/8/layout/vList3"/>
    <dgm:cxn modelId="{DA66B1F9-E910-447B-8615-1F5BD717600C}" type="presParOf" srcId="{3681014D-9D81-45CC-8AFB-A4A5B46EC19B}" destId="{FD95F1B7-5D15-479E-A867-927CE8535BDD}" srcOrd="0" destOrd="0" presId="urn:microsoft.com/office/officeart/2005/8/layout/vList3"/>
    <dgm:cxn modelId="{CF5B31D5-5C62-49E9-945B-9A821D66251E}" type="presParOf" srcId="{3681014D-9D81-45CC-8AFB-A4A5B46EC19B}" destId="{A1F0A7D9-A883-40DF-81B9-0195027EE043}" srcOrd="1" destOrd="0" presId="urn:microsoft.com/office/officeart/2005/8/layout/vList3"/>
    <dgm:cxn modelId="{2DA2F298-D31D-45FB-AE9C-10CD18FF3EE2}" type="presParOf" srcId="{D3AA5C07-D07E-4766-A020-4DB6834FB855}" destId="{8283978E-AA65-4750-801D-8F4C52A2F7B6}" srcOrd="1" destOrd="0" presId="urn:microsoft.com/office/officeart/2005/8/layout/vList3"/>
    <dgm:cxn modelId="{F3474F63-04B5-4A99-A95B-EE6BC55C6E6C}" type="presParOf" srcId="{D3AA5C07-D07E-4766-A020-4DB6834FB855}" destId="{12C92DF7-36FE-4FCC-A830-B4546F879054}" srcOrd="2" destOrd="0" presId="urn:microsoft.com/office/officeart/2005/8/layout/vList3"/>
    <dgm:cxn modelId="{CE273FB6-E60B-4F50-80C5-D7607BD6AC11}" type="presParOf" srcId="{12C92DF7-36FE-4FCC-A830-B4546F879054}" destId="{7C4E310A-6861-4764-9039-4D3A0E133872}" srcOrd="0" destOrd="0" presId="urn:microsoft.com/office/officeart/2005/8/layout/vList3"/>
    <dgm:cxn modelId="{01D069AF-A4C6-4105-8A23-42C6DAF9BB4F}" type="presParOf" srcId="{12C92DF7-36FE-4FCC-A830-B4546F879054}" destId="{6B251081-EC33-4C0D-9F49-2AF513EF8661}" srcOrd="1" destOrd="0" presId="urn:microsoft.com/office/officeart/2005/8/layout/vList3"/>
    <dgm:cxn modelId="{EF027F0E-3E7D-4011-BCC9-BCEC475F91D1}" type="presParOf" srcId="{D3AA5C07-D07E-4766-A020-4DB6834FB855}" destId="{F08CBFE7-4FB9-324D-A8AB-52FFDE461792}" srcOrd="3" destOrd="0" presId="urn:microsoft.com/office/officeart/2005/8/layout/vList3"/>
    <dgm:cxn modelId="{F3E41982-4537-4E44-9D2C-83776FA32589}" type="presParOf" srcId="{D3AA5C07-D07E-4766-A020-4DB6834FB855}" destId="{4FDEF8DF-0066-324C-A9C6-04509E12FFB0}" srcOrd="4" destOrd="0" presId="urn:microsoft.com/office/officeart/2005/8/layout/vList3"/>
    <dgm:cxn modelId="{46660405-26BF-4D9F-82C2-997739F0061B}" type="presParOf" srcId="{4FDEF8DF-0066-324C-A9C6-04509E12FFB0}" destId="{40D353A2-8B65-5C43-BEAC-EB4DE4702EFA}" srcOrd="0" destOrd="0" presId="urn:microsoft.com/office/officeart/2005/8/layout/vList3"/>
    <dgm:cxn modelId="{FA27E2F6-EA9A-41CD-B7AF-3BD612F1261C}" type="presParOf" srcId="{4FDEF8DF-0066-324C-A9C6-04509E12FFB0}" destId="{1A05B34B-4269-B943-BD41-1517E51000CB}" srcOrd="1" destOrd="0" presId="urn:microsoft.com/office/officeart/2005/8/layout/vList3"/>
    <dgm:cxn modelId="{74F34D6D-2E83-4A64-8DE1-20F247EEE8ED}" type="presParOf" srcId="{D3AA5C07-D07E-4766-A020-4DB6834FB855}" destId="{C2BC7F9C-9A62-E545-BE18-2A0E66C87ADD}" srcOrd="5" destOrd="0" presId="urn:microsoft.com/office/officeart/2005/8/layout/vList3"/>
    <dgm:cxn modelId="{C220DAB1-E1C4-43A4-A040-B7BE6A3739E7}" type="presParOf" srcId="{D3AA5C07-D07E-4766-A020-4DB6834FB855}" destId="{01FB44AD-7987-3842-BF15-4B9D3449BAEF}" srcOrd="6" destOrd="0" presId="urn:microsoft.com/office/officeart/2005/8/layout/vList3"/>
    <dgm:cxn modelId="{2D5FFFF9-D7CE-4FED-821D-2D2869BBB613}" type="presParOf" srcId="{01FB44AD-7987-3842-BF15-4B9D3449BAEF}" destId="{CC7D1641-03CF-384E-ABE7-DF82B9D5CD23}" srcOrd="0" destOrd="0" presId="urn:microsoft.com/office/officeart/2005/8/layout/vList3"/>
    <dgm:cxn modelId="{8C35B987-F617-4A94-A53A-5095D8129A21}" type="presParOf" srcId="{01FB44AD-7987-3842-BF15-4B9D3449BAEF}" destId="{4BEA5414-44DA-C14E-9239-C3042845247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E6E45-C999-4305-97F5-74772423DAC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9E9D1C8-12AA-402A-A18E-47CF37215E65}">
      <dgm:prSet phldrT="[Text]"/>
      <dgm:spPr/>
      <dgm:t>
        <a:bodyPr/>
        <a:lstStyle/>
        <a:p>
          <a:r>
            <a:rPr lang="en-US" dirty="0" smtClean="0"/>
            <a:t>PI Initiated</a:t>
          </a:r>
          <a:endParaRPr lang="en-US" dirty="0"/>
        </a:p>
      </dgm:t>
    </dgm:pt>
    <dgm:pt modelId="{86546747-6D38-4B80-B0CB-CF2CD53384BA}" type="parTrans" cxnId="{070262F9-DAC4-40C2-A8E2-0781C767948D}">
      <dgm:prSet/>
      <dgm:spPr/>
      <dgm:t>
        <a:bodyPr/>
        <a:lstStyle/>
        <a:p>
          <a:endParaRPr lang="en-US"/>
        </a:p>
      </dgm:t>
    </dgm:pt>
    <dgm:pt modelId="{BEA638D5-A77A-4B80-B2F7-91EFE358A48C}" type="sibTrans" cxnId="{070262F9-DAC4-40C2-A8E2-0781C767948D}">
      <dgm:prSet/>
      <dgm:spPr/>
      <dgm:t>
        <a:bodyPr/>
        <a:lstStyle/>
        <a:p>
          <a:endParaRPr lang="en-US"/>
        </a:p>
      </dgm:t>
    </dgm:pt>
    <dgm:pt modelId="{A1B47813-381D-4596-A8E1-A4F2DF8C33F3}">
      <dgm:prSet phldrT="[Text]" custT="1"/>
      <dgm:spPr>
        <a:solidFill>
          <a:srgbClr val="173466"/>
        </a:solidFill>
      </dgm:spPr>
      <dgm:t>
        <a:bodyPr/>
        <a:lstStyle/>
        <a:p>
          <a:r>
            <a:rPr lang="en-US" sz="1000" dirty="0" smtClean="0"/>
            <a:t>Krabbe</a:t>
          </a:r>
          <a:endParaRPr lang="en-US" sz="1000" dirty="0"/>
        </a:p>
      </dgm:t>
    </dgm:pt>
    <dgm:pt modelId="{56E55A4F-3B70-4F38-BDFA-C87213609769}" type="parTrans" cxnId="{3200B249-4B81-4205-AAE0-229A65FBE53C}">
      <dgm:prSet/>
      <dgm:spPr/>
      <dgm:t>
        <a:bodyPr/>
        <a:lstStyle/>
        <a:p>
          <a:endParaRPr lang="en-US"/>
        </a:p>
      </dgm:t>
    </dgm:pt>
    <dgm:pt modelId="{F89EAF6B-A12C-4CFB-99A3-FB82A16C945E}" type="sibTrans" cxnId="{3200B249-4B81-4205-AAE0-229A65FBE53C}">
      <dgm:prSet/>
      <dgm:spPr/>
      <dgm:t>
        <a:bodyPr/>
        <a:lstStyle/>
        <a:p>
          <a:endParaRPr lang="en-US"/>
        </a:p>
      </dgm:t>
    </dgm:pt>
    <dgm:pt modelId="{EDD85BF0-FAF7-4872-B5B3-64CEB2C954C6}">
      <dgm:prSet phldrT="[Text]"/>
      <dgm:spPr/>
      <dgm:t>
        <a:bodyPr/>
        <a:lstStyle/>
        <a:p>
          <a:r>
            <a:rPr lang="en-US" dirty="0" smtClean="0"/>
            <a:t>NIH PAR</a:t>
          </a:r>
          <a:endParaRPr lang="en-US" dirty="0"/>
        </a:p>
      </dgm:t>
    </dgm:pt>
    <dgm:pt modelId="{C60AC868-DE99-443E-B3F4-0081E67998C2}" type="parTrans" cxnId="{0FE45841-C979-4ACB-967A-7966F533A040}">
      <dgm:prSet/>
      <dgm:spPr/>
      <dgm:t>
        <a:bodyPr/>
        <a:lstStyle/>
        <a:p>
          <a:endParaRPr lang="en-US"/>
        </a:p>
      </dgm:t>
    </dgm:pt>
    <dgm:pt modelId="{5822FEE9-DF35-46D9-86B2-F7F118B07501}" type="sibTrans" cxnId="{0FE45841-C979-4ACB-967A-7966F533A040}">
      <dgm:prSet/>
      <dgm:spPr/>
      <dgm:t>
        <a:bodyPr/>
        <a:lstStyle/>
        <a:p>
          <a:endParaRPr lang="en-US"/>
        </a:p>
      </dgm:t>
    </dgm:pt>
    <dgm:pt modelId="{70FD0250-41C0-4595-A020-CEDB58AC9513}">
      <dgm:prSet phldrT="[Text]" custT="1"/>
      <dgm:spPr>
        <a:solidFill>
          <a:srgbClr val="173466"/>
        </a:solidFill>
      </dgm:spPr>
      <dgm:t>
        <a:bodyPr/>
        <a:lstStyle/>
        <a:p>
          <a:r>
            <a:rPr lang="en-US" sz="1000" dirty="0" smtClean="0"/>
            <a:t>Natural Hx</a:t>
          </a:r>
          <a:endParaRPr lang="en-US" sz="1000" dirty="0"/>
        </a:p>
      </dgm:t>
    </dgm:pt>
    <dgm:pt modelId="{DFEA058D-A656-43C2-9311-21300DE80F87}" type="parTrans" cxnId="{A5B405ED-7777-4A72-8587-77C7ADF35A27}">
      <dgm:prSet/>
      <dgm:spPr/>
      <dgm:t>
        <a:bodyPr/>
        <a:lstStyle/>
        <a:p>
          <a:endParaRPr lang="en-US"/>
        </a:p>
      </dgm:t>
    </dgm:pt>
    <dgm:pt modelId="{3400C7B1-885B-4DD8-AD1A-2C2DFEAAB357}" type="sibTrans" cxnId="{A5B405ED-7777-4A72-8587-77C7ADF35A27}">
      <dgm:prSet/>
      <dgm:spPr/>
      <dgm:t>
        <a:bodyPr/>
        <a:lstStyle/>
        <a:p>
          <a:endParaRPr lang="en-US"/>
        </a:p>
      </dgm:t>
    </dgm:pt>
    <dgm:pt modelId="{AC5A6135-AD2F-4092-84AC-4EAECF1843C1}">
      <dgm:prSet/>
      <dgm:spPr>
        <a:solidFill>
          <a:srgbClr val="173466"/>
        </a:solidFill>
      </dgm:spPr>
      <dgm:t>
        <a:bodyPr/>
        <a:lstStyle/>
        <a:p>
          <a:r>
            <a:rPr lang="en-US" dirty="0" smtClean="0"/>
            <a:t>Investigator</a:t>
          </a:r>
          <a:endParaRPr lang="en-US" dirty="0"/>
        </a:p>
      </dgm:t>
    </dgm:pt>
    <dgm:pt modelId="{93B6656D-FC74-4310-A0EE-C4A6DADD9B89}" type="parTrans" cxnId="{D8839889-F7FA-4426-A125-EDDAA3F3E467}">
      <dgm:prSet/>
      <dgm:spPr/>
      <dgm:t>
        <a:bodyPr/>
        <a:lstStyle/>
        <a:p>
          <a:endParaRPr lang="en-US"/>
        </a:p>
      </dgm:t>
    </dgm:pt>
    <dgm:pt modelId="{66F3005A-A465-4A1B-8BD0-5E8AC80A79EA}" type="sibTrans" cxnId="{D8839889-F7FA-4426-A125-EDDAA3F3E467}">
      <dgm:prSet/>
      <dgm:spPr/>
      <dgm:t>
        <a:bodyPr/>
        <a:lstStyle/>
        <a:p>
          <a:endParaRPr lang="en-US"/>
        </a:p>
      </dgm:t>
    </dgm:pt>
    <dgm:pt modelId="{3149DBAC-E5AB-4524-93FF-BDB35C902A73}">
      <dgm:prSet/>
      <dgm:spPr>
        <a:solidFill>
          <a:srgbClr val="173466"/>
        </a:solidFill>
      </dgm:spPr>
      <dgm:t>
        <a:bodyPr/>
        <a:lstStyle/>
        <a:p>
          <a:r>
            <a:rPr lang="en-US" dirty="0" smtClean="0"/>
            <a:t>Investigator</a:t>
          </a:r>
          <a:endParaRPr lang="en-US" dirty="0"/>
        </a:p>
      </dgm:t>
    </dgm:pt>
    <dgm:pt modelId="{36BA171E-A9D8-480A-826C-AD537D24D7A6}" type="parTrans" cxnId="{C860F837-3191-4B61-ABC3-9EA8206FE53C}">
      <dgm:prSet/>
      <dgm:spPr/>
      <dgm:t>
        <a:bodyPr/>
        <a:lstStyle/>
        <a:p>
          <a:endParaRPr lang="en-US"/>
        </a:p>
      </dgm:t>
    </dgm:pt>
    <dgm:pt modelId="{E8AE6892-A50E-416F-BE91-07F7543D6617}" type="sibTrans" cxnId="{C860F837-3191-4B61-ABC3-9EA8206FE53C}">
      <dgm:prSet/>
      <dgm:spPr/>
      <dgm:t>
        <a:bodyPr/>
        <a:lstStyle/>
        <a:p>
          <a:endParaRPr lang="en-US"/>
        </a:p>
      </dgm:t>
    </dgm:pt>
    <dgm:pt modelId="{7D841879-6353-9D4A-A786-1CA5756D0C65}">
      <dgm:prSet/>
      <dgm:spPr/>
      <dgm:t>
        <a:bodyPr/>
        <a:lstStyle/>
        <a:p>
          <a:r>
            <a:rPr lang="en-US" dirty="0" smtClean="0"/>
            <a:t>NIH RFA</a:t>
          </a:r>
          <a:endParaRPr lang="en-US" dirty="0"/>
        </a:p>
      </dgm:t>
    </dgm:pt>
    <dgm:pt modelId="{9EA50A3F-8B19-8C4E-91CA-05F557DF3748}" type="parTrans" cxnId="{D4A5BC73-E730-6E40-90C6-D8ACDFF535AB}">
      <dgm:prSet/>
      <dgm:spPr/>
      <dgm:t>
        <a:bodyPr/>
        <a:lstStyle/>
        <a:p>
          <a:endParaRPr lang="en-US"/>
        </a:p>
      </dgm:t>
    </dgm:pt>
    <dgm:pt modelId="{904B12C5-2458-3141-B788-A50B1832A3EE}" type="sibTrans" cxnId="{D4A5BC73-E730-6E40-90C6-D8ACDFF535AB}">
      <dgm:prSet/>
      <dgm:spPr/>
      <dgm:t>
        <a:bodyPr/>
        <a:lstStyle/>
        <a:p>
          <a:endParaRPr lang="en-US"/>
        </a:p>
      </dgm:t>
    </dgm:pt>
    <dgm:pt modelId="{498256B5-27B3-974F-A4D7-C424164BF142}">
      <dgm:prSet/>
      <dgm:spPr>
        <a:solidFill>
          <a:srgbClr val="173466"/>
        </a:solidFill>
      </dgm:spPr>
      <dgm:t>
        <a:bodyPr/>
        <a:lstStyle/>
        <a:p>
          <a:r>
            <a:rPr lang="en-US" dirty="0" smtClean="0"/>
            <a:t>NSIGHT</a:t>
          </a:r>
          <a:endParaRPr lang="en-US" dirty="0"/>
        </a:p>
      </dgm:t>
    </dgm:pt>
    <dgm:pt modelId="{CC86125B-ED98-0147-8633-BBF1F1CF6F8C}" type="parTrans" cxnId="{4A3B0BFB-9E97-354C-889D-5554FA5F1702}">
      <dgm:prSet/>
      <dgm:spPr/>
      <dgm:t>
        <a:bodyPr/>
        <a:lstStyle/>
        <a:p>
          <a:endParaRPr lang="en-US"/>
        </a:p>
      </dgm:t>
    </dgm:pt>
    <dgm:pt modelId="{FDF79D1C-1D50-EC44-8FD2-0CB61C66CC42}" type="sibTrans" cxnId="{4A3B0BFB-9E97-354C-889D-5554FA5F1702}">
      <dgm:prSet/>
      <dgm:spPr/>
      <dgm:t>
        <a:bodyPr/>
        <a:lstStyle/>
        <a:p>
          <a:endParaRPr lang="en-US"/>
        </a:p>
      </dgm:t>
    </dgm:pt>
    <dgm:pt modelId="{91BED9DE-AD15-7544-8AF8-F999A0DB78EC}">
      <dgm:prSet/>
      <dgm:spPr>
        <a:solidFill>
          <a:srgbClr val="173466"/>
        </a:solidFill>
      </dgm:spPr>
      <dgm:t>
        <a:bodyPr/>
        <a:lstStyle/>
        <a:p>
          <a:r>
            <a:rPr lang="en-US" dirty="0" smtClean="0"/>
            <a:t>Investigator</a:t>
          </a:r>
          <a:endParaRPr lang="en-US" dirty="0"/>
        </a:p>
      </dgm:t>
    </dgm:pt>
    <dgm:pt modelId="{76E7B8CE-2414-E549-B836-0F14CB2E1490}" type="parTrans" cxnId="{90DA0639-D746-1F41-839E-8ADADF3E9879}">
      <dgm:prSet/>
      <dgm:spPr/>
      <dgm:t>
        <a:bodyPr/>
        <a:lstStyle/>
        <a:p>
          <a:endParaRPr lang="en-US"/>
        </a:p>
      </dgm:t>
    </dgm:pt>
    <dgm:pt modelId="{02A924F8-B060-1441-A438-2C9A456D2062}" type="sibTrans" cxnId="{90DA0639-D746-1F41-839E-8ADADF3E9879}">
      <dgm:prSet/>
      <dgm:spPr/>
      <dgm:t>
        <a:bodyPr/>
        <a:lstStyle/>
        <a:p>
          <a:endParaRPr lang="en-US"/>
        </a:p>
      </dgm:t>
    </dgm:pt>
    <dgm:pt modelId="{C2751644-321F-A746-8270-F986C1333DB7}" type="pres">
      <dgm:prSet presAssocID="{7EDE6E45-C999-4305-97F5-74772423DACC}" presName="theList" presStyleCnt="0">
        <dgm:presLayoutVars>
          <dgm:dir/>
          <dgm:animLvl val="lvl"/>
          <dgm:resizeHandles val="exact"/>
        </dgm:presLayoutVars>
      </dgm:prSet>
      <dgm:spPr/>
      <dgm:t>
        <a:bodyPr/>
        <a:lstStyle/>
        <a:p>
          <a:endParaRPr lang="en-US"/>
        </a:p>
      </dgm:t>
    </dgm:pt>
    <dgm:pt modelId="{BB13B73A-29DC-3F4F-B476-1FFC11A6B755}" type="pres">
      <dgm:prSet presAssocID="{19E9D1C8-12AA-402A-A18E-47CF37215E65}" presName="compNode" presStyleCnt="0"/>
      <dgm:spPr/>
      <dgm:t>
        <a:bodyPr/>
        <a:lstStyle/>
        <a:p>
          <a:endParaRPr lang="en-US"/>
        </a:p>
      </dgm:t>
    </dgm:pt>
    <dgm:pt modelId="{C0142CD8-7D7D-414E-AF47-744EF1EEA574}" type="pres">
      <dgm:prSet presAssocID="{19E9D1C8-12AA-402A-A18E-47CF37215E65}" presName="aNode" presStyleLbl="bgShp" presStyleIdx="0" presStyleCnt="3"/>
      <dgm:spPr/>
      <dgm:t>
        <a:bodyPr/>
        <a:lstStyle/>
        <a:p>
          <a:endParaRPr lang="en-US"/>
        </a:p>
      </dgm:t>
    </dgm:pt>
    <dgm:pt modelId="{AFCA517C-29A0-604B-97C6-99F2BCB7D10C}" type="pres">
      <dgm:prSet presAssocID="{19E9D1C8-12AA-402A-A18E-47CF37215E65}" presName="textNode" presStyleLbl="bgShp" presStyleIdx="0" presStyleCnt="3"/>
      <dgm:spPr/>
      <dgm:t>
        <a:bodyPr/>
        <a:lstStyle/>
        <a:p>
          <a:endParaRPr lang="en-US"/>
        </a:p>
      </dgm:t>
    </dgm:pt>
    <dgm:pt modelId="{00853A5C-B7F5-014C-80A1-91093DE48181}" type="pres">
      <dgm:prSet presAssocID="{19E9D1C8-12AA-402A-A18E-47CF37215E65}" presName="compChildNode" presStyleCnt="0"/>
      <dgm:spPr/>
      <dgm:t>
        <a:bodyPr/>
        <a:lstStyle/>
        <a:p>
          <a:endParaRPr lang="en-US"/>
        </a:p>
      </dgm:t>
    </dgm:pt>
    <dgm:pt modelId="{EDDE5FEC-E061-514F-81A2-F8FD2663A665}" type="pres">
      <dgm:prSet presAssocID="{19E9D1C8-12AA-402A-A18E-47CF37215E65}" presName="theInnerList" presStyleCnt="0"/>
      <dgm:spPr/>
      <dgm:t>
        <a:bodyPr/>
        <a:lstStyle/>
        <a:p>
          <a:endParaRPr lang="en-US"/>
        </a:p>
      </dgm:t>
    </dgm:pt>
    <dgm:pt modelId="{0BBE668D-1DC8-254E-825B-3197F997D2C5}" type="pres">
      <dgm:prSet presAssocID="{A1B47813-381D-4596-A8E1-A4F2DF8C33F3}" presName="childNode" presStyleLbl="node1" presStyleIdx="0" presStyleCnt="6">
        <dgm:presLayoutVars>
          <dgm:bulletEnabled val="1"/>
        </dgm:presLayoutVars>
      </dgm:prSet>
      <dgm:spPr/>
      <dgm:t>
        <a:bodyPr/>
        <a:lstStyle/>
        <a:p>
          <a:endParaRPr lang="en-US"/>
        </a:p>
      </dgm:t>
    </dgm:pt>
    <dgm:pt modelId="{DF3AF6D7-B423-9245-9F6C-1CAB3BC67062}" type="pres">
      <dgm:prSet presAssocID="{A1B47813-381D-4596-A8E1-A4F2DF8C33F3}" presName="aSpace2" presStyleCnt="0"/>
      <dgm:spPr/>
      <dgm:t>
        <a:bodyPr/>
        <a:lstStyle/>
        <a:p>
          <a:endParaRPr lang="en-US"/>
        </a:p>
      </dgm:t>
    </dgm:pt>
    <dgm:pt modelId="{25A36263-6A4E-B34D-8CE4-B92FDEE33833}" type="pres">
      <dgm:prSet presAssocID="{AC5A6135-AD2F-4092-84AC-4EAECF1843C1}" presName="childNode" presStyleLbl="node1" presStyleIdx="1" presStyleCnt="6">
        <dgm:presLayoutVars>
          <dgm:bulletEnabled val="1"/>
        </dgm:presLayoutVars>
      </dgm:prSet>
      <dgm:spPr/>
      <dgm:t>
        <a:bodyPr/>
        <a:lstStyle/>
        <a:p>
          <a:endParaRPr lang="en-US"/>
        </a:p>
      </dgm:t>
    </dgm:pt>
    <dgm:pt modelId="{A368F71C-A80B-854B-868E-3413A4156B20}" type="pres">
      <dgm:prSet presAssocID="{19E9D1C8-12AA-402A-A18E-47CF37215E65}" presName="aSpace" presStyleCnt="0"/>
      <dgm:spPr/>
      <dgm:t>
        <a:bodyPr/>
        <a:lstStyle/>
        <a:p>
          <a:endParaRPr lang="en-US"/>
        </a:p>
      </dgm:t>
    </dgm:pt>
    <dgm:pt modelId="{DD212A40-BC60-9C46-A73B-D8A01F21C7B8}" type="pres">
      <dgm:prSet presAssocID="{EDD85BF0-FAF7-4872-B5B3-64CEB2C954C6}" presName="compNode" presStyleCnt="0"/>
      <dgm:spPr/>
      <dgm:t>
        <a:bodyPr/>
        <a:lstStyle/>
        <a:p>
          <a:endParaRPr lang="en-US"/>
        </a:p>
      </dgm:t>
    </dgm:pt>
    <dgm:pt modelId="{4848844E-EB22-1B4C-B20E-90AD41D28F6B}" type="pres">
      <dgm:prSet presAssocID="{EDD85BF0-FAF7-4872-B5B3-64CEB2C954C6}" presName="aNode" presStyleLbl="bgShp" presStyleIdx="1" presStyleCnt="3"/>
      <dgm:spPr/>
      <dgm:t>
        <a:bodyPr/>
        <a:lstStyle/>
        <a:p>
          <a:endParaRPr lang="en-US"/>
        </a:p>
      </dgm:t>
    </dgm:pt>
    <dgm:pt modelId="{4341C9BE-D43B-164A-AC36-1D65C62F0889}" type="pres">
      <dgm:prSet presAssocID="{EDD85BF0-FAF7-4872-B5B3-64CEB2C954C6}" presName="textNode" presStyleLbl="bgShp" presStyleIdx="1" presStyleCnt="3"/>
      <dgm:spPr/>
      <dgm:t>
        <a:bodyPr/>
        <a:lstStyle/>
        <a:p>
          <a:endParaRPr lang="en-US"/>
        </a:p>
      </dgm:t>
    </dgm:pt>
    <dgm:pt modelId="{262A7BC0-57E4-EF47-80F7-3F213704D844}" type="pres">
      <dgm:prSet presAssocID="{EDD85BF0-FAF7-4872-B5B3-64CEB2C954C6}" presName="compChildNode" presStyleCnt="0"/>
      <dgm:spPr/>
      <dgm:t>
        <a:bodyPr/>
        <a:lstStyle/>
        <a:p>
          <a:endParaRPr lang="en-US"/>
        </a:p>
      </dgm:t>
    </dgm:pt>
    <dgm:pt modelId="{FD83572B-57C7-EB49-9D57-3E28AEEB0FE3}" type="pres">
      <dgm:prSet presAssocID="{EDD85BF0-FAF7-4872-B5B3-64CEB2C954C6}" presName="theInnerList" presStyleCnt="0"/>
      <dgm:spPr/>
      <dgm:t>
        <a:bodyPr/>
        <a:lstStyle/>
        <a:p>
          <a:endParaRPr lang="en-US"/>
        </a:p>
      </dgm:t>
    </dgm:pt>
    <dgm:pt modelId="{61B142A6-86CA-F64C-A5AD-E242076383E4}" type="pres">
      <dgm:prSet presAssocID="{70FD0250-41C0-4595-A020-CEDB58AC9513}" presName="childNode" presStyleLbl="node1" presStyleIdx="2" presStyleCnt="6">
        <dgm:presLayoutVars>
          <dgm:bulletEnabled val="1"/>
        </dgm:presLayoutVars>
      </dgm:prSet>
      <dgm:spPr/>
      <dgm:t>
        <a:bodyPr/>
        <a:lstStyle/>
        <a:p>
          <a:endParaRPr lang="en-US"/>
        </a:p>
      </dgm:t>
    </dgm:pt>
    <dgm:pt modelId="{DEA2E8C9-9AFA-624B-90C9-98D44D8595A0}" type="pres">
      <dgm:prSet presAssocID="{70FD0250-41C0-4595-A020-CEDB58AC9513}" presName="aSpace2" presStyleCnt="0"/>
      <dgm:spPr/>
      <dgm:t>
        <a:bodyPr/>
        <a:lstStyle/>
        <a:p>
          <a:endParaRPr lang="en-US"/>
        </a:p>
      </dgm:t>
    </dgm:pt>
    <dgm:pt modelId="{9DB0AB97-F1B5-2248-AD96-21CEC7C172AD}" type="pres">
      <dgm:prSet presAssocID="{3149DBAC-E5AB-4524-93FF-BDB35C902A73}" presName="childNode" presStyleLbl="node1" presStyleIdx="3" presStyleCnt="6">
        <dgm:presLayoutVars>
          <dgm:bulletEnabled val="1"/>
        </dgm:presLayoutVars>
      </dgm:prSet>
      <dgm:spPr/>
      <dgm:t>
        <a:bodyPr/>
        <a:lstStyle/>
        <a:p>
          <a:endParaRPr lang="en-US"/>
        </a:p>
      </dgm:t>
    </dgm:pt>
    <dgm:pt modelId="{0D9128F6-A465-BE46-86AE-1FF7219A1B51}" type="pres">
      <dgm:prSet presAssocID="{EDD85BF0-FAF7-4872-B5B3-64CEB2C954C6}" presName="aSpace" presStyleCnt="0"/>
      <dgm:spPr/>
      <dgm:t>
        <a:bodyPr/>
        <a:lstStyle/>
        <a:p>
          <a:endParaRPr lang="en-US"/>
        </a:p>
      </dgm:t>
    </dgm:pt>
    <dgm:pt modelId="{DB3D3C82-5CE0-8241-AAA9-9CE54E203634}" type="pres">
      <dgm:prSet presAssocID="{7D841879-6353-9D4A-A786-1CA5756D0C65}" presName="compNode" presStyleCnt="0"/>
      <dgm:spPr/>
      <dgm:t>
        <a:bodyPr/>
        <a:lstStyle/>
        <a:p>
          <a:endParaRPr lang="en-US"/>
        </a:p>
      </dgm:t>
    </dgm:pt>
    <dgm:pt modelId="{F40F2F42-E8EA-9A43-BE44-66FC59F985C2}" type="pres">
      <dgm:prSet presAssocID="{7D841879-6353-9D4A-A786-1CA5756D0C65}" presName="aNode" presStyleLbl="bgShp" presStyleIdx="2" presStyleCnt="3"/>
      <dgm:spPr/>
      <dgm:t>
        <a:bodyPr/>
        <a:lstStyle/>
        <a:p>
          <a:endParaRPr lang="en-US"/>
        </a:p>
      </dgm:t>
    </dgm:pt>
    <dgm:pt modelId="{02D53F3F-9DA2-0743-82EC-B8D2B3DF8E50}" type="pres">
      <dgm:prSet presAssocID="{7D841879-6353-9D4A-A786-1CA5756D0C65}" presName="textNode" presStyleLbl="bgShp" presStyleIdx="2" presStyleCnt="3"/>
      <dgm:spPr/>
      <dgm:t>
        <a:bodyPr/>
        <a:lstStyle/>
        <a:p>
          <a:endParaRPr lang="en-US"/>
        </a:p>
      </dgm:t>
    </dgm:pt>
    <dgm:pt modelId="{DFA759F4-C67D-B642-AF17-3FBA744630D1}" type="pres">
      <dgm:prSet presAssocID="{7D841879-6353-9D4A-A786-1CA5756D0C65}" presName="compChildNode" presStyleCnt="0"/>
      <dgm:spPr/>
      <dgm:t>
        <a:bodyPr/>
        <a:lstStyle/>
        <a:p>
          <a:endParaRPr lang="en-US"/>
        </a:p>
      </dgm:t>
    </dgm:pt>
    <dgm:pt modelId="{54086EEA-04DE-3D4C-BF5C-7C3BF4A47C40}" type="pres">
      <dgm:prSet presAssocID="{7D841879-6353-9D4A-A786-1CA5756D0C65}" presName="theInnerList" presStyleCnt="0"/>
      <dgm:spPr/>
      <dgm:t>
        <a:bodyPr/>
        <a:lstStyle/>
        <a:p>
          <a:endParaRPr lang="en-US"/>
        </a:p>
      </dgm:t>
    </dgm:pt>
    <dgm:pt modelId="{44ED77CD-3D5A-7646-BCB9-893019CC3020}" type="pres">
      <dgm:prSet presAssocID="{498256B5-27B3-974F-A4D7-C424164BF142}" presName="childNode" presStyleLbl="node1" presStyleIdx="4" presStyleCnt="6">
        <dgm:presLayoutVars>
          <dgm:bulletEnabled val="1"/>
        </dgm:presLayoutVars>
      </dgm:prSet>
      <dgm:spPr/>
      <dgm:t>
        <a:bodyPr/>
        <a:lstStyle/>
        <a:p>
          <a:endParaRPr lang="en-US"/>
        </a:p>
      </dgm:t>
    </dgm:pt>
    <dgm:pt modelId="{B6C7CCD0-7833-B647-BB94-F19514DB0DBA}" type="pres">
      <dgm:prSet presAssocID="{498256B5-27B3-974F-A4D7-C424164BF142}" presName="aSpace2" presStyleCnt="0"/>
      <dgm:spPr/>
      <dgm:t>
        <a:bodyPr/>
        <a:lstStyle/>
        <a:p>
          <a:endParaRPr lang="en-US"/>
        </a:p>
      </dgm:t>
    </dgm:pt>
    <dgm:pt modelId="{C1191239-AA14-CD4D-A121-83B217B7B733}" type="pres">
      <dgm:prSet presAssocID="{91BED9DE-AD15-7544-8AF8-F999A0DB78EC}" presName="childNode" presStyleLbl="node1" presStyleIdx="5" presStyleCnt="6">
        <dgm:presLayoutVars>
          <dgm:bulletEnabled val="1"/>
        </dgm:presLayoutVars>
      </dgm:prSet>
      <dgm:spPr/>
      <dgm:t>
        <a:bodyPr/>
        <a:lstStyle/>
        <a:p>
          <a:endParaRPr lang="en-US"/>
        </a:p>
      </dgm:t>
    </dgm:pt>
  </dgm:ptLst>
  <dgm:cxnLst>
    <dgm:cxn modelId="{4784BD46-CE79-4EDF-BC3C-49407AC52E72}" type="presOf" srcId="{A1B47813-381D-4596-A8E1-A4F2DF8C33F3}" destId="{0BBE668D-1DC8-254E-825B-3197F997D2C5}" srcOrd="0" destOrd="0" presId="urn:microsoft.com/office/officeart/2005/8/layout/lProcess2"/>
    <dgm:cxn modelId="{0FE45841-C979-4ACB-967A-7966F533A040}" srcId="{7EDE6E45-C999-4305-97F5-74772423DACC}" destId="{EDD85BF0-FAF7-4872-B5B3-64CEB2C954C6}" srcOrd="1" destOrd="0" parTransId="{C60AC868-DE99-443E-B3F4-0081E67998C2}" sibTransId="{5822FEE9-DF35-46D9-86B2-F7F118B07501}"/>
    <dgm:cxn modelId="{2E5AA53A-B18A-4335-8466-479773C4983D}" type="presOf" srcId="{70FD0250-41C0-4595-A020-CEDB58AC9513}" destId="{61B142A6-86CA-F64C-A5AD-E242076383E4}" srcOrd="0" destOrd="0" presId="urn:microsoft.com/office/officeart/2005/8/layout/lProcess2"/>
    <dgm:cxn modelId="{4A3B0BFB-9E97-354C-889D-5554FA5F1702}" srcId="{7D841879-6353-9D4A-A786-1CA5756D0C65}" destId="{498256B5-27B3-974F-A4D7-C424164BF142}" srcOrd="0" destOrd="0" parTransId="{CC86125B-ED98-0147-8633-BBF1F1CF6F8C}" sibTransId="{FDF79D1C-1D50-EC44-8FD2-0CB61C66CC42}"/>
    <dgm:cxn modelId="{90DA0639-D746-1F41-839E-8ADADF3E9879}" srcId="{7D841879-6353-9D4A-A786-1CA5756D0C65}" destId="{91BED9DE-AD15-7544-8AF8-F999A0DB78EC}" srcOrd="1" destOrd="0" parTransId="{76E7B8CE-2414-E549-B836-0F14CB2E1490}" sibTransId="{02A924F8-B060-1441-A438-2C9A456D2062}"/>
    <dgm:cxn modelId="{76B40AEB-D7FD-4C85-B79F-40A51E100EAE}" type="presOf" srcId="{19E9D1C8-12AA-402A-A18E-47CF37215E65}" destId="{AFCA517C-29A0-604B-97C6-99F2BCB7D10C}" srcOrd="1" destOrd="0" presId="urn:microsoft.com/office/officeart/2005/8/layout/lProcess2"/>
    <dgm:cxn modelId="{E6512412-A33D-4CC5-A90A-666E67F98DC5}" type="presOf" srcId="{3149DBAC-E5AB-4524-93FF-BDB35C902A73}" destId="{9DB0AB97-F1B5-2248-AD96-21CEC7C172AD}" srcOrd="0" destOrd="0" presId="urn:microsoft.com/office/officeart/2005/8/layout/lProcess2"/>
    <dgm:cxn modelId="{061E8222-F748-4BF6-867C-2625E10FDA16}" type="presOf" srcId="{EDD85BF0-FAF7-4872-B5B3-64CEB2C954C6}" destId="{4848844E-EB22-1B4C-B20E-90AD41D28F6B}" srcOrd="0" destOrd="0" presId="urn:microsoft.com/office/officeart/2005/8/layout/lProcess2"/>
    <dgm:cxn modelId="{C860F837-3191-4B61-ABC3-9EA8206FE53C}" srcId="{EDD85BF0-FAF7-4872-B5B3-64CEB2C954C6}" destId="{3149DBAC-E5AB-4524-93FF-BDB35C902A73}" srcOrd="1" destOrd="0" parTransId="{36BA171E-A9D8-480A-826C-AD537D24D7A6}" sibTransId="{E8AE6892-A50E-416F-BE91-07F7543D6617}"/>
    <dgm:cxn modelId="{A43D7C3C-F73B-4A94-B2C1-2DD1D2856F0C}" type="presOf" srcId="{19E9D1C8-12AA-402A-A18E-47CF37215E65}" destId="{C0142CD8-7D7D-414E-AF47-744EF1EEA574}" srcOrd="0" destOrd="0" presId="urn:microsoft.com/office/officeart/2005/8/layout/lProcess2"/>
    <dgm:cxn modelId="{FA61E408-3255-4D28-B97E-69B9FDD4836D}" type="presOf" srcId="{7D841879-6353-9D4A-A786-1CA5756D0C65}" destId="{F40F2F42-E8EA-9A43-BE44-66FC59F985C2}" srcOrd="0" destOrd="0" presId="urn:microsoft.com/office/officeart/2005/8/layout/lProcess2"/>
    <dgm:cxn modelId="{AA403A82-EA5C-4FF6-999B-E8836FFB3BA5}" type="presOf" srcId="{498256B5-27B3-974F-A4D7-C424164BF142}" destId="{44ED77CD-3D5A-7646-BCB9-893019CC3020}" srcOrd="0" destOrd="0" presId="urn:microsoft.com/office/officeart/2005/8/layout/lProcess2"/>
    <dgm:cxn modelId="{8D549911-B1E5-4F30-A0B0-6E805CD48BB5}" type="presOf" srcId="{91BED9DE-AD15-7544-8AF8-F999A0DB78EC}" destId="{C1191239-AA14-CD4D-A121-83B217B7B733}" srcOrd="0" destOrd="0" presId="urn:microsoft.com/office/officeart/2005/8/layout/lProcess2"/>
    <dgm:cxn modelId="{D4A5BC73-E730-6E40-90C6-D8ACDFF535AB}" srcId="{7EDE6E45-C999-4305-97F5-74772423DACC}" destId="{7D841879-6353-9D4A-A786-1CA5756D0C65}" srcOrd="2" destOrd="0" parTransId="{9EA50A3F-8B19-8C4E-91CA-05F557DF3748}" sibTransId="{904B12C5-2458-3141-B788-A50B1832A3EE}"/>
    <dgm:cxn modelId="{85D15959-BC41-4899-929F-79D5CC6E5047}" type="presOf" srcId="{EDD85BF0-FAF7-4872-B5B3-64CEB2C954C6}" destId="{4341C9BE-D43B-164A-AC36-1D65C62F0889}" srcOrd="1" destOrd="0" presId="urn:microsoft.com/office/officeart/2005/8/layout/lProcess2"/>
    <dgm:cxn modelId="{070262F9-DAC4-40C2-A8E2-0781C767948D}" srcId="{7EDE6E45-C999-4305-97F5-74772423DACC}" destId="{19E9D1C8-12AA-402A-A18E-47CF37215E65}" srcOrd="0" destOrd="0" parTransId="{86546747-6D38-4B80-B0CB-CF2CD53384BA}" sibTransId="{BEA638D5-A77A-4B80-B2F7-91EFE358A48C}"/>
    <dgm:cxn modelId="{3200B249-4B81-4205-AAE0-229A65FBE53C}" srcId="{19E9D1C8-12AA-402A-A18E-47CF37215E65}" destId="{A1B47813-381D-4596-A8E1-A4F2DF8C33F3}" srcOrd="0" destOrd="0" parTransId="{56E55A4F-3B70-4F38-BDFA-C87213609769}" sibTransId="{F89EAF6B-A12C-4CFB-99A3-FB82A16C945E}"/>
    <dgm:cxn modelId="{9F819435-12B1-4021-A806-F22BD3779DAA}" type="presOf" srcId="{7D841879-6353-9D4A-A786-1CA5756D0C65}" destId="{02D53F3F-9DA2-0743-82EC-B8D2B3DF8E50}" srcOrd="1" destOrd="0" presId="urn:microsoft.com/office/officeart/2005/8/layout/lProcess2"/>
    <dgm:cxn modelId="{A5B405ED-7777-4A72-8587-77C7ADF35A27}" srcId="{EDD85BF0-FAF7-4872-B5B3-64CEB2C954C6}" destId="{70FD0250-41C0-4595-A020-CEDB58AC9513}" srcOrd="0" destOrd="0" parTransId="{DFEA058D-A656-43C2-9311-21300DE80F87}" sibTransId="{3400C7B1-885B-4DD8-AD1A-2C2DFEAAB357}"/>
    <dgm:cxn modelId="{9EEF111C-B56D-482D-9354-2BB4879EA40C}" type="presOf" srcId="{7EDE6E45-C999-4305-97F5-74772423DACC}" destId="{C2751644-321F-A746-8270-F986C1333DB7}" srcOrd="0" destOrd="0" presId="urn:microsoft.com/office/officeart/2005/8/layout/lProcess2"/>
    <dgm:cxn modelId="{0B99D82F-735B-4ECF-A4AA-E8CE98E5429A}" type="presOf" srcId="{AC5A6135-AD2F-4092-84AC-4EAECF1843C1}" destId="{25A36263-6A4E-B34D-8CE4-B92FDEE33833}" srcOrd="0" destOrd="0" presId="urn:microsoft.com/office/officeart/2005/8/layout/lProcess2"/>
    <dgm:cxn modelId="{D8839889-F7FA-4426-A125-EDDAA3F3E467}" srcId="{19E9D1C8-12AA-402A-A18E-47CF37215E65}" destId="{AC5A6135-AD2F-4092-84AC-4EAECF1843C1}" srcOrd="1" destOrd="0" parTransId="{93B6656D-FC74-4310-A0EE-C4A6DADD9B89}" sibTransId="{66F3005A-A465-4A1B-8BD0-5E8AC80A79EA}"/>
    <dgm:cxn modelId="{E66C3196-F4AB-41D6-9DC9-817FFB88505F}" type="presParOf" srcId="{C2751644-321F-A746-8270-F986C1333DB7}" destId="{BB13B73A-29DC-3F4F-B476-1FFC11A6B755}" srcOrd="0" destOrd="0" presId="urn:microsoft.com/office/officeart/2005/8/layout/lProcess2"/>
    <dgm:cxn modelId="{FA012CAA-33FE-47CD-A4D6-D07449B1B287}" type="presParOf" srcId="{BB13B73A-29DC-3F4F-B476-1FFC11A6B755}" destId="{C0142CD8-7D7D-414E-AF47-744EF1EEA574}" srcOrd="0" destOrd="0" presId="urn:microsoft.com/office/officeart/2005/8/layout/lProcess2"/>
    <dgm:cxn modelId="{F52932AC-DEF1-4D5F-8B51-0BD140A2EC24}" type="presParOf" srcId="{BB13B73A-29DC-3F4F-B476-1FFC11A6B755}" destId="{AFCA517C-29A0-604B-97C6-99F2BCB7D10C}" srcOrd="1" destOrd="0" presId="urn:microsoft.com/office/officeart/2005/8/layout/lProcess2"/>
    <dgm:cxn modelId="{8063C809-C12F-4D79-B921-4A8336F740AF}" type="presParOf" srcId="{BB13B73A-29DC-3F4F-B476-1FFC11A6B755}" destId="{00853A5C-B7F5-014C-80A1-91093DE48181}" srcOrd="2" destOrd="0" presId="urn:microsoft.com/office/officeart/2005/8/layout/lProcess2"/>
    <dgm:cxn modelId="{A7963A9B-5C95-4275-B2F3-CB1C74F34284}" type="presParOf" srcId="{00853A5C-B7F5-014C-80A1-91093DE48181}" destId="{EDDE5FEC-E061-514F-81A2-F8FD2663A665}" srcOrd="0" destOrd="0" presId="urn:microsoft.com/office/officeart/2005/8/layout/lProcess2"/>
    <dgm:cxn modelId="{579561EB-2ECD-4E57-B85E-A66392CDF491}" type="presParOf" srcId="{EDDE5FEC-E061-514F-81A2-F8FD2663A665}" destId="{0BBE668D-1DC8-254E-825B-3197F997D2C5}" srcOrd="0" destOrd="0" presId="urn:microsoft.com/office/officeart/2005/8/layout/lProcess2"/>
    <dgm:cxn modelId="{1CF1C5D5-FCD9-4916-BF70-EA432668B3C4}" type="presParOf" srcId="{EDDE5FEC-E061-514F-81A2-F8FD2663A665}" destId="{DF3AF6D7-B423-9245-9F6C-1CAB3BC67062}" srcOrd="1" destOrd="0" presId="urn:microsoft.com/office/officeart/2005/8/layout/lProcess2"/>
    <dgm:cxn modelId="{2007E342-0905-4A3C-882B-0D7C6C4D5CE5}" type="presParOf" srcId="{EDDE5FEC-E061-514F-81A2-F8FD2663A665}" destId="{25A36263-6A4E-B34D-8CE4-B92FDEE33833}" srcOrd="2" destOrd="0" presId="urn:microsoft.com/office/officeart/2005/8/layout/lProcess2"/>
    <dgm:cxn modelId="{9DA81DA7-69B2-4450-9A45-4D509F01A4AF}" type="presParOf" srcId="{C2751644-321F-A746-8270-F986C1333DB7}" destId="{A368F71C-A80B-854B-868E-3413A4156B20}" srcOrd="1" destOrd="0" presId="urn:microsoft.com/office/officeart/2005/8/layout/lProcess2"/>
    <dgm:cxn modelId="{7677A5A5-E4BD-4AAD-8A7F-746EE3B5E660}" type="presParOf" srcId="{C2751644-321F-A746-8270-F986C1333DB7}" destId="{DD212A40-BC60-9C46-A73B-D8A01F21C7B8}" srcOrd="2" destOrd="0" presId="urn:microsoft.com/office/officeart/2005/8/layout/lProcess2"/>
    <dgm:cxn modelId="{85534E77-3301-48D9-A4CB-286D6E8C5F3C}" type="presParOf" srcId="{DD212A40-BC60-9C46-A73B-D8A01F21C7B8}" destId="{4848844E-EB22-1B4C-B20E-90AD41D28F6B}" srcOrd="0" destOrd="0" presId="urn:microsoft.com/office/officeart/2005/8/layout/lProcess2"/>
    <dgm:cxn modelId="{2D1632E9-C6E0-4FC0-85BB-B705A259CEB2}" type="presParOf" srcId="{DD212A40-BC60-9C46-A73B-D8A01F21C7B8}" destId="{4341C9BE-D43B-164A-AC36-1D65C62F0889}" srcOrd="1" destOrd="0" presId="urn:microsoft.com/office/officeart/2005/8/layout/lProcess2"/>
    <dgm:cxn modelId="{8A44CE5A-030C-4020-BD89-37303CB34197}" type="presParOf" srcId="{DD212A40-BC60-9C46-A73B-D8A01F21C7B8}" destId="{262A7BC0-57E4-EF47-80F7-3F213704D844}" srcOrd="2" destOrd="0" presId="urn:microsoft.com/office/officeart/2005/8/layout/lProcess2"/>
    <dgm:cxn modelId="{FBD137A8-3D7A-43BD-A244-7809C46E5A8E}" type="presParOf" srcId="{262A7BC0-57E4-EF47-80F7-3F213704D844}" destId="{FD83572B-57C7-EB49-9D57-3E28AEEB0FE3}" srcOrd="0" destOrd="0" presId="urn:microsoft.com/office/officeart/2005/8/layout/lProcess2"/>
    <dgm:cxn modelId="{8FF22BE2-299E-4199-B5CD-C4815E84AE01}" type="presParOf" srcId="{FD83572B-57C7-EB49-9D57-3E28AEEB0FE3}" destId="{61B142A6-86CA-F64C-A5AD-E242076383E4}" srcOrd="0" destOrd="0" presId="urn:microsoft.com/office/officeart/2005/8/layout/lProcess2"/>
    <dgm:cxn modelId="{85BE8CAB-A291-4FE6-8601-06A7F166B0BC}" type="presParOf" srcId="{FD83572B-57C7-EB49-9D57-3E28AEEB0FE3}" destId="{DEA2E8C9-9AFA-624B-90C9-98D44D8595A0}" srcOrd="1" destOrd="0" presId="urn:microsoft.com/office/officeart/2005/8/layout/lProcess2"/>
    <dgm:cxn modelId="{748DD85E-B96D-4C54-9EB7-A72F01EA765C}" type="presParOf" srcId="{FD83572B-57C7-EB49-9D57-3E28AEEB0FE3}" destId="{9DB0AB97-F1B5-2248-AD96-21CEC7C172AD}" srcOrd="2" destOrd="0" presId="urn:microsoft.com/office/officeart/2005/8/layout/lProcess2"/>
    <dgm:cxn modelId="{124C9257-262E-4747-A7FA-0AA87B412982}" type="presParOf" srcId="{C2751644-321F-A746-8270-F986C1333DB7}" destId="{0D9128F6-A465-BE46-86AE-1FF7219A1B51}" srcOrd="3" destOrd="0" presId="urn:microsoft.com/office/officeart/2005/8/layout/lProcess2"/>
    <dgm:cxn modelId="{3CD770C2-A4D1-4298-AA3B-BF433A141911}" type="presParOf" srcId="{C2751644-321F-A746-8270-F986C1333DB7}" destId="{DB3D3C82-5CE0-8241-AAA9-9CE54E203634}" srcOrd="4" destOrd="0" presId="urn:microsoft.com/office/officeart/2005/8/layout/lProcess2"/>
    <dgm:cxn modelId="{652B9C49-18A7-4208-8B0C-20A7155539E9}" type="presParOf" srcId="{DB3D3C82-5CE0-8241-AAA9-9CE54E203634}" destId="{F40F2F42-E8EA-9A43-BE44-66FC59F985C2}" srcOrd="0" destOrd="0" presId="urn:microsoft.com/office/officeart/2005/8/layout/lProcess2"/>
    <dgm:cxn modelId="{9DA645A9-4FEE-48C7-937A-CB51EA0B5A69}" type="presParOf" srcId="{DB3D3C82-5CE0-8241-AAA9-9CE54E203634}" destId="{02D53F3F-9DA2-0743-82EC-B8D2B3DF8E50}" srcOrd="1" destOrd="0" presId="urn:microsoft.com/office/officeart/2005/8/layout/lProcess2"/>
    <dgm:cxn modelId="{1E124027-B003-4972-AE1F-4C13829C56DC}" type="presParOf" srcId="{DB3D3C82-5CE0-8241-AAA9-9CE54E203634}" destId="{DFA759F4-C67D-B642-AF17-3FBA744630D1}" srcOrd="2" destOrd="0" presId="urn:microsoft.com/office/officeart/2005/8/layout/lProcess2"/>
    <dgm:cxn modelId="{1DED8B06-9586-4FDF-B411-CAD930BEA69F}" type="presParOf" srcId="{DFA759F4-C67D-B642-AF17-3FBA744630D1}" destId="{54086EEA-04DE-3D4C-BF5C-7C3BF4A47C40}" srcOrd="0" destOrd="0" presId="urn:microsoft.com/office/officeart/2005/8/layout/lProcess2"/>
    <dgm:cxn modelId="{8451DFC8-75D3-4D0E-848A-ECBED7C1F04E}" type="presParOf" srcId="{54086EEA-04DE-3D4C-BF5C-7C3BF4A47C40}" destId="{44ED77CD-3D5A-7646-BCB9-893019CC3020}" srcOrd="0" destOrd="0" presId="urn:microsoft.com/office/officeart/2005/8/layout/lProcess2"/>
    <dgm:cxn modelId="{4C12B81E-79A9-4D02-8613-4E61E1CFBD41}" type="presParOf" srcId="{54086EEA-04DE-3D4C-BF5C-7C3BF4A47C40}" destId="{B6C7CCD0-7833-B647-BB94-F19514DB0DBA}" srcOrd="1" destOrd="0" presId="urn:microsoft.com/office/officeart/2005/8/layout/lProcess2"/>
    <dgm:cxn modelId="{9A402455-A7E1-4B21-B0B1-A33F9C0C139C}" type="presParOf" srcId="{54086EEA-04DE-3D4C-BF5C-7C3BF4A47C40}" destId="{C1191239-AA14-CD4D-A121-83B217B7B7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E6E45-C999-4305-97F5-74772423DAC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9E9D1C8-12AA-402A-A18E-47CF37215E65}">
      <dgm:prSet phldrT="[Text]" custT="1"/>
      <dgm:spPr/>
      <dgm:t>
        <a:bodyPr/>
        <a:lstStyle/>
        <a:p>
          <a:r>
            <a:rPr lang="en-US" sz="1200" dirty="0" smtClean="0"/>
            <a:t>NIH Initiated</a:t>
          </a:r>
          <a:endParaRPr lang="en-US" sz="1200" dirty="0"/>
        </a:p>
      </dgm:t>
    </dgm:pt>
    <dgm:pt modelId="{86546747-6D38-4B80-B0CB-CF2CD53384BA}" type="parTrans" cxnId="{070262F9-DAC4-40C2-A8E2-0781C767948D}">
      <dgm:prSet/>
      <dgm:spPr/>
      <dgm:t>
        <a:bodyPr/>
        <a:lstStyle/>
        <a:p>
          <a:endParaRPr lang="en-US" sz="900"/>
        </a:p>
      </dgm:t>
    </dgm:pt>
    <dgm:pt modelId="{BEA638D5-A77A-4B80-B2F7-91EFE358A48C}" type="sibTrans" cxnId="{070262F9-DAC4-40C2-A8E2-0781C767948D}">
      <dgm:prSet/>
      <dgm:spPr/>
      <dgm:t>
        <a:bodyPr/>
        <a:lstStyle/>
        <a:p>
          <a:endParaRPr lang="en-US" sz="900"/>
        </a:p>
      </dgm:t>
    </dgm:pt>
    <dgm:pt modelId="{A1B47813-381D-4596-A8E1-A4F2DF8C33F3}">
      <dgm:prSet phldrT="[Text]" custT="1"/>
      <dgm:spPr>
        <a:solidFill>
          <a:srgbClr val="173466"/>
        </a:solidFill>
      </dgm:spPr>
      <dgm:t>
        <a:bodyPr/>
        <a:lstStyle/>
        <a:p>
          <a:r>
            <a:rPr lang="en-US" sz="1200" dirty="0" smtClean="0"/>
            <a:t>Pompe</a:t>
          </a:r>
          <a:endParaRPr lang="en-US" sz="1200" dirty="0"/>
        </a:p>
      </dgm:t>
    </dgm:pt>
    <dgm:pt modelId="{56E55A4F-3B70-4F38-BDFA-C87213609769}" type="parTrans" cxnId="{3200B249-4B81-4205-AAE0-229A65FBE53C}">
      <dgm:prSet/>
      <dgm:spPr/>
      <dgm:t>
        <a:bodyPr/>
        <a:lstStyle/>
        <a:p>
          <a:endParaRPr lang="en-US" sz="900"/>
        </a:p>
      </dgm:t>
    </dgm:pt>
    <dgm:pt modelId="{F89EAF6B-A12C-4CFB-99A3-FB82A16C945E}" type="sibTrans" cxnId="{3200B249-4B81-4205-AAE0-229A65FBE53C}">
      <dgm:prSet/>
      <dgm:spPr/>
      <dgm:t>
        <a:bodyPr/>
        <a:lstStyle/>
        <a:p>
          <a:endParaRPr lang="en-US" sz="900"/>
        </a:p>
      </dgm:t>
    </dgm:pt>
    <dgm:pt modelId="{4E3F7796-93BD-4586-8846-CB2B9B17993D}">
      <dgm:prSet phldrT="[Text]" custT="1"/>
      <dgm:spPr/>
      <dgm:t>
        <a:bodyPr/>
        <a:lstStyle/>
        <a:p>
          <a:r>
            <a:rPr lang="en-US" sz="1200" dirty="0" smtClean="0"/>
            <a:t>NIH Initiated</a:t>
          </a:r>
          <a:endParaRPr lang="en-US" sz="1200" dirty="0"/>
        </a:p>
      </dgm:t>
    </dgm:pt>
    <dgm:pt modelId="{41301B55-8DCC-4CBB-9D9A-0FE8BE531AE8}" type="parTrans" cxnId="{0B82D856-E9DB-42AA-9B3D-D67448873B84}">
      <dgm:prSet/>
      <dgm:spPr/>
      <dgm:t>
        <a:bodyPr/>
        <a:lstStyle/>
        <a:p>
          <a:endParaRPr lang="en-US" sz="900"/>
        </a:p>
      </dgm:t>
    </dgm:pt>
    <dgm:pt modelId="{BBEFD2D9-E773-4508-8DB3-6D89E1C12957}" type="sibTrans" cxnId="{0B82D856-E9DB-42AA-9B3D-D67448873B84}">
      <dgm:prSet/>
      <dgm:spPr/>
      <dgm:t>
        <a:bodyPr/>
        <a:lstStyle/>
        <a:p>
          <a:endParaRPr lang="en-US" sz="900"/>
        </a:p>
      </dgm:t>
    </dgm:pt>
    <dgm:pt modelId="{E4F4C9FA-6A80-4893-8C4C-099402DE630D}">
      <dgm:prSet phldrT="[Text]" custT="1"/>
      <dgm:spPr>
        <a:solidFill>
          <a:srgbClr val="173466"/>
        </a:solidFill>
      </dgm:spPr>
      <dgm:t>
        <a:bodyPr/>
        <a:lstStyle/>
        <a:p>
          <a:r>
            <a:rPr lang="en-US" sz="1200" dirty="0" smtClean="0"/>
            <a:t>MPS1</a:t>
          </a:r>
          <a:endParaRPr lang="en-US" sz="1200" dirty="0"/>
        </a:p>
      </dgm:t>
    </dgm:pt>
    <dgm:pt modelId="{A6021CA9-53CE-447A-B600-649ED18A7E95}" type="parTrans" cxnId="{D062FFD4-4099-4854-8E3B-6FF491D2218F}">
      <dgm:prSet/>
      <dgm:spPr/>
      <dgm:t>
        <a:bodyPr/>
        <a:lstStyle/>
        <a:p>
          <a:endParaRPr lang="en-US" sz="900"/>
        </a:p>
      </dgm:t>
    </dgm:pt>
    <dgm:pt modelId="{9BE36706-A2C4-4FD6-952F-909C2D2F7544}" type="sibTrans" cxnId="{D062FFD4-4099-4854-8E3B-6FF491D2218F}">
      <dgm:prSet/>
      <dgm:spPr/>
      <dgm:t>
        <a:bodyPr/>
        <a:lstStyle/>
        <a:p>
          <a:endParaRPr lang="en-US" sz="900"/>
        </a:p>
      </dgm:t>
    </dgm:pt>
    <dgm:pt modelId="{EDD85BF0-FAF7-4872-B5B3-64CEB2C954C6}">
      <dgm:prSet phldrT="[Text]" custT="1"/>
      <dgm:spPr/>
      <dgm:t>
        <a:bodyPr/>
        <a:lstStyle/>
        <a:p>
          <a:r>
            <a:rPr lang="en-US" sz="1200" dirty="0" smtClean="0"/>
            <a:t>NIH Initiated</a:t>
          </a:r>
          <a:endParaRPr lang="en-US" sz="1200" dirty="0"/>
        </a:p>
      </dgm:t>
    </dgm:pt>
    <dgm:pt modelId="{C60AC868-DE99-443E-B3F4-0081E67998C2}" type="parTrans" cxnId="{0FE45841-C979-4ACB-967A-7966F533A040}">
      <dgm:prSet/>
      <dgm:spPr/>
      <dgm:t>
        <a:bodyPr/>
        <a:lstStyle/>
        <a:p>
          <a:endParaRPr lang="en-US" sz="900"/>
        </a:p>
      </dgm:t>
    </dgm:pt>
    <dgm:pt modelId="{5822FEE9-DF35-46D9-86B2-F7F118B07501}" type="sibTrans" cxnId="{0FE45841-C979-4ACB-967A-7966F533A040}">
      <dgm:prSet/>
      <dgm:spPr/>
      <dgm:t>
        <a:bodyPr/>
        <a:lstStyle/>
        <a:p>
          <a:endParaRPr lang="en-US" sz="900"/>
        </a:p>
      </dgm:t>
    </dgm:pt>
    <dgm:pt modelId="{70FD0250-41C0-4595-A020-CEDB58AC9513}">
      <dgm:prSet phldrT="[Text]" custT="1"/>
      <dgm:spPr>
        <a:solidFill>
          <a:srgbClr val="173466"/>
        </a:solidFill>
      </dgm:spPr>
      <dgm:t>
        <a:bodyPr/>
        <a:lstStyle/>
        <a:p>
          <a:r>
            <a:rPr lang="en-US" sz="1200" dirty="0" smtClean="0"/>
            <a:t>X-ALD</a:t>
          </a:r>
          <a:endParaRPr lang="en-US" sz="1200" dirty="0"/>
        </a:p>
      </dgm:t>
    </dgm:pt>
    <dgm:pt modelId="{DFEA058D-A656-43C2-9311-21300DE80F87}" type="parTrans" cxnId="{A5B405ED-7777-4A72-8587-77C7ADF35A27}">
      <dgm:prSet/>
      <dgm:spPr/>
      <dgm:t>
        <a:bodyPr/>
        <a:lstStyle/>
        <a:p>
          <a:endParaRPr lang="en-US" sz="900"/>
        </a:p>
      </dgm:t>
    </dgm:pt>
    <dgm:pt modelId="{3400C7B1-885B-4DD8-AD1A-2C2DFEAAB357}" type="sibTrans" cxnId="{A5B405ED-7777-4A72-8587-77C7ADF35A27}">
      <dgm:prSet/>
      <dgm:spPr/>
      <dgm:t>
        <a:bodyPr/>
        <a:lstStyle/>
        <a:p>
          <a:endParaRPr lang="en-US" sz="900"/>
        </a:p>
      </dgm:t>
    </dgm:pt>
    <dgm:pt modelId="{AC5A6135-AD2F-4092-84AC-4EAECF1843C1}">
      <dgm:prSet custT="1"/>
      <dgm:spPr>
        <a:solidFill>
          <a:srgbClr val="173466"/>
        </a:solidFill>
      </dgm:spPr>
      <dgm:t>
        <a:bodyPr/>
        <a:lstStyle/>
        <a:p>
          <a:r>
            <a:rPr lang="en-US" sz="900" dirty="0" smtClean="0"/>
            <a:t>Investigator</a:t>
          </a:r>
          <a:endParaRPr lang="en-US" sz="900" dirty="0"/>
        </a:p>
      </dgm:t>
    </dgm:pt>
    <dgm:pt modelId="{93B6656D-FC74-4310-A0EE-C4A6DADD9B89}" type="parTrans" cxnId="{D8839889-F7FA-4426-A125-EDDAA3F3E467}">
      <dgm:prSet/>
      <dgm:spPr/>
      <dgm:t>
        <a:bodyPr/>
        <a:lstStyle/>
        <a:p>
          <a:endParaRPr lang="en-US" sz="900"/>
        </a:p>
      </dgm:t>
    </dgm:pt>
    <dgm:pt modelId="{66F3005A-A465-4A1B-8BD0-5E8AC80A79EA}" type="sibTrans" cxnId="{D8839889-F7FA-4426-A125-EDDAA3F3E467}">
      <dgm:prSet/>
      <dgm:spPr/>
      <dgm:t>
        <a:bodyPr/>
        <a:lstStyle/>
        <a:p>
          <a:endParaRPr lang="en-US" sz="900"/>
        </a:p>
      </dgm:t>
    </dgm:pt>
    <dgm:pt modelId="{B031109F-0619-4959-A284-B8CA2E47713B}">
      <dgm:prSet custT="1"/>
      <dgm:spPr>
        <a:solidFill>
          <a:srgbClr val="173466"/>
        </a:solidFill>
      </dgm:spPr>
      <dgm:t>
        <a:bodyPr/>
        <a:lstStyle/>
        <a:p>
          <a:r>
            <a:rPr lang="en-US" sz="900" dirty="0" smtClean="0"/>
            <a:t>Investigator</a:t>
          </a:r>
          <a:endParaRPr lang="en-US" sz="900" dirty="0"/>
        </a:p>
      </dgm:t>
    </dgm:pt>
    <dgm:pt modelId="{AFEEEF44-8333-4647-823B-B6C053A4AE85}" type="parTrans" cxnId="{47358FD9-AF18-4099-9DE1-CEF07D18A656}">
      <dgm:prSet/>
      <dgm:spPr/>
      <dgm:t>
        <a:bodyPr/>
        <a:lstStyle/>
        <a:p>
          <a:endParaRPr lang="en-US" sz="900"/>
        </a:p>
      </dgm:t>
    </dgm:pt>
    <dgm:pt modelId="{969C403C-4B6B-4BDD-8DEB-CCF61164722A}" type="sibTrans" cxnId="{47358FD9-AF18-4099-9DE1-CEF07D18A656}">
      <dgm:prSet/>
      <dgm:spPr/>
      <dgm:t>
        <a:bodyPr/>
        <a:lstStyle/>
        <a:p>
          <a:endParaRPr lang="en-US" sz="900"/>
        </a:p>
      </dgm:t>
    </dgm:pt>
    <dgm:pt modelId="{3149DBAC-E5AB-4524-93FF-BDB35C902A73}">
      <dgm:prSet custT="1"/>
      <dgm:spPr>
        <a:solidFill>
          <a:srgbClr val="173466"/>
        </a:solidFill>
      </dgm:spPr>
      <dgm:t>
        <a:bodyPr/>
        <a:lstStyle/>
        <a:p>
          <a:r>
            <a:rPr lang="en-US" sz="900" dirty="0" smtClean="0"/>
            <a:t>Investigator</a:t>
          </a:r>
          <a:endParaRPr lang="en-US" sz="900" dirty="0"/>
        </a:p>
      </dgm:t>
    </dgm:pt>
    <dgm:pt modelId="{36BA171E-A9D8-480A-826C-AD537D24D7A6}" type="parTrans" cxnId="{C860F837-3191-4B61-ABC3-9EA8206FE53C}">
      <dgm:prSet/>
      <dgm:spPr/>
      <dgm:t>
        <a:bodyPr/>
        <a:lstStyle/>
        <a:p>
          <a:endParaRPr lang="en-US" sz="900"/>
        </a:p>
      </dgm:t>
    </dgm:pt>
    <dgm:pt modelId="{E8AE6892-A50E-416F-BE91-07F7543D6617}" type="sibTrans" cxnId="{C860F837-3191-4B61-ABC3-9EA8206FE53C}">
      <dgm:prSet/>
      <dgm:spPr/>
      <dgm:t>
        <a:bodyPr/>
        <a:lstStyle/>
        <a:p>
          <a:endParaRPr lang="en-US" sz="900"/>
        </a:p>
      </dgm:t>
    </dgm:pt>
    <dgm:pt modelId="{ACA5F0B5-EC57-BA48-B9E6-D92B109E71BF}" type="pres">
      <dgm:prSet presAssocID="{7EDE6E45-C999-4305-97F5-74772423DACC}" presName="theList" presStyleCnt="0">
        <dgm:presLayoutVars>
          <dgm:dir/>
          <dgm:animLvl val="lvl"/>
          <dgm:resizeHandles val="exact"/>
        </dgm:presLayoutVars>
      </dgm:prSet>
      <dgm:spPr/>
      <dgm:t>
        <a:bodyPr/>
        <a:lstStyle/>
        <a:p>
          <a:endParaRPr lang="en-US"/>
        </a:p>
      </dgm:t>
    </dgm:pt>
    <dgm:pt modelId="{39A73783-C70E-5841-95A8-6ECFF69F3DC2}" type="pres">
      <dgm:prSet presAssocID="{19E9D1C8-12AA-402A-A18E-47CF37215E65}" presName="compNode" presStyleCnt="0"/>
      <dgm:spPr/>
      <dgm:t>
        <a:bodyPr/>
        <a:lstStyle/>
        <a:p>
          <a:endParaRPr lang="en-US"/>
        </a:p>
      </dgm:t>
    </dgm:pt>
    <dgm:pt modelId="{C737A6F2-EF92-D64A-8F59-9F5039073480}" type="pres">
      <dgm:prSet presAssocID="{19E9D1C8-12AA-402A-A18E-47CF37215E65}" presName="aNode" presStyleLbl="bgShp" presStyleIdx="0" presStyleCnt="3"/>
      <dgm:spPr/>
      <dgm:t>
        <a:bodyPr/>
        <a:lstStyle/>
        <a:p>
          <a:endParaRPr lang="en-US"/>
        </a:p>
      </dgm:t>
    </dgm:pt>
    <dgm:pt modelId="{0ADB8996-D3DB-0D43-A7DC-6C17D1E737ED}" type="pres">
      <dgm:prSet presAssocID="{19E9D1C8-12AA-402A-A18E-47CF37215E65}" presName="textNode" presStyleLbl="bgShp" presStyleIdx="0" presStyleCnt="3"/>
      <dgm:spPr/>
      <dgm:t>
        <a:bodyPr/>
        <a:lstStyle/>
        <a:p>
          <a:endParaRPr lang="en-US"/>
        </a:p>
      </dgm:t>
    </dgm:pt>
    <dgm:pt modelId="{794624BA-4B2D-DB41-B08A-BDB5E6258321}" type="pres">
      <dgm:prSet presAssocID="{19E9D1C8-12AA-402A-A18E-47CF37215E65}" presName="compChildNode" presStyleCnt="0"/>
      <dgm:spPr/>
      <dgm:t>
        <a:bodyPr/>
        <a:lstStyle/>
        <a:p>
          <a:endParaRPr lang="en-US"/>
        </a:p>
      </dgm:t>
    </dgm:pt>
    <dgm:pt modelId="{101D6BA7-39B8-EB44-969D-28B2FB89C441}" type="pres">
      <dgm:prSet presAssocID="{19E9D1C8-12AA-402A-A18E-47CF37215E65}" presName="theInnerList" presStyleCnt="0"/>
      <dgm:spPr/>
      <dgm:t>
        <a:bodyPr/>
        <a:lstStyle/>
        <a:p>
          <a:endParaRPr lang="en-US"/>
        </a:p>
      </dgm:t>
    </dgm:pt>
    <dgm:pt modelId="{11DF26C5-7D1F-BB4F-A591-B501C8EBBD00}" type="pres">
      <dgm:prSet presAssocID="{A1B47813-381D-4596-A8E1-A4F2DF8C33F3}" presName="childNode" presStyleLbl="node1" presStyleIdx="0" presStyleCnt="6">
        <dgm:presLayoutVars>
          <dgm:bulletEnabled val="1"/>
        </dgm:presLayoutVars>
      </dgm:prSet>
      <dgm:spPr/>
      <dgm:t>
        <a:bodyPr/>
        <a:lstStyle/>
        <a:p>
          <a:endParaRPr lang="en-US"/>
        </a:p>
      </dgm:t>
    </dgm:pt>
    <dgm:pt modelId="{5B08DA63-970D-3B48-84EF-8AE1A075D2E3}" type="pres">
      <dgm:prSet presAssocID="{A1B47813-381D-4596-A8E1-A4F2DF8C33F3}" presName="aSpace2" presStyleCnt="0"/>
      <dgm:spPr/>
      <dgm:t>
        <a:bodyPr/>
        <a:lstStyle/>
        <a:p>
          <a:endParaRPr lang="en-US"/>
        </a:p>
      </dgm:t>
    </dgm:pt>
    <dgm:pt modelId="{DB750E4D-48D3-2C4D-ACA3-064903D36FFF}" type="pres">
      <dgm:prSet presAssocID="{AC5A6135-AD2F-4092-84AC-4EAECF1843C1}" presName="childNode" presStyleLbl="node1" presStyleIdx="1" presStyleCnt="6">
        <dgm:presLayoutVars>
          <dgm:bulletEnabled val="1"/>
        </dgm:presLayoutVars>
      </dgm:prSet>
      <dgm:spPr/>
      <dgm:t>
        <a:bodyPr/>
        <a:lstStyle/>
        <a:p>
          <a:endParaRPr lang="en-US"/>
        </a:p>
      </dgm:t>
    </dgm:pt>
    <dgm:pt modelId="{41408933-701A-D147-9F88-36AFB7FBE849}" type="pres">
      <dgm:prSet presAssocID="{19E9D1C8-12AA-402A-A18E-47CF37215E65}" presName="aSpace" presStyleCnt="0"/>
      <dgm:spPr/>
      <dgm:t>
        <a:bodyPr/>
        <a:lstStyle/>
        <a:p>
          <a:endParaRPr lang="en-US"/>
        </a:p>
      </dgm:t>
    </dgm:pt>
    <dgm:pt modelId="{184313D7-45C1-6B43-A59D-0D012FD2BDE5}" type="pres">
      <dgm:prSet presAssocID="{4E3F7796-93BD-4586-8846-CB2B9B17993D}" presName="compNode" presStyleCnt="0"/>
      <dgm:spPr/>
      <dgm:t>
        <a:bodyPr/>
        <a:lstStyle/>
        <a:p>
          <a:endParaRPr lang="en-US"/>
        </a:p>
      </dgm:t>
    </dgm:pt>
    <dgm:pt modelId="{FF1673BF-F66E-4044-A11F-5D265841A880}" type="pres">
      <dgm:prSet presAssocID="{4E3F7796-93BD-4586-8846-CB2B9B17993D}" presName="aNode" presStyleLbl="bgShp" presStyleIdx="1" presStyleCnt="3"/>
      <dgm:spPr/>
      <dgm:t>
        <a:bodyPr/>
        <a:lstStyle/>
        <a:p>
          <a:endParaRPr lang="en-US"/>
        </a:p>
      </dgm:t>
    </dgm:pt>
    <dgm:pt modelId="{F829A578-C850-0149-A03E-3930F60D59EF}" type="pres">
      <dgm:prSet presAssocID="{4E3F7796-93BD-4586-8846-CB2B9B17993D}" presName="textNode" presStyleLbl="bgShp" presStyleIdx="1" presStyleCnt="3"/>
      <dgm:spPr/>
      <dgm:t>
        <a:bodyPr/>
        <a:lstStyle/>
        <a:p>
          <a:endParaRPr lang="en-US"/>
        </a:p>
      </dgm:t>
    </dgm:pt>
    <dgm:pt modelId="{98AE0690-F456-274B-BE18-B67062316E7A}" type="pres">
      <dgm:prSet presAssocID="{4E3F7796-93BD-4586-8846-CB2B9B17993D}" presName="compChildNode" presStyleCnt="0"/>
      <dgm:spPr/>
      <dgm:t>
        <a:bodyPr/>
        <a:lstStyle/>
        <a:p>
          <a:endParaRPr lang="en-US"/>
        </a:p>
      </dgm:t>
    </dgm:pt>
    <dgm:pt modelId="{A8778AA9-67EE-4E48-BE1A-946F24681CB9}" type="pres">
      <dgm:prSet presAssocID="{4E3F7796-93BD-4586-8846-CB2B9B17993D}" presName="theInnerList" presStyleCnt="0"/>
      <dgm:spPr/>
      <dgm:t>
        <a:bodyPr/>
        <a:lstStyle/>
        <a:p>
          <a:endParaRPr lang="en-US"/>
        </a:p>
      </dgm:t>
    </dgm:pt>
    <dgm:pt modelId="{E015E2E8-1BAB-A241-A94E-60ECECB22149}" type="pres">
      <dgm:prSet presAssocID="{E4F4C9FA-6A80-4893-8C4C-099402DE630D}" presName="childNode" presStyleLbl="node1" presStyleIdx="2" presStyleCnt="6">
        <dgm:presLayoutVars>
          <dgm:bulletEnabled val="1"/>
        </dgm:presLayoutVars>
      </dgm:prSet>
      <dgm:spPr/>
      <dgm:t>
        <a:bodyPr/>
        <a:lstStyle/>
        <a:p>
          <a:endParaRPr lang="en-US"/>
        </a:p>
      </dgm:t>
    </dgm:pt>
    <dgm:pt modelId="{46C3F994-8E8C-8149-92D4-6267653FBF57}" type="pres">
      <dgm:prSet presAssocID="{E4F4C9FA-6A80-4893-8C4C-099402DE630D}" presName="aSpace2" presStyleCnt="0"/>
      <dgm:spPr/>
      <dgm:t>
        <a:bodyPr/>
        <a:lstStyle/>
        <a:p>
          <a:endParaRPr lang="en-US"/>
        </a:p>
      </dgm:t>
    </dgm:pt>
    <dgm:pt modelId="{62FBECC8-C6EA-5B43-9B7D-75AB65F556D4}" type="pres">
      <dgm:prSet presAssocID="{B031109F-0619-4959-A284-B8CA2E47713B}" presName="childNode" presStyleLbl="node1" presStyleIdx="3" presStyleCnt="6">
        <dgm:presLayoutVars>
          <dgm:bulletEnabled val="1"/>
        </dgm:presLayoutVars>
      </dgm:prSet>
      <dgm:spPr/>
      <dgm:t>
        <a:bodyPr/>
        <a:lstStyle/>
        <a:p>
          <a:endParaRPr lang="en-US"/>
        </a:p>
      </dgm:t>
    </dgm:pt>
    <dgm:pt modelId="{45E6B95C-86F3-004A-BD95-B2719E3D3DDA}" type="pres">
      <dgm:prSet presAssocID="{4E3F7796-93BD-4586-8846-CB2B9B17993D}" presName="aSpace" presStyleCnt="0"/>
      <dgm:spPr/>
      <dgm:t>
        <a:bodyPr/>
        <a:lstStyle/>
        <a:p>
          <a:endParaRPr lang="en-US"/>
        </a:p>
      </dgm:t>
    </dgm:pt>
    <dgm:pt modelId="{65CC7F33-0252-824A-A0B7-91F6403AB0D8}" type="pres">
      <dgm:prSet presAssocID="{EDD85BF0-FAF7-4872-B5B3-64CEB2C954C6}" presName="compNode" presStyleCnt="0"/>
      <dgm:spPr/>
      <dgm:t>
        <a:bodyPr/>
        <a:lstStyle/>
        <a:p>
          <a:endParaRPr lang="en-US"/>
        </a:p>
      </dgm:t>
    </dgm:pt>
    <dgm:pt modelId="{0E2B792D-34F4-244D-BE31-1178A460D5E3}" type="pres">
      <dgm:prSet presAssocID="{EDD85BF0-FAF7-4872-B5B3-64CEB2C954C6}" presName="aNode" presStyleLbl="bgShp" presStyleIdx="2" presStyleCnt="3"/>
      <dgm:spPr/>
      <dgm:t>
        <a:bodyPr/>
        <a:lstStyle/>
        <a:p>
          <a:endParaRPr lang="en-US"/>
        </a:p>
      </dgm:t>
    </dgm:pt>
    <dgm:pt modelId="{FFFA8205-AF11-C844-8C67-93B0309B3789}" type="pres">
      <dgm:prSet presAssocID="{EDD85BF0-FAF7-4872-B5B3-64CEB2C954C6}" presName="textNode" presStyleLbl="bgShp" presStyleIdx="2" presStyleCnt="3"/>
      <dgm:spPr/>
      <dgm:t>
        <a:bodyPr/>
        <a:lstStyle/>
        <a:p>
          <a:endParaRPr lang="en-US"/>
        </a:p>
      </dgm:t>
    </dgm:pt>
    <dgm:pt modelId="{433168C0-C6FE-A344-B06A-7989D32C88D3}" type="pres">
      <dgm:prSet presAssocID="{EDD85BF0-FAF7-4872-B5B3-64CEB2C954C6}" presName="compChildNode" presStyleCnt="0"/>
      <dgm:spPr/>
      <dgm:t>
        <a:bodyPr/>
        <a:lstStyle/>
        <a:p>
          <a:endParaRPr lang="en-US"/>
        </a:p>
      </dgm:t>
    </dgm:pt>
    <dgm:pt modelId="{2C108915-F212-0A45-9642-7CB2B1B4DE0E}" type="pres">
      <dgm:prSet presAssocID="{EDD85BF0-FAF7-4872-B5B3-64CEB2C954C6}" presName="theInnerList" presStyleCnt="0"/>
      <dgm:spPr/>
      <dgm:t>
        <a:bodyPr/>
        <a:lstStyle/>
        <a:p>
          <a:endParaRPr lang="en-US"/>
        </a:p>
      </dgm:t>
    </dgm:pt>
    <dgm:pt modelId="{1502F86A-81FF-CA4E-9F80-AC87D7E8EE51}" type="pres">
      <dgm:prSet presAssocID="{70FD0250-41C0-4595-A020-CEDB58AC9513}" presName="childNode" presStyleLbl="node1" presStyleIdx="4" presStyleCnt="6">
        <dgm:presLayoutVars>
          <dgm:bulletEnabled val="1"/>
        </dgm:presLayoutVars>
      </dgm:prSet>
      <dgm:spPr/>
      <dgm:t>
        <a:bodyPr/>
        <a:lstStyle/>
        <a:p>
          <a:endParaRPr lang="en-US"/>
        </a:p>
      </dgm:t>
    </dgm:pt>
    <dgm:pt modelId="{838A2244-3AC1-1041-8EDA-0D833291C16F}" type="pres">
      <dgm:prSet presAssocID="{70FD0250-41C0-4595-A020-CEDB58AC9513}" presName="aSpace2" presStyleCnt="0"/>
      <dgm:spPr/>
      <dgm:t>
        <a:bodyPr/>
        <a:lstStyle/>
        <a:p>
          <a:endParaRPr lang="en-US"/>
        </a:p>
      </dgm:t>
    </dgm:pt>
    <dgm:pt modelId="{4587BC04-365B-754A-ABCF-16CD1142A4F5}" type="pres">
      <dgm:prSet presAssocID="{3149DBAC-E5AB-4524-93FF-BDB35C902A73}" presName="childNode" presStyleLbl="node1" presStyleIdx="5" presStyleCnt="6">
        <dgm:presLayoutVars>
          <dgm:bulletEnabled val="1"/>
        </dgm:presLayoutVars>
      </dgm:prSet>
      <dgm:spPr/>
      <dgm:t>
        <a:bodyPr/>
        <a:lstStyle/>
        <a:p>
          <a:endParaRPr lang="en-US"/>
        </a:p>
      </dgm:t>
    </dgm:pt>
  </dgm:ptLst>
  <dgm:cxnLst>
    <dgm:cxn modelId="{422F3096-80FC-47D0-96F6-569E07AD1131}" type="presOf" srcId="{4E3F7796-93BD-4586-8846-CB2B9B17993D}" destId="{FF1673BF-F66E-4044-A11F-5D265841A880}" srcOrd="0" destOrd="0" presId="urn:microsoft.com/office/officeart/2005/8/layout/lProcess2"/>
    <dgm:cxn modelId="{0FE45841-C979-4ACB-967A-7966F533A040}" srcId="{7EDE6E45-C999-4305-97F5-74772423DACC}" destId="{EDD85BF0-FAF7-4872-B5B3-64CEB2C954C6}" srcOrd="2" destOrd="0" parTransId="{C60AC868-DE99-443E-B3F4-0081E67998C2}" sibTransId="{5822FEE9-DF35-46D9-86B2-F7F118B07501}"/>
    <dgm:cxn modelId="{0DC60599-8E8B-4887-A9E6-B87E19CD0F3A}" type="presOf" srcId="{A1B47813-381D-4596-A8E1-A4F2DF8C33F3}" destId="{11DF26C5-7D1F-BB4F-A591-B501C8EBBD00}" srcOrd="0" destOrd="0" presId="urn:microsoft.com/office/officeart/2005/8/layout/lProcess2"/>
    <dgm:cxn modelId="{35A46920-82C6-4F6A-B101-D527CAD31D80}" type="presOf" srcId="{19E9D1C8-12AA-402A-A18E-47CF37215E65}" destId="{C737A6F2-EF92-D64A-8F59-9F5039073480}" srcOrd="0" destOrd="0" presId="urn:microsoft.com/office/officeart/2005/8/layout/lProcess2"/>
    <dgm:cxn modelId="{E8CE0D9B-ED06-43D8-82F5-9FD1666107D3}" type="presOf" srcId="{EDD85BF0-FAF7-4872-B5B3-64CEB2C954C6}" destId="{0E2B792D-34F4-244D-BE31-1178A460D5E3}" srcOrd="0" destOrd="0" presId="urn:microsoft.com/office/officeart/2005/8/layout/lProcess2"/>
    <dgm:cxn modelId="{1221DC8B-E594-4EBA-95DE-C2826B7F2043}" type="presOf" srcId="{AC5A6135-AD2F-4092-84AC-4EAECF1843C1}" destId="{DB750E4D-48D3-2C4D-ACA3-064903D36FFF}" srcOrd="0" destOrd="0" presId="urn:microsoft.com/office/officeart/2005/8/layout/lProcess2"/>
    <dgm:cxn modelId="{38AB7ED7-DB2A-4CBB-8679-A7E554CEC5E5}" type="presOf" srcId="{19E9D1C8-12AA-402A-A18E-47CF37215E65}" destId="{0ADB8996-D3DB-0D43-A7DC-6C17D1E737ED}" srcOrd="1" destOrd="0" presId="urn:microsoft.com/office/officeart/2005/8/layout/lProcess2"/>
    <dgm:cxn modelId="{C860F837-3191-4B61-ABC3-9EA8206FE53C}" srcId="{EDD85BF0-FAF7-4872-B5B3-64CEB2C954C6}" destId="{3149DBAC-E5AB-4524-93FF-BDB35C902A73}" srcOrd="1" destOrd="0" parTransId="{36BA171E-A9D8-480A-826C-AD537D24D7A6}" sibTransId="{E8AE6892-A50E-416F-BE91-07F7543D6617}"/>
    <dgm:cxn modelId="{F1533B16-CEF5-41C7-A79D-BDE9531DF1D3}" type="presOf" srcId="{70FD0250-41C0-4595-A020-CEDB58AC9513}" destId="{1502F86A-81FF-CA4E-9F80-AC87D7E8EE51}" srcOrd="0" destOrd="0" presId="urn:microsoft.com/office/officeart/2005/8/layout/lProcess2"/>
    <dgm:cxn modelId="{53071193-8B9E-4780-8D4F-FF17B8430BF6}" type="presOf" srcId="{E4F4C9FA-6A80-4893-8C4C-099402DE630D}" destId="{E015E2E8-1BAB-A241-A94E-60ECECB22149}" srcOrd="0" destOrd="0" presId="urn:microsoft.com/office/officeart/2005/8/layout/lProcess2"/>
    <dgm:cxn modelId="{D062FFD4-4099-4854-8E3B-6FF491D2218F}" srcId="{4E3F7796-93BD-4586-8846-CB2B9B17993D}" destId="{E4F4C9FA-6A80-4893-8C4C-099402DE630D}" srcOrd="0" destOrd="0" parTransId="{A6021CA9-53CE-447A-B600-649ED18A7E95}" sibTransId="{9BE36706-A2C4-4FD6-952F-909C2D2F7544}"/>
    <dgm:cxn modelId="{0B82D856-E9DB-42AA-9B3D-D67448873B84}" srcId="{7EDE6E45-C999-4305-97F5-74772423DACC}" destId="{4E3F7796-93BD-4586-8846-CB2B9B17993D}" srcOrd="1" destOrd="0" parTransId="{41301B55-8DCC-4CBB-9D9A-0FE8BE531AE8}" sibTransId="{BBEFD2D9-E773-4508-8DB3-6D89E1C12957}"/>
    <dgm:cxn modelId="{294B6A7C-2671-47AB-9E24-B409A1CBB027}" type="presOf" srcId="{7EDE6E45-C999-4305-97F5-74772423DACC}" destId="{ACA5F0B5-EC57-BA48-B9E6-D92B109E71BF}" srcOrd="0" destOrd="0" presId="urn:microsoft.com/office/officeart/2005/8/layout/lProcess2"/>
    <dgm:cxn modelId="{355CE841-3255-4B6D-9868-2E9E8732FAD7}" type="presOf" srcId="{3149DBAC-E5AB-4524-93FF-BDB35C902A73}" destId="{4587BC04-365B-754A-ABCF-16CD1142A4F5}" srcOrd="0" destOrd="0" presId="urn:microsoft.com/office/officeart/2005/8/layout/lProcess2"/>
    <dgm:cxn modelId="{070262F9-DAC4-40C2-A8E2-0781C767948D}" srcId="{7EDE6E45-C999-4305-97F5-74772423DACC}" destId="{19E9D1C8-12AA-402A-A18E-47CF37215E65}" srcOrd="0" destOrd="0" parTransId="{86546747-6D38-4B80-B0CB-CF2CD53384BA}" sibTransId="{BEA638D5-A77A-4B80-B2F7-91EFE358A48C}"/>
    <dgm:cxn modelId="{3200B249-4B81-4205-AAE0-229A65FBE53C}" srcId="{19E9D1C8-12AA-402A-A18E-47CF37215E65}" destId="{A1B47813-381D-4596-A8E1-A4F2DF8C33F3}" srcOrd="0" destOrd="0" parTransId="{56E55A4F-3B70-4F38-BDFA-C87213609769}" sibTransId="{F89EAF6B-A12C-4CFB-99A3-FB82A16C945E}"/>
    <dgm:cxn modelId="{A5B405ED-7777-4A72-8587-77C7ADF35A27}" srcId="{EDD85BF0-FAF7-4872-B5B3-64CEB2C954C6}" destId="{70FD0250-41C0-4595-A020-CEDB58AC9513}" srcOrd="0" destOrd="0" parTransId="{DFEA058D-A656-43C2-9311-21300DE80F87}" sibTransId="{3400C7B1-885B-4DD8-AD1A-2C2DFEAAB357}"/>
    <dgm:cxn modelId="{6BC73277-B506-4829-AD21-150DA6C6E77C}" type="presOf" srcId="{4E3F7796-93BD-4586-8846-CB2B9B17993D}" destId="{F829A578-C850-0149-A03E-3930F60D59EF}" srcOrd="1" destOrd="0" presId="urn:microsoft.com/office/officeart/2005/8/layout/lProcess2"/>
    <dgm:cxn modelId="{022D8227-A390-4BB8-9568-F02EFB5577EF}" type="presOf" srcId="{B031109F-0619-4959-A284-B8CA2E47713B}" destId="{62FBECC8-C6EA-5B43-9B7D-75AB65F556D4}" srcOrd="0" destOrd="0" presId="urn:microsoft.com/office/officeart/2005/8/layout/lProcess2"/>
    <dgm:cxn modelId="{47358FD9-AF18-4099-9DE1-CEF07D18A656}" srcId="{4E3F7796-93BD-4586-8846-CB2B9B17993D}" destId="{B031109F-0619-4959-A284-B8CA2E47713B}" srcOrd="1" destOrd="0" parTransId="{AFEEEF44-8333-4647-823B-B6C053A4AE85}" sibTransId="{969C403C-4B6B-4BDD-8DEB-CCF61164722A}"/>
    <dgm:cxn modelId="{6492C88A-5A52-47FB-8430-0119924DABFA}" type="presOf" srcId="{EDD85BF0-FAF7-4872-B5B3-64CEB2C954C6}" destId="{FFFA8205-AF11-C844-8C67-93B0309B3789}" srcOrd="1" destOrd="0" presId="urn:microsoft.com/office/officeart/2005/8/layout/lProcess2"/>
    <dgm:cxn modelId="{D8839889-F7FA-4426-A125-EDDAA3F3E467}" srcId="{19E9D1C8-12AA-402A-A18E-47CF37215E65}" destId="{AC5A6135-AD2F-4092-84AC-4EAECF1843C1}" srcOrd="1" destOrd="0" parTransId="{93B6656D-FC74-4310-A0EE-C4A6DADD9B89}" sibTransId="{66F3005A-A465-4A1B-8BD0-5E8AC80A79EA}"/>
    <dgm:cxn modelId="{E19B1E7E-87AB-453C-955C-355B384120B3}" type="presParOf" srcId="{ACA5F0B5-EC57-BA48-B9E6-D92B109E71BF}" destId="{39A73783-C70E-5841-95A8-6ECFF69F3DC2}" srcOrd="0" destOrd="0" presId="urn:microsoft.com/office/officeart/2005/8/layout/lProcess2"/>
    <dgm:cxn modelId="{5E6611B8-DD88-4879-9191-A561E5B6DCDB}" type="presParOf" srcId="{39A73783-C70E-5841-95A8-6ECFF69F3DC2}" destId="{C737A6F2-EF92-D64A-8F59-9F5039073480}" srcOrd="0" destOrd="0" presId="urn:microsoft.com/office/officeart/2005/8/layout/lProcess2"/>
    <dgm:cxn modelId="{8D6432D5-9757-40BE-91AC-95E1CFB1E1A8}" type="presParOf" srcId="{39A73783-C70E-5841-95A8-6ECFF69F3DC2}" destId="{0ADB8996-D3DB-0D43-A7DC-6C17D1E737ED}" srcOrd="1" destOrd="0" presId="urn:microsoft.com/office/officeart/2005/8/layout/lProcess2"/>
    <dgm:cxn modelId="{5DA8BB94-63A7-4A75-9C70-76F1E85F4BED}" type="presParOf" srcId="{39A73783-C70E-5841-95A8-6ECFF69F3DC2}" destId="{794624BA-4B2D-DB41-B08A-BDB5E6258321}" srcOrd="2" destOrd="0" presId="urn:microsoft.com/office/officeart/2005/8/layout/lProcess2"/>
    <dgm:cxn modelId="{77802CD7-0EB3-4833-8F12-C0181C1AF702}" type="presParOf" srcId="{794624BA-4B2D-DB41-B08A-BDB5E6258321}" destId="{101D6BA7-39B8-EB44-969D-28B2FB89C441}" srcOrd="0" destOrd="0" presId="urn:microsoft.com/office/officeart/2005/8/layout/lProcess2"/>
    <dgm:cxn modelId="{F88A3072-1F8D-4EF1-96AA-FFFE650A25D6}" type="presParOf" srcId="{101D6BA7-39B8-EB44-969D-28B2FB89C441}" destId="{11DF26C5-7D1F-BB4F-A591-B501C8EBBD00}" srcOrd="0" destOrd="0" presId="urn:microsoft.com/office/officeart/2005/8/layout/lProcess2"/>
    <dgm:cxn modelId="{5BC8383E-BC09-4488-AE13-FFDC3DA475B0}" type="presParOf" srcId="{101D6BA7-39B8-EB44-969D-28B2FB89C441}" destId="{5B08DA63-970D-3B48-84EF-8AE1A075D2E3}" srcOrd="1" destOrd="0" presId="urn:microsoft.com/office/officeart/2005/8/layout/lProcess2"/>
    <dgm:cxn modelId="{993C9010-052C-4BFC-9746-B4082E3CB7E6}" type="presParOf" srcId="{101D6BA7-39B8-EB44-969D-28B2FB89C441}" destId="{DB750E4D-48D3-2C4D-ACA3-064903D36FFF}" srcOrd="2" destOrd="0" presId="urn:microsoft.com/office/officeart/2005/8/layout/lProcess2"/>
    <dgm:cxn modelId="{479A2454-1E39-4FC9-B01E-49D4C99D831F}" type="presParOf" srcId="{ACA5F0B5-EC57-BA48-B9E6-D92B109E71BF}" destId="{41408933-701A-D147-9F88-36AFB7FBE849}" srcOrd="1" destOrd="0" presId="urn:microsoft.com/office/officeart/2005/8/layout/lProcess2"/>
    <dgm:cxn modelId="{455FA638-319D-439B-8406-83ADFDEC13E9}" type="presParOf" srcId="{ACA5F0B5-EC57-BA48-B9E6-D92B109E71BF}" destId="{184313D7-45C1-6B43-A59D-0D012FD2BDE5}" srcOrd="2" destOrd="0" presId="urn:microsoft.com/office/officeart/2005/8/layout/lProcess2"/>
    <dgm:cxn modelId="{08BE33A7-7472-45B8-9F91-35219EC65E42}" type="presParOf" srcId="{184313D7-45C1-6B43-A59D-0D012FD2BDE5}" destId="{FF1673BF-F66E-4044-A11F-5D265841A880}" srcOrd="0" destOrd="0" presId="urn:microsoft.com/office/officeart/2005/8/layout/lProcess2"/>
    <dgm:cxn modelId="{27A73656-F0ED-43F7-BCB5-5BE390B752C1}" type="presParOf" srcId="{184313D7-45C1-6B43-A59D-0D012FD2BDE5}" destId="{F829A578-C850-0149-A03E-3930F60D59EF}" srcOrd="1" destOrd="0" presId="urn:microsoft.com/office/officeart/2005/8/layout/lProcess2"/>
    <dgm:cxn modelId="{1EA98625-DF45-4644-A363-CAADA8472605}" type="presParOf" srcId="{184313D7-45C1-6B43-A59D-0D012FD2BDE5}" destId="{98AE0690-F456-274B-BE18-B67062316E7A}" srcOrd="2" destOrd="0" presId="urn:microsoft.com/office/officeart/2005/8/layout/lProcess2"/>
    <dgm:cxn modelId="{B38AC9D2-DD9D-4201-ABC4-4B00F78D7B17}" type="presParOf" srcId="{98AE0690-F456-274B-BE18-B67062316E7A}" destId="{A8778AA9-67EE-4E48-BE1A-946F24681CB9}" srcOrd="0" destOrd="0" presId="urn:microsoft.com/office/officeart/2005/8/layout/lProcess2"/>
    <dgm:cxn modelId="{7116FBB3-2715-45CD-A3CB-B87CE2F260E6}" type="presParOf" srcId="{A8778AA9-67EE-4E48-BE1A-946F24681CB9}" destId="{E015E2E8-1BAB-A241-A94E-60ECECB22149}" srcOrd="0" destOrd="0" presId="urn:microsoft.com/office/officeart/2005/8/layout/lProcess2"/>
    <dgm:cxn modelId="{C0FBB522-7D5B-49E5-BFA7-9AD5B19CA9C0}" type="presParOf" srcId="{A8778AA9-67EE-4E48-BE1A-946F24681CB9}" destId="{46C3F994-8E8C-8149-92D4-6267653FBF57}" srcOrd="1" destOrd="0" presId="urn:microsoft.com/office/officeart/2005/8/layout/lProcess2"/>
    <dgm:cxn modelId="{845CD49C-D5F4-4596-A17A-FB69A8881BD5}" type="presParOf" srcId="{A8778AA9-67EE-4E48-BE1A-946F24681CB9}" destId="{62FBECC8-C6EA-5B43-9B7D-75AB65F556D4}" srcOrd="2" destOrd="0" presId="urn:microsoft.com/office/officeart/2005/8/layout/lProcess2"/>
    <dgm:cxn modelId="{D3CBAD2C-2758-4205-9F4C-E1D8C8E3D0CA}" type="presParOf" srcId="{ACA5F0B5-EC57-BA48-B9E6-D92B109E71BF}" destId="{45E6B95C-86F3-004A-BD95-B2719E3D3DDA}" srcOrd="3" destOrd="0" presId="urn:microsoft.com/office/officeart/2005/8/layout/lProcess2"/>
    <dgm:cxn modelId="{B289122F-E8C5-4A36-A355-DD0B08A65514}" type="presParOf" srcId="{ACA5F0B5-EC57-BA48-B9E6-D92B109E71BF}" destId="{65CC7F33-0252-824A-A0B7-91F6403AB0D8}" srcOrd="4" destOrd="0" presId="urn:microsoft.com/office/officeart/2005/8/layout/lProcess2"/>
    <dgm:cxn modelId="{7279E680-8796-4E0C-ABCE-BB7DBC2FC4B1}" type="presParOf" srcId="{65CC7F33-0252-824A-A0B7-91F6403AB0D8}" destId="{0E2B792D-34F4-244D-BE31-1178A460D5E3}" srcOrd="0" destOrd="0" presId="urn:microsoft.com/office/officeart/2005/8/layout/lProcess2"/>
    <dgm:cxn modelId="{AE2AA593-B401-4CF4-96D1-E5D194799FFF}" type="presParOf" srcId="{65CC7F33-0252-824A-A0B7-91F6403AB0D8}" destId="{FFFA8205-AF11-C844-8C67-93B0309B3789}" srcOrd="1" destOrd="0" presId="urn:microsoft.com/office/officeart/2005/8/layout/lProcess2"/>
    <dgm:cxn modelId="{7F7A4D21-BA7B-46D0-8BDF-A9CEC45CD209}" type="presParOf" srcId="{65CC7F33-0252-824A-A0B7-91F6403AB0D8}" destId="{433168C0-C6FE-A344-B06A-7989D32C88D3}" srcOrd="2" destOrd="0" presId="urn:microsoft.com/office/officeart/2005/8/layout/lProcess2"/>
    <dgm:cxn modelId="{029AA7B7-0F8D-4C79-B20C-E8DC9F678C55}" type="presParOf" srcId="{433168C0-C6FE-A344-B06A-7989D32C88D3}" destId="{2C108915-F212-0A45-9642-7CB2B1B4DE0E}" srcOrd="0" destOrd="0" presId="urn:microsoft.com/office/officeart/2005/8/layout/lProcess2"/>
    <dgm:cxn modelId="{4656F8D6-A1A3-497F-B761-E349F504F834}" type="presParOf" srcId="{2C108915-F212-0A45-9642-7CB2B1B4DE0E}" destId="{1502F86A-81FF-CA4E-9F80-AC87D7E8EE51}" srcOrd="0" destOrd="0" presId="urn:microsoft.com/office/officeart/2005/8/layout/lProcess2"/>
    <dgm:cxn modelId="{1D95D5BA-AC56-4C81-96F1-D633ECBB310E}" type="presParOf" srcId="{2C108915-F212-0A45-9642-7CB2B1B4DE0E}" destId="{838A2244-3AC1-1041-8EDA-0D833291C16F}" srcOrd="1" destOrd="0" presId="urn:microsoft.com/office/officeart/2005/8/layout/lProcess2"/>
    <dgm:cxn modelId="{4439DD25-C3E3-40E3-8BB5-33FA8D20CF93}" type="presParOf" srcId="{2C108915-F212-0A45-9642-7CB2B1B4DE0E}" destId="{4587BC04-365B-754A-ABCF-16CD1142A4F5}"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90950A-3DE5-4385-9511-0FBE28B5354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89A2AC5-E8FA-4CD7-A7D7-333057517269}">
      <dgm:prSet phldrT="[Text]"/>
      <dgm:spPr>
        <a:solidFill>
          <a:srgbClr val="173466"/>
        </a:solidFill>
      </dgm:spPr>
      <dgm:t>
        <a:bodyPr/>
        <a:lstStyle/>
        <a:p>
          <a:r>
            <a:rPr lang="en-US" dirty="0" smtClean="0"/>
            <a:t>100,000</a:t>
          </a:r>
        </a:p>
      </dgm:t>
    </dgm:pt>
    <dgm:pt modelId="{835B4C8E-7654-48D2-B167-4DE56B115694}" type="parTrans" cxnId="{C55A8C75-9EBF-4A7D-93A2-8A888AFACDD5}">
      <dgm:prSet/>
      <dgm:spPr/>
      <dgm:t>
        <a:bodyPr/>
        <a:lstStyle/>
        <a:p>
          <a:endParaRPr lang="en-US"/>
        </a:p>
      </dgm:t>
    </dgm:pt>
    <dgm:pt modelId="{F9BD4964-5D9D-4580-8CDD-37307B39B8DA}" type="sibTrans" cxnId="{C55A8C75-9EBF-4A7D-93A2-8A888AFACDD5}">
      <dgm:prSet/>
      <dgm:spPr/>
      <dgm:t>
        <a:bodyPr/>
        <a:lstStyle/>
        <a:p>
          <a:endParaRPr lang="en-US"/>
        </a:p>
      </dgm:t>
    </dgm:pt>
    <dgm:pt modelId="{E791D75C-387E-49AF-B1D1-8412DDB493A1}">
      <dgm:prSet phldrT="[Text]" phldr="1"/>
      <dgm:spPr/>
      <dgm:t>
        <a:bodyPr/>
        <a:lstStyle/>
        <a:p>
          <a:endParaRPr lang="en-US" dirty="0"/>
        </a:p>
      </dgm:t>
    </dgm:pt>
    <dgm:pt modelId="{EC0E627D-0140-40F6-AC56-45F6FC584673}" type="parTrans" cxnId="{AF6C60C9-9FAE-444A-B4C4-DD62BA41F03E}">
      <dgm:prSet/>
      <dgm:spPr/>
      <dgm:t>
        <a:bodyPr/>
        <a:lstStyle/>
        <a:p>
          <a:endParaRPr lang="en-US"/>
        </a:p>
      </dgm:t>
    </dgm:pt>
    <dgm:pt modelId="{ED8955A6-A3E6-440A-8589-D1E83F05A17A}" type="sibTrans" cxnId="{AF6C60C9-9FAE-444A-B4C4-DD62BA41F03E}">
      <dgm:prSet/>
      <dgm:spPr/>
      <dgm:t>
        <a:bodyPr/>
        <a:lstStyle/>
        <a:p>
          <a:endParaRPr lang="en-US"/>
        </a:p>
      </dgm:t>
    </dgm:pt>
    <dgm:pt modelId="{0454DBA3-599A-4F2E-BFC1-D0C9BB949FB3}">
      <dgm:prSet phldrT="[Text]"/>
      <dgm:spPr>
        <a:solidFill>
          <a:srgbClr val="173466"/>
        </a:solidFill>
      </dgm:spPr>
      <dgm:t>
        <a:bodyPr/>
        <a:lstStyle/>
        <a:p>
          <a:r>
            <a:rPr lang="en-US" dirty="0" smtClean="0"/>
            <a:t>150,000</a:t>
          </a:r>
          <a:endParaRPr lang="en-US" dirty="0"/>
        </a:p>
      </dgm:t>
    </dgm:pt>
    <dgm:pt modelId="{51C9A23D-A26F-4587-8E5F-9A02E0F38C9B}" type="sibTrans" cxnId="{19E280F7-989A-48A0-B148-764DA3A70B32}">
      <dgm:prSet/>
      <dgm:spPr/>
      <dgm:t>
        <a:bodyPr/>
        <a:lstStyle/>
        <a:p>
          <a:endParaRPr lang="en-US"/>
        </a:p>
      </dgm:t>
    </dgm:pt>
    <dgm:pt modelId="{40ECB2EF-8E8B-4469-9D93-F1058DFB45FD}" type="parTrans" cxnId="{19E280F7-989A-48A0-B148-764DA3A70B32}">
      <dgm:prSet/>
      <dgm:spPr/>
      <dgm:t>
        <a:bodyPr/>
        <a:lstStyle/>
        <a:p>
          <a:endParaRPr lang="en-US"/>
        </a:p>
      </dgm:t>
    </dgm:pt>
    <dgm:pt modelId="{40A2126A-E536-42C2-8D8F-2EE7A05EDF22}">
      <dgm:prSet/>
      <dgm:spPr/>
      <dgm:t>
        <a:bodyPr/>
        <a:lstStyle/>
        <a:p>
          <a:r>
            <a:rPr lang="en-US" dirty="0" smtClean="0"/>
            <a:t>100,000</a:t>
          </a:r>
        </a:p>
      </dgm:t>
    </dgm:pt>
    <dgm:pt modelId="{90A8E4AD-81FC-4FD6-85C4-CFBE3F9DB1EF}" type="sibTrans" cxnId="{3939C35C-651D-49F1-AF91-67FA54250FA5}">
      <dgm:prSet/>
      <dgm:spPr/>
      <dgm:t>
        <a:bodyPr/>
        <a:lstStyle/>
        <a:p>
          <a:endParaRPr lang="en-US"/>
        </a:p>
      </dgm:t>
    </dgm:pt>
    <dgm:pt modelId="{6712A67A-8D2F-42A2-9DD0-C1D3AAB7AF31}" type="parTrans" cxnId="{3939C35C-651D-49F1-AF91-67FA54250FA5}">
      <dgm:prSet/>
      <dgm:spPr/>
      <dgm:t>
        <a:bodyPr/>
        <a:lstStyle/>
        <a:p>
          <a:endParaRPr lang="en-US"/>
        </a:p>
      </dgm:t>
    </dgm:pt>
    <dgm:pt modelId="{787A306D-4F00-492B-B4F7-40C388EEF9CB}" type="pres">
      <dgm:prSet presAssocID="{0690950A-3DE5-4385-9511-0FBE28B53547}" presName="Name0" presStyleCnt="0">
        <dgm:presLayoutVars>
          <dgm:chMax val="4"/>
          <dgm:resizeHandles val="exact"/>
        </dgm:presLayoutVars>
      </dgm:prSet>
      <dgm:spPr/>
      <dgm:t>
        <a:bodyPr/>
        <a:lstStyle/>
        <a:p>
          <a:endParaRPr lang="en-US"/>
        </a:p>
      </dgm:t>
    </dgm:pt>
    <dgm:pt modelId="{622F2561-32E1-44D4-8AE6-248E1791D77A}" type="pres">
      <dgm:prSet presAssocID="{0690950A-3DE5-4385-9511-0FBE28B53547}" presName="ellipse" presStyleLbl="trBgShp" presStyleIdx="0" presStyleCnt="1"/>
      <dgm:spPr/>
      <dgm:t>
        <a:bodyPr/>
        <a:lstStyle/>
        <a:p>
          <a:endParaRPr lang="en-US"/>
        </a:p>
      </dgm:t>
    </dgm:pt>
    <dgm:pt modelId="{AEE0C2F0-2ABC-44E5-A4BF-F1248BAC7CE5}" type="pres">
      <dgm:prSet presAssocID="{0690950A-3DE5-4385-9511-0FBE28B53547}" presName="arrow1" presStyleLbl="fgShp" presStyleIdx="0" presStyleCnt="1" custFlipVert="1" custFlipHor="1" custScaleX="54313" custScaleY="30491"/>
      <dgm:spPr/>
      <dgm:t>
        <a:bodyPr/>
        <a:lstStyle/>
        <a:p>
          <a:endParaRPr lang="en-US"/>
        </a:p>
      </dgm:t>
    </dgm:pt>
    <dgm:pt modelId="{6AADAD26-EE94-4F0C-8945-7DCFAB5EDF5C}" type="pres">
      <dgm:prSet presAssocID="{0690950A-3DE5-4385-9511-0FBE28B53547}" presName="rectangle" presStyleLbl="revTx" presStyleIdx="0" presStyleCnt="1" custScaleX="2058">
        <dgm:presLayoutVars>
          <dgm:bulletEnabled val="1"/>
        </dgm:presLayoutVars>
      </dgm:prSet>
      <dgm:spPr/>
      <dgm:t>
        <a:bodyPr/>
        <a:lstStyle/>
        <a:p>
          <a:endParaRPr lang="en-US"/>
        </a:p>
      </dgm:t>
    </dgm:pt>
    <dgm:pt modelId="{EC9885CB-BDF4-4D39-AF62-85FA7198A695}" type="pres">
      <dgm:prSet presAssocID="{0454DBA3-599A-4F2E-BFC1-D0C9BB949FB3}" presName="item1" presStyleLbl="node1" presStyleIdx="0" presStyleCnt="3">
        <dgm:presLayoutVars>
          <dgm:bulletEnabled val="1"/>
        </dgm:presLayoutVars>
      </dgm:prSet>
      <dgm:spPr/>
      <dgm:t>
        <a:bodyPr/>
        <a:lstStyle/>
        <a:p>
          <a:endParaRPr lang="en-US"/>
        </a:p>
      </dgm:t>
    </dgm:pt>
    <dgm:pt modelId="{9D95EB0C-2B32-4FF9-AD18-718FF0D2FDB0}" type="pres">
      <dgm:prSet presAssocID="{40A2126A-E536-42C2-8D8F-2EE7A05EDF22}" presName="item2" presStyleLbl="node1" presStyleIdx="1" presStyleCnt="3">
        <dgm:presLayoutVars>
          <dgm:bulletEnabled val="1"/>
        </dgm:presLayoutVars>
      </dgm:prSet>
      <dgm:spPr/>
      <dgm:t>
        <a:bodyPr/>
        <a:lstStyle/>
        <a:p>
          <a:endParaRPr lang="en-US"/>
        </a:p>
      </dgm:t>
    </dgm:pt>
    <dgm:pt modelId="{F49E6BFA-3310-AC49-B82A-C70F9BD2A634}" type="pres">
      <dgm:prSet presAssocID="{E791D75C-387E-49AF-B1D1-8412DDB493A1}" presName="item3" presStyleLbl="node1" presStyleIdx="2" presStyleCnt="3">
        <dgm:presLayoutVars>
          <dgm:bulletEnabled val="1"/>
        </dgm:presLayoutVars>
      </dgm:prSet>
      <dgm:spPr/>
      <dgm:t>
        <a:bodyPr/>
        <a:lstStyle/>
        <a:p>
          <a:endParaRPr lang="en-US"/>
        </a:p>
      </dgm:t>
    </dgm:pt>
    <dgm:pt modelId="{6A779901-A204-468B-A620-17CAA8FD1BA3}" type="pres">
      <dgm:prSet presAssocID="{0690950A-3DE5-4385-9511-0FBE28B53547}" presName="funnel" presStyleLbl="trAlignAcc1" presStyleIdx="0" presStyleCnt="1" custLinFactNeighborX="-5799" custLinFactNeighborY="-1556"/>
      <dgm:spPr/>
      <dgm:t>
        <a:bodyPr/>
        <a:lstStyle/>
        <a:p>
          <a:endParaRPr lang="en-US"/>
        </a:p>
      </dgm:t>
    </dgm:pt>
  </dgm:ptLst>
  <dgm:cxnLst>
    <dgm:cxn modelId="{3939C35C-651D-49F1-AF91-67FA54250FA5}" srcId="{0690950A-3DE5-4385-9511-0FBE28B53547}" destId="{40A2126A-E536-42C2-8D8F-2EE7A05EDF22}" srcOrd="2" destOrd="0" parTransId="{6712A67A-8D2F-42A2-9DD0-C1D3AAB7AF31}" sibTransId="{90A8E4AD-81FC-4FD6-85C4-CFBE3F9DB1EF}"/>
    <dgm:cxn modelId="{AF6C60C9-9FAE-444A-B4C4-DD62BA41F03E}" srcId="{0690950A-3DE5-4385-9511-0FBE28B53547}" destId="{E791D75C-387E-49AF-B1D1-8412DDB493A1}" srcOrd="3" destOrd="0" parTransId="{EC0E627D-0140-40F6-AC56-45F6FC584673}" sibTransId="{ED8955A6-A3E6-440A-8589-D1E83F05A17A}"/>
    <dgm:cxn modelId="{C55A8C75-9EBF-4A7D-93A2-8A888AFACDD5}" srcId="{0690950A-3DE5-4385-9511-0FBE28B53547}" destId="{589A2AC5-E8FA-4CD7-A7D7-333057517269}" srcOrd="0" destOrd="0" parTransId="{835B4C8E-7654-48D2-B167-4DE56B115694}" sibTransId="{F9BD4964-5D9D-4580-8CDD-37307B39B8DA}"/>
    <dgm:cxn modelId="{5040B2C2-624B-44EC-8A0E-B60624722FB3}" type="presOf" srcId="{0690950A-3DE5-4385-9511-0FBE28B53547}" destId="{787A306D-4F00-492B-B4F7-40C388EEF9CB}" srcOrd="0" destOrd="0" presId="urn:microsoft.com/office/officeart/2005/8/layout/funnel1"/>
    <dgm:cxn modelId="{19E280F7-989A-48A0-B148-764DA3A70B32}" srcId="{0690950A-3DE5-4385-9511-0FBE28B53547}" destId="{0454DBA3-599A-4F2E-BFC1-D0C9BB949FB3}" srcOrd="1" destOrd="0" parTransId="{40ECB2EF-8E8B-4469-9D93-F1058DFB45FD}" sibTransId="{51C9A23D-A26F-4587-8E5F-9A02E0F38C9B}"/>
    <dgm:cxn modelId="{EA4C9752-B231-4EB7-B5D4-4A98097C46FC}" type="presOf" srcId="{0454DBA3-599A-4F2E-BFC1-D0C9BB949FB3}" destId="{9D95EB0C-2B32-4FF9-AD18-718FF0D2FDB0}" srcOrd="0" destOrd="0" presId="urn:microsoft.com/office/officeart/2005/8/layout/funnel1"/>
    <dgm:cxn modelId="{B277EF2E-CD77-49A8-8CA5-7618CED14AF3}" type="presOf" srcId="{E791D75C-387E-49AF-B1D1-8412DDB493A1}" destId="{6AADAD26-EE94-4F0C-8945-7DCFAB5EDF5C}" srcOrd="0" destOrd="0" presId="urn:microsoft.com/office/officeart/2005/8/layout/funnel1"/>
    <dgm:cxn modelId="{31F43B6D-1B77-49DE-BB2A-362029D1243A}" type="presOf" srcId="{589A2AC5-E8FA-4CD7-A7D7-333057517269}" destId="{F49E6BFA-3310-AC49-B82A-C70F9BD2A634}" srcOrd="0" destOrd="0" presId="urn:microsoft.com/office/officeart/2005/8/layout/funnel1"/>
    <dgm:cxn modelId="{35EDB8E2-099A-4E9E-A12C-E9B157ACD8BD}" type="presOf" srcId="{40A2126A-E536-42C2-8D8F-2EE7A05EDF22}" destId="{EC9885CB-BDF4-4D39-AF62-85FA7198A695}" srcOrd="0" destOrd="0" presId="urn:microsoft.com/office/officeart/2005/8/layout/funnel1"/>
    <dgm:cxn modelId="{C8B56ED1-AFDF-4BC0-8AF1-EE5D3E7F9030}" type="presParOf" srcId="{787A306D-4F00-492B-B4F7-40C388EEF9CB}" destId="{622F2561-32E1-44D4-8AE6-248E1791D77A}" srcOrd="0" destOrd="0" presId="urn:microsoft.com/office/officeart/2005/8/layout/funnel1"/>
    <dgm:cxn modelId="{E51F431D-6ACC-4808-BAE1-4BDD1B2F9237}" type="presParOf" srcId="{787A306D-4F00-492B-B4F7-40C388EEF9CB}" destId="{AEE0C2F0-2ABC-44E5-A4BF-F1248BAC7CE5}" srcOrd="1" destOrd="0" presId="urn:microsoft.com/office/officeart/2005/8/layout/funnel1"/>
    <dgm:cxn modelId="{1363AA38-6E7B-4C43-8255-925A5E537369}" type="presParOf" srcId="{787A306D-4F00-492B-B4F7-40C388EEF9CB}" destId="{6AADAD26-EE94-4F0C-8945-7DCFAB5EDF5C}" srcOrd="2" destOrd="0" presId="urn:microsoft.com/office/officeart/2005/8/layout/funnel1"/>
    <dgm:cxn modelId="{BE0488AA-2D97-480E-B051-98442595EE91}" type="presParOf" srcId="{787A306D-4F00-492B-B4F7-40C388EEF9CB}" destId="{EC9885CB-BDF4-4D39-AF62-85FA7198A695}" srcOrd="3" destOrd="0" presId="urn:microsoft.com/office/officeart/2005/8/layout/funnel1"/>
    <dgm:cxn modelId="{A0B7E876-EA89-4F07-9B63-3524D4F38F2A}" type="presParOf" srcId="{787A306D-4F00-492B-B4F7-40C388EEF9CB}" destId="{9D95EB0C-2B32-4FF9-AD18-718FF0D2FDB0}" srcOrd="4" destOrd="0" presId="urn:microsoft.com/office/officeart/2005/8/layout/funnel1"/>
    <dgm:cxn modelId="{CD4175B2-7907-49C8-92DC-1F5D29E2326D}" type="presParOf" srcId="{787A306D-4F00-492B-B4F7-40C388EEF9CB}" destId="{F49E6BFA-3310-AC49-B82A-C70F9BD2A634}" srcOrd="5" destOrd="0" presId="urn:microsoft.com/office/officeart/2005/8/layout/funnel1"/>
    <dgm:cxn modelId="{3955A132-2575-4017-9EFF-D364054C3933}" type="presParOf" srcId="{787A306D-4F00-492B-B4F7-40C388EEF9CB}" destId="{6A779901-A204-468B-A620-17CAA8FD1BA3}"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679C44-7426-49A2-B6B1-517A80F8F587}" type="doc">
      <dgm:prSet loTypeId="urn:microsoft.com/office/officeart/2005/8/layout/venn3" loCatId="relationship" qsTypeId="urn:microsoft.com/office/officeart/2005/8/quickstyle/simple2" qsCatId="simple" csTypeId="urn:microsoft.com/office/officeart/2005/8/colors/accent2_2" csCatId="accent2" phldr="1"/>
      <dgm:spPr/>
      <dgm:t>
        <a:bodyPr/>
        <a:lstStyle/>
        <a:p>
          <a:endParaRPr lang="en-US"/>
        </a:p>
      </dgm:t>
    </dgm:pt>
    <dgm:pt modelId="{CD879F9C-57E6-4BBA-80D0-6B5DF6E8DE7A}">
      <dgm:prSet phldrT="[Text]" custT="1"/>
      <dgm:spPr>
        <a:solidFill>
          <a:srgbClr val="668FCB">
            <a:alpha val="50000"/>
          </a:srgbClr>
        </a:solidFill>
      </dgm:spPr>
      <dgm:t>
        <a:bodyPr/>
        <a:lstStyle/>
        <a:p>
          <a:r>
            <a:rPr lang="en-US" sz="600" b="1" dirty="0" smtClean="0">
              <a:latin typeface="Arial" pitchFamily="34" charset="0"/>
              <a:cs typeface="Arial" pitchFamily="34" charset="0"/>
            </a:rPr>
            <a:t>Research</a:t>
          </a:r>
          <a:endParaRPr lang="en-US" sz="600" b="1" dirty="0">
            <a:latin typeface="Arial" pitchFamily="34" charset="0"/>
            <a:cs typeface="Arial" pitchFamily="34" charset="0"/>
          </a:endParaRPr>
        </a:p>
      </dgm:t>
    </dgm:pt>
    <dgm:pt modelId="{7FAB4E8E-8F23-4482-8577-C48ACCCF6862}" type="parTrans" cxnId="{1591E73D-978B-4289-9720-8ED5E6462B57}">
      <dgm:prSet/>
      <dgm:spPr/>
      <dgm:t>
        <a:bodyPr/>
        <a:lstStyle/>
        <a:p>
          <a:endParaRPr lang="en-US" b="1">
            <a:solidFill>
              <a:srgbClr val="000000"/>
            </a:solidFill>
            <a:latin typeface="Arial" pitchFamily="34" charset="0"/>
            <a:cs typeface="Arial" pitchFamily="34" charset="0"/>
          </a:endParaRPr>
        </a:p>
      </dgm:t>
    </dgm:pt>
    <dgm:pt modelId="{92CC772F-54F6-4A45-9CC7-97862E573AE2}" type="sibTrans" cxnId="{1591E73D-978B-4289-9720-8ED5E6462B57}">
      <dgm:prSet/>
      <dgm:spPr/>
      <dgm:t>
        <a:bodyPr/>
        <a:lstStyle/>
        <a:p>
          <a:endParaRPr lang="en-US" b="1">
            <a:solidFill>
              <a:srgbClr val="000000"/>
            </a:solidFill>
            <a:latin typeface="Arial" pitchFamily="34" charset="0"/>
            <a:cs typeface="Arial" pitchFamily="34" charset="0"/>
          </a:endParaRPr>
        </a:p>
      </dgm:t>
    </dgm:pt>
    <dgm:pt modelId="{93DA9903-62F8-4E63-A50D-0C0D887F764D}">
      <dgm:prSet phldrT="[Text]" custT="1"/>
      <dgm:spPr>
        <a:solidFill>
          <a:srgbClr val="668FCB">
            <a:alpha val="50000"/>
          </a:srgbClr>
        </a:solidFill>
      </dgm:spPr>
      <dgm:t>
        <a:bodyPr/>
        <a:lstStyle/>
        <a:p>
          <a:r>
            <a:rPr lang="en-US" sz="500" b="1" dirty="0" smtClean="0">
              <a:latin typeface="Arial" pitchFamily="34" charset="0"/>
              <a:cs typeface="Arial" pitchFamily="34" charset="0"/>
            </a:rPr>
            <a:t>Immunologists</a:t>
          </a:r>
          <a:endParaRPr lang="en-US" sz="600" b="1" dirty="0">
            <a:latin typeface="Arial" pitchFamily="34" charset="0"/>
            <a:cs typeface="Arial" pitchFamily="34" charset="0"/>
          </a:endParaRPr>
        </a:p>
      </dgm:t>
    </dgm:pt>
    <dgm:pt modelId="{BE9C0BDB-7681-438E-A422-B0277AEC30E6}" type="parTrans" cxnId="{B80410BE-246F-4032-9DCF-A8897DAD4EB7}">
      <dgm:prSet/>
      <dgm:spPr/>
      <dgm:t>
        <a:bodyPr/>
        <a:lstStyle/>
        <a:p>
          <a:endParaRPr lang="en-US" b="1">
            <a:solidFill>
              <a:srgbClr val="000000"/>
            </a:solidFill>
            <a:latin typeface="Arial" pitchFamily="34" charset="0"/>
            <a:cs typeface="Arial" pitchFamily="34" charset="0"/>
          </a:endParaRPr>
        </a:p>
      </dgm:t>
    </dgm:pt>
    <dgm:pt modelId="{C8E4EDB4-B189-4366-B79A-C1734F31E0CD}" type="sibTrans" cxnId="{B80410BE-246F-4032-9DCF-A8897DAD4EB7}">
      <dgm:prSet/>
      <dgm:spPr/>
      <dgm:t>
        <a:bodyPr/>
        <a:lstStyle/>
        <a:p>
          <a:endParaRPr lang="en-US" b="1">
            <a:solidFill>
              <a:srgbClr val="000000"/>
            </a:solidFill>
            <a:latin typeface="Arial" pitchFamily="34" charset="0"/>
            <a:cs typeface="Arial" pitchFamily="34" charset="0"/>
          </a:endParaRPr>
        </a:p>
      </dgm:t>
    </dgm:pt>
    <dgm:pt modelId="{DA0685DD-31BC-48AC-9474-8E1FE65D5E90}">
      <dgm:prSet phldrT="[Text]" custT="1"/>
      <dgm:spPr>
        <a:solidFill>
          <a:srgbClr val="668FCB">
            <a:alpha val="50000"/>
          </a:srgbClr>
        </a:solidFill>
      </dgm:spPr>
      <dgm:t>
        <a:bodyPr/>
        <a:lstStyle/>
        <a:p>
          <a:r>
            <a:rPr lang="en-US" sz="600" b="1" dirty="0" smtClean="0">
              <a:latin typeface="Arial" pitchFamily="34" charset="0"/>
              <a:cs typeface="Arial" pitchFamily="34" charset="0"/>
            </a:rPr>
            <a:t>Molecular Devices</a:t>
          </a:r>
          <a:endParaRPr lang="en-US" sz="600" b="1" dirty="0">
            <a:latin typeface="Arial" pitchFamily="34" charset="0"/>
            <a:cs typeface="Arial" pitchFamily="34" charset="0"/>
          </a:endParaRPr>
        </a:p>
      </dgm:t>
    </dgm:pt>
    <dgm:pt modelId="{E1DF6F6B-39E8-4788-977D-3A79C1BEE1CE}" type="parTrans" cxnId="{EF684060-8398-4B56-9F5F-F4A949C061B0}">
      <dgm:prSet/>
      <dgm:spPr/>
      <dgm:t>
        <a:bodyPr/>
        <a:lstStyle/>
        <a:p>
          <a:endParaRPr lang="en-US" b="1">
            <a:solidFill>
              <a:srgbClr val="000000"/>
            </a:solidFill>
            <a:latin typeface="Arial" pitchFamily="34" charset="0"/>
            <a:cs typeface="Arial" pitchFamily="34" charset="0"/>
          </a:endParaRPr>
        </a:p>
      </dgm:t>
    </dgm:pt>
    <dgm:pt modelId="{4598101D-CCBB-4209-9C6D-7E73AC6CC4AC}" type="sibTrans" cxnId="{EF684060-8398-4B56-9F5F-F4A949C061B0}">
      <dgm:prSet/>
      <dgm:spPr/>
      <dgm:t>
        <a:bodyPr/>
        <a:lstStyle/>
        <a:p>
          <a:endParaRPr lang="en-US" b="1">
            <a:solidFill>
              <a:srgbClr val="000000"/>
            </a:solidFill>
            <a:latin typeface="Arial" pitchFamily="34" charset="0"/>
            <a:cs typeface="Arial" pitchFamily="34" charset="0"/>
          </a:endParaRPr>
        </a:p>
      </dgm:t>
    </dgm:pt>
    <dgm:pt modelId="{A7E68200-2C19-6E43-B810-131F36D8C92C}">
      <dgm:prSet phldrT="[Text]" custT="1"/>
      <dgm:spPr>
        <a:solidFill>
          <a:srgbClr val="668FCB">
            <a:alpha val="50000"/>
          </a:srgbClr>
        </a:solidFill>
      </dgm:spPr>
      <dgm:t>
        <a:bodyPr/>
        <a:lstStyle/>
        <a:p>
          <a:r>
            <a:rPr lang="en-US" sz="600" b="1" dirty="0" smtClean="0">
              <a:latin typeface="Arial" pitchFamily="34" charset="0"/>
              <a:cs typeface="Arial" pitchFamily="34" charset="0"/>
            </a:rPr>
            <a:t>Pharma</a:t>
          </a:r>
          <a:endParaRPr lang="en-US" sz="600" b="1" dirty="0">
            <a:latin typeface="Arial" pitchFamily="34" charset="0"/>
            <a:cs typeface="Arial" pitchFamily="34" charset="0"/>
          </a:endParaRPr>
        </a:p>
      </dgm:t>
    </dgm:pt>
    <dgm:pt modelId="{E4A269D2-8AC7-394C-8158-404F66FE026F}" type="parTrans" cxnId="{2522E3A1-68E2-194E-8AFE-BBE591587C2A}">
      <dgm:prSet/>
      <dgm:spPr/>
      <dgm:t>
        <a:bodyPr/>
        <a:lstStyle/>
        <a:p>
          <a:endParaRPr lang="en-US"/>
        </a:p>
      </dgm:t>
    </dgm:pt>
    <dgm:pt modelId="{B42ADF49-B478-2C41-ACB7-F5B14513E5B7}" type="sibTrans" cxnId="{2522E3A1-68E2-194E-8AFE-BBE591587C2A}">
      <dgm:prSet/>
      <dgm:spPr/>
      <dgm:t>
        <a:bodyPr/>
        <a:lstStyle/>
        <a:p>
          <a:endParaRPr lang="en-US"/>
        </a:p>
      </dgm:t>
    </dgm:pt>
    <dgm:pt modelId="{26654617-B4F1-E84C-A0C2-32E92BDD90FA}">
      <dgm:prSet phldrT="[Text]" custT="1"/>
      <dgm:spPr>
        <a:solidFill>
          <a:srgbClr val="668FCB">
            <a:alpha val="50000"/>
          </a:srgbClr>
        </a:solidFill>
      </dgm:spPr>
      <dgm:t>
        <a:bodyPr/>
        <a:lstStyle/>
        <a:p>
          <a:r>
            <a:rPr lang="en-US" sz="600" b="1" dirty="0" smtClean="0">
              <a:latin typeface="Arial" pitchFamily="34" charset="0"/>
              <a:cs typeface="Arial" pitchFamily="34" charset="0"/>
            </a:rPr>
            <a:t>FDA</a:t>
          </a:r>
          <a:endParaRPr lang="en-US" sz="600" b="1" dirty="0">
            <a:latin typeface="Arial" pitchFamily="34" charset="0"/>
            <a:cs typeface="Arial" pitchFamily="34" charset="0"/>
          </a:endParaRPr>
        </a:p>
      </dgm:t>
    </dgm:pt>
    <dgm:pt modelId="{2FE090B5-EAC0-EC48-A7BA-AB8407B09C7B}" type="parTrans" cxnId="{C7B0D7C9-FA0E-2C49-AE17-8860BB431DD3}">
      <dgm:prSet/>
      <dgm:spPr/>
      <dgm:t>
        <a:bodyPr/>
        <a:lstStyle/>
        <a:p>
          <a:endParaRPr lang="en-US"/>
        </a:p>
      </dgm:t>
    </dgm:pt>
    <dgm:pt modelId="{57E9D514-C797-9C48-9631-E8795C3440E6}" type="sibTrans" cxnId="{C7B0D7C9-FA0E-2C49-AE17-8860BB431DD3}">
      <dgm:prSet/>
      <dgm:spPr/>
      <dgm:t>
        <a:bodyPr/>
        <a:lstStyle/>
        <a:p>
          <a:endParaRPr lang="en-US"/>
        </a:p>
      </dgm:t>
    </dgm:pt>
    <dgm:pt modelId="{53A6FC17-2614-6B4F-9C98-C145ECA46906}">
      <dgm:prSet phldrT="[Text]" custT="1"/>
      <dgm:spPr>
        <a:solidFill>
          <a:srgbClr val="668FCB">
            <a:alpha val="50000"/>
          </a:srgbClr>
        </a:solidFill>
      </dgm:spPr>
      <dgm:t>
        <a:bodyPr/>
        <a:lstStyle/>
        <a:p>
          <a:r>
            <a:rPr lang="en-US" sz="600" b="1" dirty="0" smtClean="0">
              <a:latin typeface="Arial" pitchFamily="34" charset="0"/>
              <a:cs typeface="Arial" pitchFamily="34" charset="0"/>
            </a:rPr>
            <a:t>CDC</a:t>
          </a:r>
          <a:endParaRPr lang="en-US" sz="600" b="1" dirty="0">
            <a:latin typeface="Arial" pitchFamily="34" charset="0"/>
            <a:cs typeface="Arial" pitchFamily="34" charset="0"/>
          </a:endParaRPr>
        </a:p>
      </dgm:t>
    </dgm:pt>
    <dgm:pt modelId="{1F9A4E19-F732-DE4A-BB83-EFA3245120F9}" type="parTrans" cxnId="{FEF9C0DD-35A6-874C-821B-610A199DF957}">
      <dgm:prSet/>
      <dgm:spPr/>
      <dgm:t>
        <a:bodyPr/>
        <a:lstStyle/>
        <a:p>
          <a:endParaRPr lang="en-US"/>
        </a:p>
      </dgm:t>
    </dgm:pt>
    <dgm:pt modelId="{5FB34DA0-0E5F-2149-A441-5F820265E592}" type="sibTrans" cxnId="{FEF9C0DD-35A6-874C-821B-610A199DF957}">
      <dgm:prSet/>
      <dgm:spPr/>
      <dgm:t>
        <a:bodyPr/>
        <a:lstStyle/>
        <a:p>
          <a:endParaRPr lang="en-US"/>
        </a:p>
      </dgm:t>
    </dgm:pt>
    <dgm:pt modelId="{FEF9E208-AA52-564D-85CA-60C7E5C9CD1F}">
      <dgm:prSet phldrT="[Text]" custT="1"/>
      <dgm:spPr>
        <a:solidFill>
          <a:srgbClr val="668FCB">
            <a:alpha val="50000"/>
          </a:srgbClr>
        </a:solidFill>
      </dgm:spPr>
      <dgm:t>
        <a:bodyPr/>
        <a:lstStyle/>
        <a:p>
          <a:r>
            <a:rPr lang="en-US" sz="600" b="1" dirty="0" smtClean="0">
              <a:latin typeface="Arial" pitchFamily="34" charset="0"/>
              <a:cs typeface="Arial" pitchFamily="34" charset="0"/>
            </a:rPr>
            <a:t>NIH</a:t>
          </a:r>
          <a:endParaRPr lang="en-US" sz="600" b="1" dirty="0">
            <a:latin typeface="Arial" pitchFamily="34" charset="0"/>
            <a:cs typeface="Arial" pitchFamily="34" charset="0"/>
          </a:endParaRPr>
        </a:p>
      </dgm:t>
    </dgm:pt>
    <dgm:pt modelId="{883686CD-5446-AE49-B10B-CE06823A8F47}" type="parTrans" cxnId="{8C5E426B-0B7E-DD4D-8656-2CEAFE3AEB63}">
      <dgm:prSet/>
      <dgm:spPr/>
      <dgm:t>
        <a:bodyPr/>
        <a:lstStyle/>
        <a:p>
          <a:endParaRPr lang="en-US"/>
        </a:p>
      </dgm:t>
    </dgm:pt>
    <dgm:pt modelId="{B5DAB8BE-6E79-4A4D-87E2-7D725F0F36E2}" type="sibTrans" cxnId="{8C5E426B-0B7E-DD4D-8656-2CEAFE3AEB63}">
      <dgm:prSet/>
      <dgm:spPr/>
      <dgm:t>
        <a:bodyPr/>
        <a:lstStyle/>
        <a:p>
          <a:endParaRPr lang="en-US"/>
        </a:p>
      </dgm:t>
    </dgm:pt>
    <dgm:pt modelId="{A09AA25E-E82B-BB4F-B058-137A29667157}">
      <dgm:prSet phldrT="[Text]" custT="1"/>
      <dgm:spPr>
        <a:solidFill>
          <a:srgbClr val="668FCB">
            <a:alpha val="50000"/>
          </a:srgbClr>
        </a:solidFill>
      </dgm:spPr>
      <dgm:t>
        <a:bodyPr/>
        <a:lstStyle/>
        <a:p>
          <a:r>
            <a:rPr lang="en-US" sz="600" b="1" dirty="0" smtClean="0">
              <a:latin typeface="Arial" pitchFamily="34" charset="0"/>
              <a:cs typeface="Arial" pitchFamily="34" charset="0"/>
            </a:rPr>
            <a:t>PIDTC</a:t>
          </a:r>
          <a:endParaRPr lang="en-US" sz="600" b="1" dirty="0">
            <a:latin typeface="Arial" pitchFamily="34" charset="0"/>
            <a:cs typeface="Arial" pitchFamily="34" charset="0"/>
          </a:endParaRPr>
        </a:p>
      </dgm:t>
    </dgm:pt>
    <dgm:pt modelId="{4081112E-9CFD-3F4C-ABBB-040352EC664E}" type="parTrans" cxnId="{DF057FBE-800B-0346-8BFA-9E54071540D7}">
      <dgm:prSet/>
      <dgm:spPr/>
      <dgm:t>
        <a:bodyPr/>
        <a:lstStyle/>
        <a:p>
          <a:endParaRPr lang="en-US"/>
        </a:p>
      </dgm:t>
    </dgm:pt>
    <dgm:pt modelId="{20B32B34-6ABA-8A4C-9F4E-94317374F751}" type="sibTrans" cxnId="{DF057FBE-800B-0346-8BFA-9E54071540D7}">
      <dgm:prSet/>
      <dgm:spPr/>
      <dgm:t>
        <a:bodyPr/>
        <a:lstStyle/>
        <a:p>
          <a:endParaRPr lang="en-US"/>
        </a:p>
      </dgm:t>
    </dgm:pt>
    <dgm:pt modelId="{7546784A-4A5C-8B46-A39F-BC81209D5FA5}">
      <dgm:prSet phldrT="[Text]" custT="1"/>
      <dgm:spPr>
        <a:solidFill>
          <a:srgbClr val="668FCB">
            <a:alpha val="50000"/>
          </a:srgbClr>
        </a:solidFill>
      </dgm:spPr>
      <dgm:t>
        <a:bodyPr/>
        <a:lstStyle/>
        <a:p>
          <a:r>
            <a:rPr lang="en-US" sz="600" b="1" dirty="0" smtClean="0">
              <a:latin typeface="Arial" pitchFamily="34" charset="0"/>
              <a:cs typeface="Arial" pitchFamily="34" charset="0"/>
            </a:rPr>
            <a:t>Families</a:t>
          </a:r>
          <a:endParaRPr lang="en-US" sz="600" b="1" dirty="0">
            <a:latin typeface="Arial" pitchFamily="34" charset="0"/>
            <a:cs typeface="Arial" pitchFamily="34" charset="0"/>
          </a:endParaRPr>
        </a:p>
      </dgm:t>
    </dgm:pt>
    <dgm:pt modelId="{602A11C4-83DF-444F-8425-4C7BC09AC958}" type="parTrans" cxnId="{286A56D3-72C1-A642-9663-91253B6F56BF}">
      <dgm:prSet/>
      <dgm:spPr/>
      <dgm:t>
        <a:bodyPr/>
        <a:lstStyle/>
        <a:p>
          <a:endParaRPr lang="en-US"/>
        </a:p>
      </dgm:t>
    </dgm:pt>
    <dgm:pt modelId="{2338041F-48A5-B749-907A-26448F29DC28}" type="sibTrans" cxnId="{286A56D3-72C1-A642-9663-91253B6F56BF}">
      <dgm:prSet/>
      <dgm:spPr/>
      <dgm:t>
        <a:bodyPr/>
        <a:lstStyle/>
        <a:p>
          <a:endParaRPr lang="en-US"/>
        </a:p>
      </dgm:t>
    </dgm:pt>
    <dgm:pt modelId="{6E513517-D99B-7B4F-8228-34D1F1D877ED}">
      <dgm:prSet phldrT="[Text]" custT="1"/>
      <dgm:spPr>
        <a:solidFill>
          <a:srgbClr val="668FCB">
            <a:alpha val="50000"/>
          </a:srgbClr>
        </a:solidFill>
      </dgm:spPr>
      <dgm:t>
        <a:bodyPr/>
        <a:lstStyle/>
        <a:p>
          <a:r>
            <a:rPr lang="en-US" sz="600" b="1" dirty="0" smtClean="0">
              <a:latin typeface="Arial" pitchFamily="34" charset="0"/>
              <a:cs typeface="Arial" pitchFamily="34" charset="0"/>
            </a:rPr>
            <a:t>Legislator</a:t>
          </a:r>
          <a:endParaRPr lang="en-US" sz="600" dirty="0"/>
        </a:p>
      </dgm:t>
    </dgm:pt>
    <dgm:pt modelId="{3B645018-AC3B-EC43-83CD-3F0438263055}" type="parTrans" cxnId="{77009604-EC8A-5E4A-8604-B4A3A4F91177}">
      <dgm:prSet/>
      <dgm:spPr/>
      <dgm:t>
        <a:bodyPr/>
        <a:lstStyle/>
        <a:p>
          <a:endParaRPr lang="en-US"/>
        </a:p>
      </dgm:t>
    </dgm:pt>
    <dgm:pt modelId="{E9871D5F-7290-C440-A8A1-0C39B3145C70}" type="sibTrans" cxnId="{77009604-EC8A-5E4A-8604-B4A3A4F91177}">
      <dgm:prSet/>
      <dgm:spPr/>
      <dgm:t>
        <a:bodyPr/>
        <a:lstStyle/>
        <a:p>
          <a:endParaRPr lang="en-US"/>
        </a:p>
      </dgm:t>
    </dgm:pt>
    <dgm:pt modelId="{54DE0442-8DDF-194B-A36F-873380CB19E7}">
      <dgm:prSet phldrT="[Text]" custT="1"/>
      <dgm:spPr>
        <a:solidFill>
          <a:srgbClr val="668FCB">
            <a:alpha val="50000"/>
          </a:srgbClr>
        </a:solidFill>
      </dgm:spPr>
      <dgm:t>
        <a:bodyPr/>
        <a:lstStyle/>
        <a:p>
          <a:r>
            <a:rPr lang="en-US" sz="600" b="1" dirty="0" smtClean="0">
              <a:latin typeface="Arial" pitchFamily="34" charset="0"/>
              <a:cs typeface="Arial" pitchFamily="34" charset="0"/>
            </a:rPr>
            <a:t>State Public Health </a:t>
          </a:r>
          <a:endParaRPr lang="en-US" sz="600" b="1" dirty="0">
            <a:latin typeface="Arial" pitchFamily="34" charset="0"/>
            <a:cs typeface="Arial" pitchFamily="34" charset="0"/>
          </a:endParaRPr>
        </a:p>
      </dgm:t>
    </dgm:pt>
    <dgm:pt modelId="{2BC1674C-6172-BE45-8083-F57F575F4C9A}" type="parTrans" cxnId="{9792BCCC-C913-6E4D-A710-FF2D12E0D422}">
      <dgm:prSet/>
      <dgm:spPr/>
      <dgm:t>
        <a:bodyPr/>
        <a:lstStyle/>
        <a:p>
          <a:endParaRPr lang="en-US"/>
        </a:p>
      </dgm:t>
    </dgm:pt>
    <dgm:pt modelId="{AC2FCAE2-41D0-2E4C-ACF5-1DB055F12FCC}" type="sibTrans" cxnId="{9792BCCC-C913-6E4D-A710-FF2D12E0D422}">
      <dgm:prSet/>
      <dgm:spPr/>
      <dgm:t>
        <a:bodyPr/>
        <a:lstStyle/>
        <a:p>
          <a:endParaRPr lang="en-US"/>
        </a:p>
      </dgm:t>
    </dgm:pt>
    <dgm:pt modelId="{00767708-5936-D742-ABFF-64535C40815E}">
      <dgm:prSet phldrT="[Text]" custT="1"/>
      <dgm:spPr>
        <a:solidFill>
          <a:srgbClr val="668FCB">
            <a:alpha val="50000"/>
          </a:srgbClr>
        </a:solidFill>
      </dgm:spPr>
      <dgm:t>
        <a:bodyPr/>
        <a:lstStyle/>
        <a:p>
          <a:r>
            <a:rPr lang="en-US" sz="600" b="1" dirty="0" smtClean="0">
              <a:latin typeface="Arial" pitchFamily="34" charset="0"/>
              <a:cs typeface="Arial" pitchFamily="34" charset="0"/>
            </a:rPr>
            <a:t>Patients</a:t>
          </a:r>
          <a:endParaRPr lang="en-US" sz="600" b="1" dirty="0">
            <a:latin typeface="Arial" pitchFamily="34" charset="0"/>
            <a:cs typeface="Arial" pitchFamily="34" charset="0"/>
          </a:endParaRPr>
        </a:p>
      </dgm:t>
    </dgm:pt>
    <dgm:pt modelId="{20BC7D65-1CCA-9F4D-B767-8D4BB9009C45}" type="parTrans" cxnId="{32E975AC-08D5-A844-8DE5-EB92B4393A7B}">
      <dgm:prSet/>
      <dgm:spPr/>
      <dgm:t>
        <a:bodyPr/>
        <a:lstStyle/>
        <a:p>
          <a:endParaRPr lang="en-US"/>
        </a:p>
      </dgm:t>
    </dgm:pt>
    <dgm:pt modelId="{64A3FCF7-7A27-8D4A-B49F-48797E780A2E}" type="sibTrans" cxnId="{32E975AC-08D5-A844-8DE5-EB92B4393A7B}">
      <dgm:prSet/>
      <dgm:spPr/>
      <dgm:t>
        <a:bodyPr/>
        <a:lstStyle/>
        <a:p>
          <a:endParaRPr lang="en-US"/>
        </a:p>
      </dgm:t>
    </dgm:pt>
    <dgm:pt modelId="{7183D48C-1853-4843-B808-1E7557B8883F}">
      <dgm:prSet phldrT="[Text]" custT="1"/>
      <dgm:spPr>
        <a:solidFill>
          <a:srgbClr val="668FCB">
            <a:alpha val="50000"/>
          </a:srgbClr>
        </a:solidFill>
      </dgm:spPr>
      <dgm:t>
        <a:bodyPr/>
        <a:lstStyle/>
        <a:p>
          <a:r>
            <a:rPr lang="en-US" sz="600" b="1" dirty="0" smtClean="0">
              <a:latin typeface="Arial" pitchFamily="34" charset="0"/>
              <a:cs typeface="Arial" pitchFamily="34" charset="0"/>
            </a:rPr>
            <a:t>HRSA</a:t>
          </a:r>
          <a:endParaRPr lang="en-US" sz="600" b="1" dirty="0">
            <a:latin typeface="Arial" pitchFamily="34" charset="0"/>
            <a:cs typeface="Arial" pitchFamily="34" charset="0"/>
          </a:endParaRPr>
        </a:p>
      </dgm:t>
    </dgm:pt>
    <dgm:pt modelId="{464C48E0-66B0-3D4F-992D-D4CF59630296}" type="parTrans" cxnId="{B36705AA-5AF2-F349-9CB3-ED77F3CB3F77}">
      <dgm:prSet/>
      <dgm:spPr/>
      <dgm:t>
        <a:bodyPr/>
        <a:lstStyle/>
        <a:p>
          <a:endParaRPr lang="en-US"/>
        </a:p>
      </dgm:t>
    </dgm:pt>
    <dgm:pt modelId="{15E8ED82-D9A2-CA45-B8D2-77FAAEA881C3}" type="sibTrans" cxnId="{B36705AA-5AF2-F349-9CB3-ED77F3CB3F77}">
      <dgm:prSet/>
      <dgm:spPr/>
      <dgm:t>
        <a:bodyPr/>
        <a:lstStyle/>
        <a:p>
          <a:endParaRPr lang="en-US"/>
        </a:p>
      </dgm:t>
    </dgm:pt>
    <dgm:pt modelId="{F2BF426A-F29D-44AA-AF83-16AEBF7D8C89}" type="pres">
      <dgm:prSet presAssocID="{74679C44-7426-49A2-B6B1-517A80F8F587}" presName="Name0" presStyleCnt="0">
        <dgm:presLayoutVars>
          <dgm:dir/>
          <dgm:resizeHandles val="exact"/>
        </dgm:presLayoutVars>
      </dgm:prSet>
      <dgm:spPr/>
      <dgm:t>
        <a:bodyPr/>
        <a:lstStyle/>
        <a:p>
          <a:endParaRPr lang="en-US"/>
        </a:p>
      </dgm:t>
    </dgm:pt>
    <dgm:pt modelId="{33FEC104-0D01-4E9A-BC41-8558435E6C62}" type="pres">
      <dgm:prSet presAssocID="{CD879F9C-57E6-4BBA-80D0-6B5DF6E8DE7A}" presName="Name5" presStyleLbl="vennNode1" presStyleIdx="0" presStyleCnt="13">
        <dgm:presLayoutVars>
          <dgm:bulletEnabled val="1"/>
        </dgm:presLayoutVars>
      </dgm:prSet>
      <dgm:spPr/>
      <dgm:t>
        <a:bodyPr/>
        <a:lstStyle/>
        <a:p>
          <a:endParaRPr lang="en-US"/>
        </a:p>
      </dgm:t>
    </dgm:pt>
    <dgm:pt modelId="{5191B585-F517-44C0-8327-7AA8CB994382}" type="pres">
      <dgm:prSet presAssocID="{92CC772F-54F6-4A45-9CC7-97862E573AE2}" presName="space" presStyleCnt="0"/>
      <dgm:spPr/>
      <dgm:t>
        <a:bodyPr/>
        <a:lstStyle/>
        <a:p>
          <a:endParaRPr lang="en-US"/>
        </a:p>
      </dgm:t>
    </dgm:pt>
    <dgm:pt modelId="{3A25FDD1-0FA6-864D-806C-66F01A429804}" type="pres">
      <dgm:prSet presAssocID="{54DE0442-8DDF-194B-A36F-873380CB19E7}" presName="Name5" presStyleLbl="vennNode1" presStyleIdx="1" presStyleCnt="13">
        <dgm:presLayoutVars>
          <dgm:bulletEnabled val="1"/>
        </dgm:presLayoutVars>
      </dgm:prSet>
      <dgm:spPr/>
      <dgm:t>
        <a:bodyPr/>
        <a:lstStyle/>
        <a:p>
          <a:endParaRPr lang="en-US"/>
        </a:p>
      </dgm:t>
    </dgm:pt>
    <dgm:pt modelId="{64299BBA-5E28-1C45-85E3-EB6DB8D37C8A}" type="pres">
      <dgm:prSet presAssocID="{AC2FCAE2-41D0-2E4C-ACF5-1DB055F12FCC}" presName="space" presStyleCnt="0"/>
      <dgm:spPr/>
      <dgm:t>
        <a:bodyPr/>
        <a:lstStyle/>
        <a:p>
          <a:endParaRPr lang="en-US"/>
        </a:p>
      </dgm:t>
    </dgm:pt>
    <dgm:pt modelId="{2E21C71A-F0D9-4D61-B536-CF13E2B80151}" type="pres">
      <dgm:prSet presAssocID="{93DA9903-62F8-4E63-A50D-0C0D887F764D}" presName="Name5" presStyleLbl="vennNode1" presStyleIdx="2" presStyleCnt="13">
        <dgm:presLayoutVars>
          <dgm:bulletEnabled val="1"/>
        </dgm:presLayoutVars>
      </dgm:prSet>
      <dgm:spPr/>
      <dgm:t>
        <a:bodyPr/>
        <a:lstStyle/>
        <a:p>
          <a:endParaRPr lang="en-US"/>
        </a:p>
      </dgm:t>
    </dgm:pt>
    <dgm:pt modelId="{43D71A51-B2F8-4096-A9A8-23760BE1DB96}" type="pres">
      <dgm:prSet presAssocID="{C8E4EDB4-B189-4366-B79A-C1734F31E0CD}" presName="space" presStyleCnt="0"/>
      <dgm:spPr/>
      <dgm:t>
        <a:bodyPr/>
        <a:lstStyle/>
        <a:p>
          <a:endParaRPr lang="en-US"/>
        </a:p>
      </dgm:t>
    </dgm:pt>
    <dgm:pt modelId="{51934D8B-576B-F949-88BF-3CBE123D4736}" type="pres">
      <dgm:prSet presAssocID="{00767708-5936-D742-ABFF-64535C40815E}" presName="Name5" presStyleLbl="vennNode1" presStyleIdx="3" presStyleCnt="13">
        <dgm:presLayoutVars>
          <dgm:bulletEnabled val="1"/>
        </dgm:presLayoutVars>
      </dgm:prSet>
      <dgm:spPr/>
      <dgm:t>
        <a:bodyPr/>
        <a:lstStyle/>
        <a:p>
          <a:endParaRPr lang="en-US"/>
        </a:p>
      </dgm:t>
    </dgm:pt>
    <dgm:pt modelId="{FE08EBEE-F737-0C49-BB58-E51F4CB55497}" type="pres">
      <dgm:prSet presAssocID="{64A3FCF7-7A27-8D4A-B49F-48797E780A2E}" presName="space" presStyleCnt="0"/>
      <dgm:spPr/>
      <dgm:t>
        <a:bodyPr/>
        <a:lstStyle/>
        <a:p>
          <a:endParaRPr lang="en-US"/>
        </a:p>
      </dgm:t>
    </dgm:pt>
    <dgm:pt modelId="{91F76C64-DD10-5A4B-AE26-69DAD6AD83C8}" type="pres">
      <dgm:prSet presAssocID="{7546784A-4A5C-8B46-A39F-BC81209D5FA5}" presName="Name5" presStyleLbl="vennNode1" presStyleIdx="4" presStyleCnt="13">
        <dgm:presLayoutVars>
          <dgm:bulletEnabled val="1"/>
        </dgm:presLayoutVars>
      </dgm:prSet>
      <dgm:spPr/>
      <dgm:t>
        <a:bodyPr/>
        <a:lstStyle/>
        <a:p>
          <a:endParaRPr lang="en-US"/>
        </a:p>
      </dgm:t>
    </dgm:pt>
    <dgm:pt modelId="{E36CE13C-D66C-E044-B2A0-1DF217E647CE}" type="pres">
      <dgm:prSet presAssocID="{2338041F-48A5-B749-907A-26448F29DC28}" presName="space" presStyleCnt="0"/>
      <dgm:spPr/>
      <dgm:t>
        <a:bodyPr/>
        <a:lstStyle/>
        <a:p>
          <a:endParaRPr lang="en-US"/>
        </a:p>
      </dgm:t>
    </dgm:pt>
    <dgm:pt modelId="{5EE3305E-317A-F74C-A8AA-8E15FF2024C5}" type="pres">
      <dgm:prSet presAssocID="{6E513517-D99B-7B4F-8228-34D1F1D877ED}" presName="Name5" presStyleLbl="vennNode1" presStyleIdx="5" presStyleCnt="13">
        <dgm:presLayoutVars>
          <dgm:bulletEnabled val="1"/>
        </dgm:presLayoutVars>
      </dgm:prSet>
      <dgm:spPr/>
      <dgm:t>
        <a:bodyPr/>
        <a:lstStyle/>
        <a:p>
          <a:endParaRPr lang="en-US"/>
        </a:p>
      </dgm:t>
    </dgm:pt>
    <dgm:pt modelId="{BE331216-0A49-BB4B-BD41-22D22C209D98}" type="pres">
      <dgm:prSet presAssocID="{E9871D5F-7290-C440-A8A1-0C39B3145C70}" presName="space" presStyleCnt="0"/>
      <dgm:spPr/>
      <dgm:t>
        <a:bodyPr/>
        <a:lstStyle/>
        <a:p>
          <a:endParaRPr lang="en-US"/>
        </a:p>
      </dgm:t>
    </dgm:pt>
    <dgm:pt modelId="{D96EB81D-712B-460B-A2D2-CA28CB2E4245}" type="pres">
      <dgm:prSet presAssocID="{DA0685DD-31BC-48AC-9474-8E1FE65D5E90}" presName="Name5" presStyleLbl="vennNode1" presStyleIdx="6" presStyleCnt="13">
        <dgm:presLayoutVars>
          <dgm:bulletEnabled val="1"/>
        </dgm:presLayoutVars>
      </dgm:prSet>
      <dgm:spPr/>
      <dgm:t>
        <a:bodyPr/>
        <a:lstStyle/>
        <a:p>
          <a:endParaRPr lang="en-US"/>
        </a:p>
      </dgm:t>
    </dgm:pt>
    <dgm:pt modelId="{D88CD1DD-EC6A-4F01-A8BE-29E1E1FEAFF1}" type="pres">
      <dgm:prSet presAssocID="{4598101D-CCBB-4209-9C6D-7E73AC6CC4AC}" presName="space" presStyleCnt="0"/>
      <dgm:spPr/>
      <dgm:t>
        <a:bodyPr/>
        <a:lstStyle/>
        <a:p>
          <a:endParaRPr lang="en-US"/>
        </a:p>
      </dgm:t>
    </dgm:pt>
    <dgm:pt modelId="{94B663B0-2860-D346-91D3-ACFC5E98369F}" type="pres">
      <dgm:prSet presAssocID="{A7E68200-2C19-6E43-B810-131F36D8C92C}" presName="Name5" presStyleLbl="vennNode1" presStyleIdx="7" presStyleCnt="13">
        <dgm:presLayoutVars>
          <dgm:bulletEnabled val="1"/>
        </dgm:presLayoutVars>
      </dgm:prSet>
      <dgm:spPr/>
      <dgm:t>
        <a:bodyPr/>
        <a:lstStyle/>
        <a:p>
          <a:endParaRPr lang="en-US"/>
        </a:p>
      </dgm:t>
    </dgm:pt>
    <dgm:pt modelId="{F545B9E2-E121-944F-87E1-B4118DCEECB1}" type="pres">
      <dgm:prSet presAssocID="{B42ADF49-B478-2C41-ACB7-F5B14513E5B7}" presName="space" presStyleCnt="0"/>
      <dgm:spPr/>
      <dgm:t>
        <a:bodyPr/>
        <a:lstStyle/>
        <a:p>
          <a:endParaRPr lang="en-US"/>
        </a:p>
      </dgm:t>
    </dgm:pt>
    <dgm:pt modelId="{4F2CA930-B420-4C4A-97E9-FB1E50C64B7C}" type="pres">
      <dgm:prSet presAssocID="{26654617-B4F1-E84C-A0C2-32E92BDD90FA}" presName="Name5" presStyleLbl="vennNode1" presStyleIdx="8" presStyleCnt="13">
        <dgm:presLayoutVars>
          <dgm:bulletEnabled val="1"/>
        </dgm:presLayoutVars>
      </dgm:prSet>
      <dgm:spPr/>
      <dgm:t>
        <a:bodyPr/>
        <a:lstStyle/>
        <a:p>
          <a:endParaRPr lang="en-US"/>
        </a:p>
      </dgm:t>
    </dgm:pt>
    <dgm:pt modelId="{1D4C12DA-B71C-A84C-ADD2-28D4280B7D34}" type="pres">
      <dgm:prSet presAssocID="{57E9D514-C797-9C48-9631-E8795C3440E6}" presName="space" presStyleCnt="0"/>
      <dgm:spPr/>
      <dgm:t>
        <a:bodyPr/>
        <a:lstStyle/>
        <a:p>
          <a:endParaRPr lang="en-US"/>
        </a:p>
      </dgm:t>
    </dgm:pt>
    <dgm:pt modelId="{035385D7-ADF8-214B-B404-CC80FEEDE8AF}" type="pres">
      <dgm:prSet presAssocID="{7183D48C-1853-4843-B808-1E7557B8883F}" presName="Name5" presStyleLbl="vennNode1" presStyleIdx="9" presStyleCnt="13">
        <dgm:presLayoutVars>
          <dgm:bulletEnabled val="1"/>
        </dgm:presLayoutVars>
      </dgm:prSet>
      <dgm:spPr/>
      <dgm:t>
        <a:bodyPr/>
        <a:lstStyle/>
        <a:p>
          <a:endParaRPr lang="en-US"/>
        </a:p>
      </dgm:t>
    </dgm:pt>
    <dgm:pt modelId="{5B33B0DD-E0E2-1E4D-BC64-C5B13BDE2CDA}" type="pres">
      <dgm:prSet presAssocID="{15E8ED82-D9A2-CA45-B8D2-77FAAEA881C3}" presName="space" presStyleCnt="0"/>
      <dgm:spPr/>
      <dgm:t>
        <a:bodyPr/>
        <a:lstStyle/>
        <a:p>
          <a:endParaRPr lang="en-US"/>
        </a:p>
      </dgm:t>
    </dgm:pt>
    <dgm:pt modelId="{0CFF1CF9-BDB7-CB4B-A563-8BF22A4041AB}" type="pres">
      <dgm:prSet presAssocID="{53A6FC17-2614-6B4F-9C98-C145ECA46906}" presName="Name5" presStyleLbl="vennNode1" presStyleIdx="10" presStyleCnt="13">
        <dgm:presLayoutVars>
          <dgm:bulletEnabled val="1"/>
        </dgm:presLayoutVars>
      </dgm:prSet>
      <dgm:spPr/>
      <dgm:t>
        <a:bodyPr/>
        <a:lstStyle/>
        <a:p>
          <a:endParaRPr lang="en-US"/>
        </a:p>
      </dgm:t>
    </dgm:pt>
    <dgm:pt modelId="{5828D1CB-6657-5F4E-BA01-947CA0D75BA8}" type="pres">
      <dgm:prSet presAssocID="{5FB34DA0-0E5F-2149-A441-5F820265E592}" presName="space" presStyleCnt="0"/>
      <dgm:spPr/>
      <dgm:t>
        <a:bodyPr/>
        <a:lstStyle/>
        <a:p>
          <a:endParaRPr lang="en-US"/>
        </a:p>
      </dgm:t>
    </dgm:pt>
    <dgm:pt modelId="{6102E796-29E1-0A4F-9CF2-7092056755B5}" type="pres">
      <dgm:prSet presAssocID="{FEF9E208-AA52-564D-85CA-60C7E5C9CD1F}" presName="Name5" presStyleLbl="vennNode1" presStyleIdx="11" presStyleCnt="13">
        <dgm:presLayoutVars>
          <dgm:bulletEnabled val="1"/>
        </dgm:presLayoutVars>
      </dgm:prSet>
      <dgm:spPr/>
      <dgm:t>
        <a:bodyPr/>
        <a:lstStyle/>
        <a:p>
          <a:endParaRPr lang="en-US"/>
        </a:p>
      </dgm:t>
    </dgm:pt>
    <dgm:pt modelId="{F9A79F8A-219F-C241-90E4-295FC20B2018}" type="pres">
      <dgm:prSet presAssocID="{B5DAB8BE-6E79-4A4D-87E2-7D725F0F36E2}" presName="space" presStyleCnt="0"/>
      <dgm:spPr/>
      <dgm:t>
        <a:bodyPr/>
        <a:lstStyle/>
        <a:p>
          <a:endParaRPr lang="en-US"/>
        </a:p>
      </dgm:t>
    </dgm:pt>
    <dgm:pt modelId="{4428FD18-8341-D84C-9F33-F394C361DE47}" type="pres">
      <dgm:prSet presAssocID="{A09AA25E-E82B-BB4F-B058-137A29667157}" presName="Name5" presStyleLbl="vennNode1" presStyleIdx="12" presStyleCnt="13">
        <dgm:presLayoutVars>
          <dgm:bulletEnabled val="1"/>
        </dgm:presLayoutVars>
      </dgm:prSet>
      <dgm:spPr/>
      <dgm:t>
        <a:bodyPr/>
        <a:lstStyle/>
        <a:p>
          <a:endParaRPr lang="en-US"/>
        </a:p>
      </dgm:t>
    </dgm:pt>
  </dgm:ptLst>
  <dgm:cxnLst>
    <dgm:cxn modelId="{C55688FF-3D52-4CB2-B922-866D9CCAE96A}" type="presOf" srcId="{6E513517-D99B-7B4F-8228-34D1F1D877ED}" destId="{5EE3305E-317A-F74C-A8AA-8E15FF2024C5}" srcOrd="0" destOrd="0" presId="urn:microsoft.com/office/officeart/2005/8/layout/venn3"/>
    <dgm:cxn modelId="{77009604-EC8A-5E4A-8604-B4A3A4F91177}" srcId="{74679C44-7426-49A2-B6B1-517A80F8F587}" destId="{6E513517-D99B-7B4F-8228-34D1F1D877ED}" srcOrd="5" destOrd="0" parTransId="{3B645018-AC3B-EC43-83CD-3F0438263055}" sibTransId="{E9871D5F-7290-C440-A8A1-0C39B3145C70}"/>
    <dgm:cxn modelId="{1E471009-A12B-44FE-9C71-A183229FAB11}" type="presOf" srcId="{7183D48C-1853-4843-B808-1E7557B8883F}" destId="{035385D7-ADF8-214B-B404-CC80FEEDE8AF}" srcOrd="0" destOrd="0" presId="urn:microsoft.com/office/officeart/2005/8/layout/venn3"/>
    <dgm:cxn modelId="{4174D480-417C-46B4-A325-E1A1BBD6B672}" type="presOf" srcId="{A09AA25E-E82B-BB4F-B058-137A29667157}" destId="{4428FD18-8341-D84C-9F33-F394C361DE47}" srcOrd="0" destOrd="0" presId="urn:microsoft.com/office/officeart/2005/8/layout/venn3"/>
    <dgm:cxn modelId="{32E975AC-08D5-A844-8DE5-EB92B4393A7B}" srcId="{74679C44-7426-49A2-B6B1-517A80F8F587}" destId="{00767708-5936-D742-ABFF-64535C40815E}" srcOrd="3" destOrd="0" parTransId="{20BC7D65-1CCA-9F4D-B767-8D4BB9009C45}" sibTransId="{64A3FCF7-7A27-8D4A-B49F-48797E780A2E}"/>
    <dgm:cxn modelId="{9792BCCC-C913-6E4D-A710-FF2D12E0D422}" srcId="{74679C44-7426-49A2-B6B1-517A80F8F587}" destId="{54DE0442-8DDF-194B-A36F-873380CB19E7}" srcOrd="1" destOrd="0" parTransId="{2BC1674C-6172-BE45-8083-F57F575F4C9A}" sibTransId="{AC2FCAE2-41D0-2E4C-ACF5-1DB055F12FCC}"/>
    <dgm:cxn modelId="{1591E73D-978B-4289-9720-8ED5E6462B57}" srcId="{74679C44-7426-49A2-B6B1-517A80F8F587}" destId="{CD879F9C-57E6-4BBA-80D0-6B5DF6E8DE7A}" srcOrd="0" destOrd="0" parTransId="{7FAB4E8E-8F23-4482-8577-C48ACCCF6862}" sibTransId="{92CC772F-54F6-4A45-9CC7-97862E573AE2}"/>
    <dgm:cxn modelId="{77D3273A-7CF3-4669-AA46-08616841B1DA}" type="presOf" srcId="{CD879F9C-57E6-4BBA-80D0-6B5DF6E8DE7A}" destId="{33FEC104-0D01-4E9A-BC41-8558435E6C62}" srcOrd="0" destOrd="0" presId="urn:microsoft.com/office/officeart/2005/8/layout/venn3"/>
    <dgm:cxn modelId="{C7B0D7C9-FA0E-2C49-AE17-8860BB431DD3}" srcId="{74679C44-7426-49A2-B6B1-517A80F8F587}" destId="{26654617-B4F1-E84C-A0C2-32E92BDD90FA}" srcOrd="8" destOrd="0" parTransId="{2FE090B5-EAC0-EC48-A7BA-AB8407B09C7B}" sibTransId="{57E9D514-C797-9C48-9631-E8795C3440E6}"/>
    <dgm:cxn modelId="{7B7F3E8D-CF9B-4C4E-8F47-D1A5DB8E2C10}" type="presOf" srcId="{74679C44-7426-49A2-B6B1-517A80F8F587}" destId="{F2BF426A-F29D-44AA-AF83-16AEBF7D8C89}" srcOrd="0" destOrd="0" presId="urn:microsoft.com/office/officeart/2005/8/layout/venn3"/>
    <dgm:cxn modelId="{DF057FBE-800B-0346-8BFA-9E54071540D7}" srcId="{74679C44-7426-49A2-B6B1-517A80F8F587}" destId="{A09AA25E-E82B-BB4F-B058-137A29667157}" srcOrd="12" destOrd="0" parTransId="{4081112E-9CFD-3F4C-ABBB-040352EC664E}" sibTransId="{20B32B34-6ABA-8A4C-9F4E-94317374F751}"/>
    <dgm:cxn modelId="{B36705AA-5AF2-F349-9CB3-ED77F3CB3F77}" srcId="{74679C44-7426-49A2-B6B1-517A80F8F587}" destId="{7183D48C-1853-4843-B808-1E7557B8883F}" srcOrd="9" destOrd="0" parTransId="{464C48E0-66B0-3D4F-992D-D4CF59630296}" sibTransId="{15E8ED82-D9A2-CA45-B8D2-77FAAEA881C3}"/>
    <dgm:cxn modelId="{4D4801DA-2F71-40A5-B8FA-9719EB3A6BDD}" type="presOf" srcId="{7546784A-4A5C-8B46-A39F-BC81209D5FA5}" destId="{91F76C64-DD10-5A4B-AE26-69DAD6AD83C8}" srcOrd="0" destOrd="0" presId="urn:microsoft.com/office/officeart/2005/8/layout/venn3"/>
    <dgm:cxn modelId="{2522E3A1-68E2-194E-8AFE-BBE591587C2A}" srcId="{74679C44-7426-49A2-B6B1-517A80F8F587}" destId="{A7E68200-2C19-6E43-B810-131F36D8C92C}" srcOrd="7" destOrd="0" parTransId="{E4A269D2-8AC7-394C-8158-404F66FE026F}" sibTransId="{B42ADF49-B478-2C41-ACB7-F5B14513E5B7}"/>
    <dgm:cxn modelId="{4E187A63-D89B-45A3-B897-D8A36D183F7E}" type="presOf" srcId="{FEF9E208-AA52-564D-85CA-60C7E5C9CD1F}" destId="{6102E796-29E1-0A4F-9CF2-7092056755B5}" srcOrd="0" destOrd="0" presId="urn:microsoft.com/office/officeart/2005/8/layout/venn3"/>
    <dgm:cxn modelId="{EF684060-8398-4B56-9F5F-F4A949C061B0}" srcId="{74679C44-7426-49A2-B6B1-517A80F8F587}" destId="{DA0685DD-31BC-48AC-9474-8E1FE65D5E90}" srcOrd="6" destOrd="0" parTransId="{E1DF6F6B-39E8-4788-977D-3A79C1BEE1CE}" sibTransId="{4598101D-CCBB-4209-9C6D-7E73AC6CC4AC}"/>
    <dgm:cxn modelId="{224D2192-62DF-4CE6-982C-A4B7A8E31558}" type="presOf" srcId="{93DA9903-62F8-4E63-A50D-0C0D887F764D}" destId="{2E21C71A-F0D9-4D61-B536-CF13E2B80151}" srcOrd="0" destOrd="0" presId="urn:microsoft.com/office/officeart/2005/8/layout/venn3"/>
    <dgm:cxn modelId="{286A56D3-72C1-A642-9663-91253B6F56BF}" srcId="{74679C44-7426-49A2-B6B1-517A80F8F587}" destId="{7546784A-4A5C-8B46-A39F-BC81209D5FA5}" srcOrd="4" destOrd="0" parTransId="{602A11C4-83DF-444F-8425-4C7BC09AC958}" sibTransId="{2338041F-48A5-B749-907A-26448F29DC28}"/>
    <dgm:cxn modelId="{085CD83B-E7D8-432B-B41F-3AB0A196B53F}" type="presOf" srcId="{A7E68200-2C19-6E43-B810-131F36D8C92C}" destId="{94B663B0-2860-D346-91D3-ACFC5E98369F}" srcOrd="0" destOrd="0" presId="urn:microsoft.com/office/officeart/2005/8/layout/venn3"/>
    <dgm:cxn modelId="{C52C40AA-1875-4E20-AAD6-03B2E5B02171}" type="presOf" srcId="{53A6FC17-2614-6B4F-9C98-C145ECA46906}" destId="{0CFF1CF9-BDB7-CB4B-A563-8BF22A4041AB}" srcOrd="0" destOrd="0" presId="urn:microsoft.com/office/officeart/2005/8/layout/venn3"/>
    <dgm:cxn modelId="{FEF9C0DD-35A6-874C-821B-610A199DF957}" srcId="{74679C44-7426-49A2-B6B1-517A80F8F587}" destId="{53A6FC17-2614-6B4F-9C98-C145ECA46906}" srcOrd="10" destOrd="0" parTransId="{1F9A4E19-F732-DE4A-BB83-EFA3245120F9}" sibTransId="{5FB34DA0-0E5F-2149-A441-5F820265E592}"/>
    <dgm:cxn modelId="{3FDFFA41-0E15-429D-81CE-51174E4A1C89}" type="presOf" srcId="{26654617-B4F1-E84C-A0C2-32E92BDD90FA}" destId="{4F2CA930-B420-4C4A-97E9-FB1E50C64B7C}" srcOrd="0" destOrd="0" presId="urn:microsoft.com/office/officeart/2005/8/layout/venn3"/>
    <dgm:cxn modelId="{F2551565-C20F-4167-8A70-6357E4C44AC4}" type="presOf" srcId="{00767708-5936-D742-ABFF-64535C40815E}" destId="{51934D8B-576B-F949-88BF-3CBE123D4736}" srcOrd="0" destOrd="0" presId="urn:microsoft.com/office/officeart/2005/8/layout/venn3"/>
    <dgm:cxn modelId="{6E0B4D2F-CE9C-4544-AD06-2DB7151E646F}" type="presOf" srcId="{DA0685DD-31BC-48AC-9474-8E1FE65D5E90}" destId="{D96EB81D-712B-460B-A2D2-CA28CB2E4245}" srcOrd="0" destOrd="0" presId="urn:microsoft.com/office/officeart/2005/8/layout/venn3"/>
    <dgm:cxn modelId="{B80410BE-246F-4032-9DCF-A8897DAD4EB7}" srcId="{74679C44-7426-49A2-B6B1-517A80F8F587}" destId="{93DA9903-62F8-4E63-A50D-0C0D887F764D}" srcOrd="2" destOrd="0" parTransId="{BE9C0BDB-7681-438E-A422-B0277AEC30E6}" sibTransId="{C8E4EDB4-B189-4366-B79A-C1734F31E0CD}"/>
    <dgm:cxn modelId="{19EE40BF-A32F-4200-9B24-B28F542B3841}" type="presOf" srcId="{54DE0442-8DDF-194B-A36F-873380CB19E7}" destId="{3A25FDD1-0FA6-864D-806C-66F01A429804}" srcOrd="0" destOrd="0" presId="urn:microsoft.com/office/officeart/2005/8/layout/venn3"/>
    <dgm:cxn modelId="{8C5E426B-0B7E-DD4D-8656-2CEAFE3AEB63}" srcId="{74679C44-7426-49A2-B6B1-517A80F8F587}" destId="{FEF9E208-AA52-564D-85CA-60C7E5C9CD1F}" srcOrd="11" destOrd="0" parTransId="{883686CD-5446-AE49-B10B-CE06823A8F47}" sibTransId="{B5DAB8BE-6E79-4A4D-87E2-7D725F0F36E2}"/>
    <dgm:cxn modelId="{0A5C6B0D-9B87-4707-8F35-B6EDDB0CFABB}" type="presParOf" srcId="{F2BF426A-F29D-44AA-AF83-16AEBF7D8C89}" destId="{33FEC104-0D01-4E9A-BC41-8558435E6C62}" srcOrd="0" destOrd="0" presId="urn:microsoft.com/office/officeart/2005/8/layout/venn3"/>
    <dgm:cxn modelId="{764E30F3-F3D7-4F80-8DEE-BC42DCB292D9}" type="presParOf" srcId="{F2BF426A-F29D-44AA-AF83-16AEBF7D8C89}" destId="{5191B585-F517-44C0-8327-7AA8CB994382}" srcOrd="1" destOrd="0" presId="urn:microsoft.com/office/officeart/2005/8/layout/venn3"/>
    <dgm:cxn modelId="{74E8ED3F-3268-4367-9F99-0DE2BA339479}" type="presParOf" srcId="{F2BF426A-F29D-44AA-AF83-16AEBF7D8C89}" destId="{3A25FDD1-0FA6-864D-806C-66F01A429804}" srcOrd="2" destOrd="0" presId="urn:microsoft.com/office/officeart/2005/8/layout/venn3"/>
    <dgm:cxn modelId="{5A33F51C-3D50-4FD3-AAB4-632743B5BA50}" type="presParOf" srcId="{F2BF426A-F29D-44AA-AF83-16AEBF7D8C89}" destId="{64299BBA-5E28-1C45-85E3-EB6DB8D37C8A}" srcOrd="3" destOrd="0" presId="urn:microsoft.com/office/officeart/2005/8/layout/venn3"/>
    <dgm:cxn modelId="{002C2A9A-128E-4C3A-B932-143BEC49BC59}" type="presParOf" srcId="{F2BF426A-F29D-44AA-AF83-16AEBF7D8C89}" destId="{2E21C71A-F0D9-4D61-B536-CF13E2B80151}" srcOrd="4" destOrd="0" presId="urn:microsoft.com/office/officeart/2005/8/layout/venn3"/>
    <dgm:cxn modelId="{75E2AB0B-534E-47AC-997C-EEC015AC4BAD}" type="presParOf" srcId="{F2BF426A-F29D-44AA-AF83-16AEBF7D8C89}" destId="{43D71A51-B2F8-4096-A9A8-23760BE1DB96}" srcOrd="5" destOrd="0" presId="urn:microsoft.com/office/officeart/2005/8/layout/venn3"/>
    <dgm:cxn modelId="{397E08D7-17BD-411A-B78A-E477B8A84856}" type="presParOf" srcId="{F2BF426A-F29D-44AA-AF83-16AEBF7D8C89}" destId="{51934D8B-576B-F949-88BF-3CBE123D4736}" srcOrd="6" destOrd="0" presId="urn:microsoft.com/office/officeart/2005/8/layout/venn3"/>
    <dgm:cxn modelId="{A45C4C7A-B1AE-4C4D-B879-73FB69C43F77}" type="presParOf" srcId="{F2BF426A-F29D-44AA-AF83-16AEBF7D8C89}" destId="{FE08EBEE-F737-0C49-BB58-E51F4CB55497}" srcOrd="7" destOrd="0" presId="urn:microsoft.com/office/officeart/2005/8/layout/venn3"/>
    <dgm:cxn modelId="{4257EA2A-8FBD-44BF-8899-718092495D29}" type="presParOf" srcId="{F2BF426A-F29D-44AA-AF83-16AEBF7D8C89}" destId="{91F76C64-DD10-5A4B-AE26-69DAD6AD83C8}" srcOrd="8" destOrd="0" presId="urn:microsoft.com/office/officeart/2005/8/layout/venn3"/>
    <dgm:cxn modelId="{E43E5CC1-75AE-4215-BB28-B48304FF0FF5}" type="presParOf" srcId="{F2BF426A-F29D-44AA-AF83-16AEBF7D8C89}" destId="{E36CE13C-D66C-E044-B2A0-1DF217E647CE}" srcOrd="9" destOrd="0" presId="urn:microsoft.com/office/officeart/2005/8/layout/venn3"/>
    <dgm:cxn modelId="{03686199-E6C4-4DA4-855B-8363E1858193}" type="presParOf" srcId="{F2BF426A-F29D-44AA-AF83-16AEBF7D8C89}" destId="{5EE3305E-317A-F74C-A8AA-8E15FF2024C5}" srcOrd="10" destOrd="0" presId="urn:microsoft.com/office/officeart/2005/8/layout/venn3"/>
    <dgm:cxn modelId="{F5824951-BF3C-4542-9C43-3BBE2D968F7D}" type="presParOf" srcId="{F2BF426A-F29D-44AA-AF83-16AEBF7D8C89}" destId="{BE331216-0A49-BB4B-BD41-22D22C209D98}" srcOrd="11" destOrd="0" presId="urn:microsoft.com/office/officeart/2005/8/layout/venn3"/>
    <dgm:cxn modelId="{7596B0DB-A2DA-42E0-B0F7-AD166195004F}" type="presParOf" srcId="{F2BF426A-F29D-44AA-AF83-16AEBF7D8C89}" destId="{D96EB81D-712B-460B-A2D2-CA28CB2E4245}" srcOrd="12" destOrd="0" presId="urn:microsoft.com/office/officeart/2005/8/layout/venn3"/>
    <dgm:cxn modelId="{702A50CA-08DA-47A1-BDDF-DDB01BEA2C05}" type="presParOf" srcId="{F2BF426A-F29D-44AA-AF83-16AEBF7D8C89}" destId="{D88CD1DD-EC6A-4F01-A8BE-29E1E1FEAFF1}" srcOrd="13" destOrd="0" presId="urn:microsoft.com/office/officeart/2005/8/layout/venn3"/>
    <dgm:cxn modelId="{A20D9B9E-00D7-4D10-BAA2-CE2E8787C64D}" type="presParOf" srcId="{F2BF426A-F29D-44AA-AF83-16AEBF7D8C89}" destId="{94B663B0-2860-D346-91D3-ACFC5E98369F}" srcOrd="14" destOrd="0" presId="urn:microsoft.com/office/officeart/2005/8/layout/venn3"/>
    <dgm:cxn modelId="{415DD864-FA92-4F87-9C62-28B4930E62A8}" type="presParOf" srcId="{F2BF426A-F29D-44AA-AF83-16AEBF7D8C89}" destId="{F545B9E2-E121-944F-87E1-B4118DCEECB1}" srcOrd="15" destOrd="0" presId="urn:microsoft.com/office/officeart/2005/8/layout/venn3"/>
    <dgm:cxn modelId="{3A3F2E88-E9C8-4135-A71A-C786C02FC391}" type="presParOf" srcId="{F2BF426A-F29D-44AA-AF83-16AEBF7D8C89}" destId="{4F2CA930-B420-4C4A-97E9-FB1E50C64B7C}" srcOrd="16" destOrd="0" presId="urn:microsoft.com/office/officeart/2005/8/layout/venn3"/>
    <dgm:cxn modelId="{4837BB4E-29A0-438E-8D8E-0D0A4135E68B}" type="presParOf" srcId="{F2BF426A-F29D-44AA-AF83-16AEBF7D8C89}" destId="{1D4C12DA-B71C-A84C-ADD2-28D4280B7D34}" srcOrd="17" destOrd="0" presId="urn:microsoft.com/office/officeart/2005/8/layout/venn3"/>
    <dgm:cxn modelId="{C20ABF9F-35ED-4ED7-AF4B-FEA588B3ACD2}" type="presParOf" srcId="{F2BF426A-F29D-44AA-AF83-16AEBF7D8C89}" destId="{035385D7-ADF8-214B-B404-CC80FEEDE8AF}" srcOrd="18" destOrd="0" presId="urn:microsoft.com/office/officeart/2005/8/layout/venn3"/>
    <dgm:cxn modelId="{8E1B87C9-960B-45AD-A867-083BE546F7E4}" type="presParOf" srcId="{F2BF426A-F29D-44AA-AF83-16AEBF7D8C89}" destId="{5B33B0DD-E0E2-1E4D-BC64-C5B13BDE2CDA}" srcOrd="19" destOrd="0" presId="urn:microsoft.com/office/officeart/2005/8/layout/venn3"/>
    <dgm:cxn modelId="{DADEDC1B-9025-4987-AE30-549695A40AC6}" type="presParOf" srcId="{F2BF426A-F29D-44AA-AF83-16AEBF7D8C89}" destId="{0CFF1CF9-BDB7-CB4B-A563-8BF22A4041AB}" srcOrd="20" destOrd="0" presId="urn:microsoft.com/office/officeart/2005/8/layout/venn3"/>
    <dgm:cxn modelId="{F14A445C-1CEA-41D1-8E29-1C93DD1AF89D}" type="presParOf" srcId="{F2BF426A-F29D-44AA-AF83-16AEBF7D8C89}" destId="{5828D1CB-6657-5F4E-BA01-947CA0D75BA8}" srcOrd="21" destOrd="0" presId="urn:microsoft.com/office/officeart/2005/8/layout/venn3"/>
    <dgm:cxn modelId="{DE4290B8-312C-4BB0-86DC-233C227784E6}" type="presParOf" srcId="{F2BF426A-F29D-44AA-AF83-16AEBF7D8C89}" destId="{6102E796-29E1-0A4F-9CF2-7092056755B5}" srcOrd="22" destOrd="0" presId="urn:microsoft.com/office/officeart/2005/8/layout/venn3"/>
    <dgm:cxn modelId="{8B5CC853-4E06-4A98-8248-BF4F18DCFF39}" type="presParOf" srcId="{F2BF426A-F29D-44AA-AF83-16AEBF7D8C89}" destId="{F9A79F8A-219F-C241-90E4-295FC20B2018}" srcOrd="23" destOrd="0" presId="urn:microsoft.com/office/officeart/2005/8/layout/venn3"/>
    <dgm:cxn modelId="{F33E0C4F-181C-426A-8C54-99FB348A956D}" type="presParOf" srcId="{F2BF426A-F29D-44AA-AF83-16AEBF7D8C89}" destId="{4428FD18-8341-D84C-9F33-F394C361DE47}" srcOrd="24" destOrd="0" presId="urn:microsoft.com/office/officeart/2005/8/layout/ven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3179C3-A36A-B549-ADB6-60B400C7F998}" type="doc">
      <dgm:prSet loTypeId="urn:microsoft.com/office/officeart/2008/layout/RadialCluster" loCatId="" qsTypeId="urn:microsoft.com/office/officeart/2005/8/quickstyle/simple4" qsCatId="simple" csTypeId="urn:microsoft.com/office/officeart/2005/8/colors/accent1_4" csCatId="accent1" phldr="1"/>
      <dgm:spPr/>
    </dgm:pt>
    <dgm:pt modelId="{5267355E-773E-3347-9ECD-C24AF2940C5B}">
      <dgm:prSet phldrT="[Text]"/>
      <dgm:spPr>
        <a:solidFill>
          <a:srgbClr val="173465"/>
        </a:solidFill>
      </dgm:spPr>
      <dgm:t>
        <a:bodyPr/>
        <a:lstStyle/>
        <a:p>
          <a:r>
            <a:rPr lang="en-US" dirty="0" smtClean="0"/>
            <a:t>PILOTS</a:t>
          </a:r>
          <a:endParaRPr lang="en-US" dirty="0"/>
        </a:p>
      </dgm:t>
    </dgm:pt>
    <dgm:pt modelId="{4826E87E-2393-054E-8487-1181F6A44651}" type="parTrans" cxnId="{657F8BFA-EF37-FE48-A010-5E8B5C236E26}">
      <dgm:prSet/>
      <dgm:spPr/>
      <dgm:t>
        <a:bodyPr/>
        <a:lstStyle/>
        <a:p>
          <a:endParaRPr lang="en-US"/>
        </a:p>
      </dgm:t>
    </dgm:pt>
    <dgm:pt modelId="{D89A7103-08B9-A940-BC5D-45459BF48BD3}" type="sibTrans" cxnId="{657F8BFA-EF37-FE48-A010-5E8B5C236E26}">
      <dgm:prSet/>
      <dgm:spPr/>
      <dgm:t>
        <a:bodyPr/>
        <a:lstStyle/>
        <a:p>
          <a:endParaRPr lang="en-US"/>
        </a:p>
      </dgm:t>
    </dgm:pt>
    <dgm:pt modelId="{36E09862-7BD9-F34F-8332-0E1E7DD7F3CB}">
      <dgm:prSet phldrT="[Text]"/>
      <dgm:spPr>
        <a:solidFill>
          <a:srgbClr val="173465"/>
        </a:solidFill>
      </dgm:spPr>
      <dgm:t>
        <a:bodyPr/>
        <a:lstStyle/>
        <a:p>
          <a:r>
            <a:rPr lang="en-US" dirty="0" smtClean="0"/>
            <a:t>Analytical Validation</a:t>
          </a:r>
          <a:endParaRPr lang="en-US" dirty="0"/>
        </a:p>
      </dgm:t>
    </dgm:pt>
    <dgm:pt modelId="{2B7B5215-614E-7A45-AA04-0207ADA6DF7C}" type="parTrans" cxnId="{E1EED834-DDEE-A742-87CC-0E89A77DFBCA}">
      <dgm:prSet/>
      <dgm:spPr/>
      <dgm:t>
        <a:bodyPr/>
        <a:lstStyle/>
        <a:p>
          <a:endParaRPr lang="en-US"/>
        </a:p>
      </dgm:t>
    </dgm:pt>
    <dgm:pt modelId="{CA0EFFC2-BECE-334C-B39C-04033E9E6222}" type="sibTrans" cxnId="{E1EED834-DDEE-A742-87CC-0E89A77DFBCA}">
      <dgm:prSet/>
      <dgm:spPr/>
      <dgm:t>
        <a:bodyPr/>
        <a:lstStyle/>
        <a:p>
          <a:endParaRPr lang="en-US"/>
        </a:p>
      </dgm:t>
    </dgm:pt>
    <dgm:pt modelId="{EA3A45EC-9635-3A46-8531-1DEE30D69605}">
      <dgm:prSet phldrT="[Text]"/>
      <dgm:spPr>
        <a:solidFill>
          <a:srgbClr val="173465"/>
        </a:solidFill>
      </dgm:spPr>
      <dgm:t>
        <a:bodyPr/>
        <a:lstStyle/>
        <a:p>
          <a:r>
            <a:rPr lang="en-US" dirty="0" smtClean="0"/>
            <a:t>Clinical Validation</a:t>
          </a:r>
          <a:endParaRPr lang="en-US" dirty="0"/>
        </a:p>
      </dgm:t>
    </dgm:pt>
    <dgm:pt modelId="{7194F170-B6C4-614D-B240-97219EF58668}" type="parTrans" cxnId="{015DE257-0403-5840-A3E3-07BCAD10D924}">
      <dgm:prSet/>
      <dgm:spPr/>
      <dgm:t>
        <a:bodyPr/>
        <a:lstStyle/>
        <a:p>
          <a:endParaRPr lang="en-US"/>
        </a:p>
      </dgm:t>
    </dgm:pt>
    <dgm:pt modelId="{F9AE1A7F-F7CA-D84F-A3EE-3E3C13D3B679}" type="sibTrans" cxnId="{015DE257-0403-5840-A3E3-07BCAD10D924}">
      <dgm:prSet/>
      <dgm:spPr/>
      <dgm:t>
        <a:bodyPr/>
        <a:lstStyle/>
        <a:p>
          <a:endParaRPr lang="en-US"/>
        </a:p>
      </dgm:t>
    </dgm:pt>
    <dgm:pt modelId="{42A076B7-8971-034E-B5CC-6E35C3776DB6}">
      <dgm:prSet phldrT="[Text]"/>
      <dgm:spPr>
        <a:solidFill>
          <a:srgbClr val="173465"/>
        </a:solidFill>
      </dgm:spPr>
      <dgm:t>
        <a:bodyPr/>
        <a:lstStyle/>
        <a:p>
          <a:r>
            <a:rPr lang="en-US" dirty="0" smtClean="0"/>
            <a:t>Laboratory Protocols</a:t>
          </a:r>
          <a:endParaRPr lang="en-US" dirty="0"/>
        </a:p>
      </dgm:t>
    </dgm:pt>
    <dgm:pt modelId="{4CC7A603-B149-BC4B-827C-24F5C1CC6E9C}" type="parTrans" cxnId="{0765F78D-693E-704E-85AA-55CF5EDAF63F}">
      <dgm:prSet/>
      <dgm:spPr/>
      <dgm:t>
        <a:bodyPr/>
        <a:lstStyle/>
        <a:p>
          <a:endParaRPr lang="en-US"/>
        </a:p>
      </dgm:t>
    </dgm:pt>
    <dgm:pt modelId="{DAAEA116-E732-F74A-B447-E0E325F0FCE2}" type="sibTrans" cxnId="{0765F78D-693E-704E-85AA-55CF5EDAF63F}">
      <dgm:prSet/>
      <dgm:spPr/>
      <dgm:t>
        <a:bodyPr/>
        <a:lstStyle/>
        <a:p>
          <a:endParaRPr lang="en-US"/>
        </a:p>
      </dgm:t>
    </dgm:pt>
    <dgm:pt modelId="{B987118C-7285-174E-94B0-92162653557E}">
      <dgm:prSet phldrT="[Text]"/>
      <dgm:spPr>
        <a:solidFill>
          <a:srgbClr val="173465"/>
        </a:solidFill>
      </dgm:spPr>
      <dgm:t>
        <a:bodyPr/>
        <a:lstStyle/>
        <a:p>
          <a:r>
            <a:rPr lang="en-US" dirty="0" smtClean="0"/>
            <a:t>Screening Algorithms</a:t>
          </a:r>
          <a:endParaRPr lang="en-US" dirty="0"/>
        </a:p>
      </dgm:t>
    </dgm:pt>
    <dgm:pt modelId="{DD4E4C37-1CCD-8640-8BFD-8D47CB6D4016}" type="parTrans" cxnId="{A3CBB412-2140-7644-9CBC-8F7C8D48889B}">
      <dgm:prSet/>
      <dgm:spPr/>
      <dgm:t>
        <a:bodyPr/>
        <a:lstStyle/>
        <a:p>
          <a:endParaRPr lang="en-US"/>
        </a:p>
      </dgm:t>
    </dgm:pt>
    <dgm:pt modelId="{4DED8A29-952F-0341-81B7-7F247AAD1617}" type="sibTrans" cxnId="{A3CBB412-2140-7644-9CBC-8F7C8D48889B}">
      <dgm:prSet/>
      <dgm:spPr/>
      <dgm:t>
        <a:bodyPr/>
        <a:lstStyle/>
        <a:p>
          <a:endParaRPr lang="en-US"/>
        </a:p>
      </dgm:t>
    </dgm:pt>
    <dgm:pt modelId="{A076840E-F87E-B840-8B12-456112A6D01C}">
      <dgm:prSet phldrT="[Text]"/>
      <dgm:spPr>
        <a:solidFill>
          <a:srgbClr val="173465"/>
        </a:solidFill>
      </dgm:spPr>
      <dgm:t>
        <a:bodyPr/>
        <a:lstStyle/>
        <a:p>
          <a:r>
            <a:rPr lang="en-US" dirty="0" smtClean="0"/>
            <a:t>Diagnosis</a:t>
          </a:r>
          <a:endParaRPr lang="en-US" dirty="0"/>
        </a:p>
      </dgm:t>
    </dgm:pt>
    <dgm:pt modelId="{62410C8F-F9EC-7947-88C7-E2761CA65660}" type="parTrans" cxnId="{74E2E294-02B5-CB4F-9074-D0F98940321F}">
      <dgm:prSet/>
      <dgm:spPr/>
      <dgm:t>
        <a:bodyPr/>
        <a:lstStyle/>
        <a:p>
          <a:endParaRPr lang="en-US"/>
        </a:p>
      </dgm:t>
    </dgm:pt>
    <dgm:pt modelId="{18CB56BB-2B9E-8443-BF68-C33FD98EDCA6}" type="sibTrans" cxnId="{74E2E294-02B5-CB4F-9074-D0F98940321F}">
      <dgm:prSet/>
      <dgm:spPr/>
      <dgm:t>
        <a:bodyPr/>
        <a:lstStyle/>
        <a:p>
          <a:endParaRPr lang="en-US"/>
        </a:p>
      </dgm:t>
    </dgm:pt>
    <dgm:pt modelId="{D5B6C7AB-CF98-9B45-AF11-F77FEF970AD3}">
      <dgm:prSet phldrT="[Text]"/>
      <dgm:spPr>
        <a:solidFill>
          <a:srgbClr val="173465"/>
        </a:solidFill>
      </dgm:spPr>
      <dgm:t>
        <a:bodyPr/>
        <a:lstStyle/>
        <a:p>
          <a:r>
            <a:rPr lang="en-US" dirty="0" smtClean="0"/>
            <a:t>Clinical Guidelines</a:t>
          </a:r>
          <a:endParaRPr lang="en-US" dirty="0"/>
        </a:p>
      </dgm:t>
    </dgm:pt>
    <dgm:pt modelId="{0E56A39D-3719-CF42-A835-5A436D0A0B45}" type="parTrans" cxnId="{C5F55A43-631D-E547-A68C-F218B558A6B7}">
      <dgm:prSet/>
      <dgm:spPr/>
      <dgm:t>
        <a:bodyPr/>
        <a:lstStyle/>
        <a:p>
          <a:endParaRPr lang="en-US"/>
        </a:p>
      </dgm:t>
    </dgm:pt>
    <dgm:pt modelId="{2685AE05-2E8F-AB41-AC35-52197033818E}" type="sibTrans" cxnId="{C5F55A43-631D-E547-A68C-F218B558A6B7}">
      <dgm:prSet/>
      <dgm:spPr/>
      <dgm:t>
        <a:bodyPr/>
        <a:lstStyle/>
        <a:p>
          <a:endParaRPr lang="en-US"/>
        </a:p>
      </dgm:t>
    </dgm:pt>
    <dgm:pt modelId="{EC0D5593-8C2E-3C45-B90F-3C6587EF37E5}">
      <dgm:prSet phldrT="[Text]"/>
      <dgm:spPr>
        <a:solidFill>
          <a:srgbClr val="173465"/>
        </a:solidFill>
      </dgm:spPr>
      <dgm:t>
        <a:bodyPr/>
        <a:lstStyle/>
        <a:p>
          <a:r>
            <a:rPr lang="en-US" dirty="0" smtClean="0"/>
            <a:t>Treatment Choice</a:t>
          </a:r>
          <a:endParaRPr lang="en-US" dirty="0"/>
        </a:p>
      </dgm:t>
    </dgm:pt>
    <dgm:pt modelId="{540ED21E-872D-4D48-96E1-F638B8B88B68}" type="parTrans" cxnId="{74817379-D6B3-0A4C-839E-4B1C3FCE749E}">
      <dgm:prSet/>
      <dgm:spPr/>
      <dgm:t>
        <a:bodyPr/>
        <a:lstStyle/>
        <a:p>
          <a:endParaRPr lang="en-US"/>
        </a:p>
      </dgm:t>
    </dgm:pt>
    <dgm:pt modelId="{C94B4413-2A2F-E04D-ABFD-E6AC632134AC}" type="sibTrans" cxnId="{74817379-D6B3-0A4C-839E-4B1C3FCE749E}">
      <dgm:prSet/>
      <dgm:spPr/>
      <dgm:t>
        <a:bodyPr/>
        <a:lstStyle/>
        <a:p>
          <a:endParaRPr lang="en-US"/>
        </a:p>
      </dgm:t>
    </dgm:pt>
    <dgm:pt modelId="{F98C11EE-BE90-5445-8C4C-59B670530D71}" type="pres">
      <dgm:prSet presAssocID="{733179C3-A36A-B549-ADB6-60B400C7F998}" presName="Name0" presStyleCnt="0">
        <dgm:presLayoutVars>
          <dgm:chMax val="1"/>
          <dgm:chPref val="1"/>
          <dgm:dir/>
          <dgm:animOne val="branch"/>
          <dgm:animLvl val="lvl"/>
        </dgm:presLayoutVars>
      </dgm:prSet>
      <dgm:spPr/>
    </dgm:pt>
    <dgm:pt modelId="{B01980DB-073D-B34F-BB65-F9848BEAFEFE}" type="pres">
      <dgm:prSet presAssocID="{5267355E-773E-3347-9ECD-C24AF2940C5B}" presName="singleCycle" presStyleCnt="0"/>
      <dgm:spPr/>
    </dgm:pt>
    <dgm:pt modelId="{F307069A-DDA5-4347-B98D-A2156DF6CD83}" type="pres">
      <dgm:prSet presAssocID="{5267355E-773E-3347-9ECD-C24AF2940C5B}" presName="singleCenter" presStyleLbl="node1" presStyleIdx="0" presStyleCnt="8">
        <dgm:presLayoutVars>
          <dgm:chMax val="7"/>
          <dgm:chPref val="7"/>
        </dgm:presLayoutVars>
      </dgm:prSet>
      <dgm:spPr/>
      <dgm:t>
        <a:bodyPr/>
        <a:lstStyle/>
        <a:p>
          <a:endParaRPr lang="en-US"/>
        </a:p>
      </dgm:t>
    </dgm:pt>
    <dgm:pt modelId="{6AE4798D-FD90-D74E-86AF-F319287AAB00}" type="pres">
      <dgm:prSet presAssocID="{2B7B5215-614E-7A45-AA04-0207ADA6DF7C}" presName="Name56" presStyleLbl="parChTrans1D2" presStyleIdx="0" presStyleCnt="7"/>
      <dgm:spPr/>
      <dgm:t>
        <a:bodyPr/>
        <a:lstStyle/>
        <a:p>
          <a:endParaRPr lang="en-US"/>
        </a:p>
      </dgm:t>
    </dgm:pt>
    <dgm:pt modelId="{1EFFFAA7-7C92-344A-96BA-BBE284F2D76F}" type="pres">
      <dgm:prSet presAssocID="{36E09862-7BD9-F34F-8332-0E1E7DD7F3CB}" presName="text0" presStyleLbl="node1" presStyleIdx="1" presStyleCnt="8">
        <dgm:presLayoutVars>
          <dgm:bulletEnabled val="1"/>
        </dgm:presLayoutVars>
      </dgm:prSet>
      <dgm:spPr/>
      <dgm:t>
        <a:bodyPr/>
        <a:lstStyle/>
        <a:p>
          <a:endParaRPr lang="en-US"/>
        </a:p>
      </dgm:t>
    </dgm:pt>
    <dgm:pt modelId="{3225CCA9-BD11-B248-BD6A-C08C4CB20C44}" type="pres">
      <dgm:prSet presAssocID="{7194F170-B6C4-614D-B240-97219EF58668}" presName="Name56" presStyleLbl="parChTrans1D2" presStyleIdx="1" presStyleCnt="7"/>
      <dgm:spPr/>
      <dgm:t>
        <a:bodyPr/>
        <a:lstStyle/>
        <a:p>
          <a:endParaRPr lang="en-US"/>
        </a:p>
      </dgm:t>
    </dgm:pt>
    <dgm:pt modelId="{83CEAB34-6555-884C-98BD-88037DE4A133}" type="pres">
      <dgm:prSet presAssocID="{EA3A45EC-9635-3A46-8531-1DEE30D69605}" presName="text0" presStyleLbl="node1" presStyleIdx="2" presStyleCnt="8">
        <dgm:presLayoutVars>
          <dgm:bulletEnabled val="1"/>
        </dgm:presLayoutVars>
      </dgm:prSet>
      <dgm:spPr/>
      <dgm:t>
        <a:bodyPr/>
        <a:lstStyle/>
        <a:p>
          <a:endParaRPr lang="en-US"/>
        </a:p>
      </dgm:t>
    </dgm:pt>
    <dgm:pt modelId="{C861FB5A-D33C-AA4E-9A42-CE55C840226C}" type="pres">
      <dgm:prSet presAssocID="{4CC7A603-B149-BC4B-827C-24F5C1CC6E9C}" presName="Name56" presStyleLbl="parChTrans1D2" presStyleIdx="2" presStyleCnt="7"/>
      <dgm:spPr/>
      <dgm:t>
        <a:bodyPr/>
        <a:lstStyle/>
        <a:p>
          <a:endParaRPr lang="en-US"/>
        </a:p>
      </dgm:t>
    </dgm:pt>
    <dgm:pt modelId="{A614584E-C583-0D49-A78E-0BB313935357}" type="pres">
      <dgm:prSet presAssocID="{42A076B7-8971-034E-B5CC-6E35C3776DB6}" presName="text0" presStyleLbl="node1" presStyleIdx="3" presStyleCnt="8">
        <dgm:presLayoutVars>
          <dgm:bulletEnabled val="1"/>
        </dgm:presLayoutVars>
      </dgm:prSet>
      <dgm:spPr/>
      <dgm:t>
        <a:bodyPr/>
        <a:lstStyle/>
        <a:p>
          <a:endParaRPr lang="en-US"/>
        </a:p>
      </dgm:t>
    </dgm:pt>
    <dgm:pt modelId="{3F400205-8D0B-9848-A02F-F07D70601504}" type="pres">
      <dgm:prSet presAssocID="{DD4E4C37-1CCD-8640-8BFD-8D47CB6D4016}" presName="Name56" presStyleLbl="parChTrans1D2" presStyleIdx="3" presStyleCnt="7"/>
      <dgm:spPr/>
      <dgm:t>
        <a:bodyPr/>
        <a:lstStyle/>
        <a:p>
          <a:endParaRPr lang="en-US"/>
        </a:p>
      </dgm:t>
    </dgm:pt>
    <dgm:pt modelId="{52687539-BB7B-6847-AD06-8CCC31769FE8}" type="pres">
      <dgm:prSet presAssocID="{B987118C-7285-174E-94B0-92162653557E}" presName="text0" presStyleLbl="node1" presStyleIdx="4" presStyleCnt="8">
        <dgm:presLayoutVars>
          <dgm:bulletEnabled val="1"/>
        </dgm:presLayoutVars>
      </dgm:prSet>
      <dgm:spPr/>
      <dgm:t>
        <a:bodyPr/>
        <a:lstStyle/>
        <a:p>
          <a:endParaRPr lang="en-US"/>
        </a:p>
      </dgm:t>
    </dgm:pt>
    <dgm:pt modelId="{C45389D7-46AA-B142-8547-CF9182F21E5F}" type="pres">
      <dgm:prSet presAssocID="{62410C8F-F9EC-7947-88C7-E2761CA65660}" presName="Name56" presStyleLbl="parChTrans1D2" presStyleIdx="4" presStyleCnt="7"/>
      <dgm:spPr/>
      <dgm:t>
        <a:bodyPr/>
        <a:lstStyle/>
        <a:p>
          <a:endParaRPr lang="en-US"/>
        </a:p>
      </dgm:t>
    </dgm:pt>
    <dgm:pt modelId="{5AB5D9A8-E2D3-F245-913F-55D4E32894BD}" type="pres">
      <dgm:prSet presAssocID="{A076840E-F87E-B840-8B12-456112A6D01C}" presName="text0" presStyleLbl="node1" presStyleIdx="5" presStyleCnt="8">
        <dgm:presLayoutVars>
          <dgm:bulletEnabled val="1"/>
        </dgm:presLayoutVars>
      </dgm:prSet>
      <dgm:spPr/>
      <dgm:t>
        <a:bodyPr/>
        <a:lstStyle/>
        <a:p>
          <a:endParaRPr lang="en-US"/>
        </a:p>
      </dgm:t>
    </dgm:pt>
    <dgm:pt modelId="{3DCDE619-5BA7-014B-BD5C-56D3447218AC}" type="pres">
      <dgm:prSet presAssocID="{0E56A39D-3719-CF42-A835-5A436D0A0B45}" presName="Name56" presStyleLbl="parChTrans1D2" presStyleIdx="5" presStyleCnt="7"/>
      <dgm:spPr/>
      <dgm:t>
        <a:bodyPr/>
        <a:lstStyle/>
        <a:p>
          <a:endParaRPr lang="en-US"/>
        </a:p>
      </dgm:t>
    </dgm:pt>
    <dgm:pt modelId="{999E2DD6-2882-FD41-82EF-F4255EE7326D}" type="pres">
      <dgm:prSet presAssocID="{D5B6C7AB-CF98-9B45-AF11-F77FEF970AD3}" presName="text0" presStyleLbl="node1" presStyleIdx="6" presStyleCnt="8">
        <dgm:presLayoutVars>
          <dgm:bulletEnabled val="1"/>
        </dgm:presLayoutVars>
      </dgm:prSet>
      <dgm:spPr/>
      <dgm:t>
        <a:bodyPr/>
        <a:lstStyle/>
        <a:p>
          <a:endParaRPr lang="en-US"/>
        </a:p>
      </dgm:t>
    </dgm:pt>
    <dgm:pt modelId="{09E993BE-EE7D-CD4C-9C45-6685962BD473}" type="pres">
      <dgm:prSet presAssocID="{540ED21E-872D-4D48-96E1-F638B8B88B68}" presName="Name56" presStyleLbl="parChTrans1D2" presStyleIdx="6" presStyleCnt="7"/>
      <dgm:spPr/>
      <dgm:t>
        <a:bodyPr/>
        <a:lstStyle/>
        <a:p>
          <a:endParaRPr lang="en-US"/>
        </a:p>
      </dgm:t>
    </dgm:pt>
    <dgm:pt modelId="{4A88ECA2-F0BC-8E44-AFD1-C6B148083D3C}" type="pres">
      <dgm:prSet presAssocID="{EC0D5593-8C2E-3C45-B90F-3C6587EF37E5}" presName="text0" presStyleLbl="node1" presStyleIdx="7" presStyleCnt="8">
        <dgm:presLayoutVars>
          <dgm:bulletEnabled val="1"/>
        </dgm:presLayoutVars>
      </dgm:prSet>
      <dgm:spPr/>
      <dgm:t>
        <a:bodyPr/>
        <a:lstStyle/>
        <a:p>
          <a:endParaRPr lang="en-US"/>
        </a:p>
      </dgm:t>
    </dgm:pt>
  </dgm:ptLst>
  <dgm:cxnLst>
    <dgm:cxn modelId="{A3CBB412-2140-7644-9CBC-8F7C8D48889B}" srcId="{5267355E-773E-3347-9ECD-C24AF2940C5B}" destId="{B987118C-7285-174E-94B0-92162653557E}" srcOrd="3" destOrd="0" parTransId="{DD4E4C37-1CCD-8640-8BFD-8D47CB6D4016}" sibTransId="{4DED8A29-952F-0341-81B7-7F247AAD1617}"/>
    <dgm:cxn modelId="{DA746F05-6C6E-4A67-8D42-790F16D5DF6A}" type="presOf" srcId="{2B7B5215-614E-7A45-AA04-0207ADA6DF7C}" destId="{6AE4798D-FD90-D74E-86AF-F319287AAB00}" srcOrd="0" destOrd="0" presId="urn:microsoft.com/office/officeart/2008/layout/RadialCluster"/>
    <dgm:cxn modelId="{8462C3A1-BF3B-436B-AF71-585746AD8F0D}" type="presOf" srcId="{733179C3-A36A-B549-ADB6-60B400C7F998}" destId="{F98C11EE-BE90-5445-8C4C-59B670530D71}" srcOrd="0" destOrd="0" presId="urn:microsoft.com/office/officeart/2008/layout/RadialCluster"/>
    <dgm:cxn modelId="{CA4576A6-3473-40A5-AD23-5F121068E303}" type="presOf" srcId="{62410C8F-F9EC-7947-88C7-E2761CA65660}" destId="{C45389D7-46AA-B142-8547-CF9182F21E5F}" srcOrd="0" destOrd="0" presId="urn:microsoft.com/office/officeart/2008/layout/RadialCluster"/>
    <dgm:cxn modelId="{DFD6BFCB-F841-49B9-B114-6BCA041BECE2}" type="presOf" srcId="{D5B6C7AB-CF98-9B45-AF11-F77FEF970AD3}" destId="{999E2DD6-2882-FD41-82EF-F4255EE7326D}" srcOrd="0" destOrd="0" presId="urn:microsoft.com/office/officeart/2008/layout/RadialCluster"/>
    <dgm:cxn modelId="{E1EED834-DDEE-A742-87CC-0E89A77DFBCA}" srcId="{5267355E-773E-3347-9ECD-C24AF2940C5B}" destId="{36E09862-7BD9-F34F-8332-0E1E7DD7F3CB}" srcOrd="0" destOrd="0" parTransId="{2B7B5215-614E-7A45-AA04-0207ADA6DF7C}" sibTransId="{CA0EFFC2-BECE-334C-B39C-04033E9E6222}"/>
    <dgm:cxn modelId="{C4D7B64F-DB26-49C4-AD93-E98AD0C44D64}" type="presOf" srcId="{4CC7A603-B149-BC4B-827C-24F5C1CC6E9C}" destId="{C861FB5A-D33C-AA4E-9A42-CE55C840226C}" srcOrd="0" destOrd="0" presId="urn:microsoft.com/office/officeart/2008/layout/RadialCluster"/>
    <dgm:cxn modelId="{74E2E294-02B5-CB4F-9074-D0F98940321F}" srcId="{5267355E-773E-3347-9ECD-C24AF2940C5B}" destId="{A076840E-F87E-B840-8B12-456112A6D01C}" srcOrd="4" destOrd="0" parTransId="{62410C8F-F9EC-7947-88C7-E2761CA65660}" sibTransId="{18CB56BB-2B9E-8443-BF68-C33FD98EDCA6}"/>
    <dgm:cxn modelId="{74817379-D6B3-0A4C-839E-4B1C3FCE749E}" srcId="{5267355E-773E-3347-9ECD-C24AF2940C5B}" destId="{EC0D5593-8C2E-3C45-B90F-3C6587EF37E5}" srcOrd="6" destOrd="0" parTransId="{540ED21E-872D-4D48-96E1-F638B8B88B68}" sibTransId="{C94B4413-2A2F-E04D-ABFD-E6AC632134AC}"/>
    <dgm:cxn modelId="{FB23205D-525C-4AA2-AB36-9D230962FCC8}" type="presOf" srcId="{EC0D5593-8C2E-3C45-B90F-3C6587EF37E5}" destId="{4A88ECA2-F0BC-8E44-AFD1-C6B148083D3C}" srcOrd="0" destOrd="0" presId="urn:microsoft.com/office/officeart/2008/layout/RadialCluster"/>
    <dgm:cxn modelId="{DF0BB807-621E-46BF-9BAD-FB98967402A9}" type="presOf" srcId="{540ED21E-872D-4D48-96E1-F638B8B88B68}" destId="{09E993BE-EE7D-CD4C-9C45-6685962BD473}" srcOrd="0" destOrd="0" presId="urn:microsoft.com/office/officeart/2008/layout/RadialCluster"/>
    <dgm:cxn modelId="{E2986359-E7E9-4056-AA08-959473539E63}" type="presOf" srcId="{A076840E-F87E-B840-8B12-456112A6D01C}" destId="{5AB5D9A8-E2D3-F245-913F-55D4E32894BD}" srcOrd="0" destOrd="0" presId="urn:microsoft.com/office/officeart/2008/layout/RadialCluster"/>
    <dgm:cxn modelId="{015DE257-0403-5840-A3E3-07BCAD10D924}" srcId="{5267355E-773E-3347-9ECD-C24AF2940C5B}" destId="{EA3A45EC-9635-3A46-8531-1DEE30D69605}" srcOrd="1" destOrd="0" parTransId="{7194F170-B6C4-614D-B240-97219EF58668}" sibTransId="{F9AE1A7F-F7CA-D84F-A3EE-3E3C13D3B679}"/>
    <dgm:cxn modelId="{A4055C80-DC34-45D8-9C52-C2D242760888}" type="presOf" srcId="{EA3A45EC-9635-3A46-8531-1DEE30D69605}" destId="{83CEAB34-6555-884C-98BD-88037DE4A133}" srcOrd="0" destOrd="0" presId="urn:microsoft.com/office/officeart/2008/layout/RadialCluster"/>
    <dgm:cxn modelId="{DBAF61D3-818C-49F5-9C48-24668059C2C5}" type="presOf" srcId="{36E09862-7BD9-F34F-8332-0E1E7DD7F3CB}" destId="{1EFFFAA7-7C92-344A-96BA-BBE284F2D76F}" srcOrd="0" destOrd="0" presId="urn:microsoft.com/office/officeart/2008/layout/RadialCluster"/>
    <dgm:cxn modelId="{C5F55A43-631D-E547-A68C-F218B558A6B7}" srcId="{5267355E-773E-3347-9ECD-C24AF2940C5B}" destId="{D5B6C7AB-CF98-9B45-AF11-F77FEF970AD3}" srcOrd="5" destOrd="0" parTransId="{0E56A39D-3719-CF42-A835-5A436D0A0B45}" sibTransId="{2685AE05-2E8F-AB41-AC35-52197033818E}"/>
    <dgm:cxn modelId="{CD985E3D-147F-4D52-B434-EA7C0000552E}" type="presOf" srcId="{DD4E4C37-1CCD-8640-8BFD-8D47CB6D4016}" destId="{3F400205-8D0B-9848-A02F-F07D70601504}" srcOrd="0" destOrd="0" presId="urn:microsoft.com/office/officeart/2008/layout/RadialCluster"/>
    <dgm:cxn modelId="{0765F78D-693E-704E-85AA-55CF5EDAF63F}" srcId="{5267355E-773E-3347-9ECD-C24AF2940C5B}" destId="{42A076B7-8971-034E-B5CC-6E35C3776DB6}" srcOrd="2" destOrd="0" parTransId="{4CC7A603-B149-BC4B-827C-24F5C1CC6E9C}" sibTransId="{DAAEA116-E732-F74A-B447-E0E325F0FCE2}"/>
    <dgm:cxn modelId="{818985E8-F51D-4576-ADB8-909E9B25886A}" type="presOf" srcId="{5267355E-773E-3347-9ECD-C24AF2940C5B}" destId="{F307069A-DDA5-4347-B98D-A2156DF6CD83}" srcOrd="0" destOrd="0" presId="urn:microsoft.com/office/officeart/2008/layout/RadialCluster"/>
    <dgm:cxn modelId="{4851CC01-1258-447C-AD6E-C43A09AA4771}" type="presOf" srcId="{0E56A39D-3719-CF42-A835-5A436D0A0B45}" destId="{3DCDE619-5BA7-014B-BD5C-56D3447218AC}" srcOrd="0" destOrd="0" presId="urn:microsoft.com/office/officeart/2008/layout/RadialCluster"/>
    <dgm:cxn modelId="{C5CCE702-E025-40E2-A34A-9ED3ACAF2E8F}" type="presOf" srcId="{7194F170-B6C4-614D-B240-97219EF58668}" destId="{3225CCA9-BD11-B248-BD6A-C08C4CB20C44}" srcOrd="0" destOrd="0" presId="urn:microsoft.com/office/officeart/2008/layout/RadialCluster"/>
    <dgm:cxn modelId="{68071AA5-6551-492E-A665-BA0E49A7B15B}" type="presOf" srcId="{42A076B7-8971-034E-B5CC-6E35C3776DB6}" destId="{A614584E-C583-0D49-A78E-0BB313935357}" srcOrd="0" destOrd="0" presId="urn:microsoft.com/office/officeart/2008/layout/RadialCluster"/>
    <dgm:cxn modelId="{E276C9E4-A8CD-4713-9FAE-7C2741C3C05F}" type="presOf" srcId="{B987118C-7285-174E-94B0-92162653557E}" destId="{52687539-BB7B-6847-AD06-8CCC31769FE8}" srcOrd="0" destOrd="0" presId="urn:microsoft.com/office/officeart/2008/layout/RadialCluster"/>
    <dgm:cxn modelId="{657F8BFA-EF37-FE48-A010-5E8B5C236E26}" srcId="{733179C3-A36A-B549-ADB6-60B400C7F998}" destId="{5267355E-773E-3347-9ECD-C24AF2940C5B}" srcOrd="0" destOrd="0" parTransId="{4826E87E-2393-054E-8487-1181F6A44651}" sibTransId="{D89A7103-08B9-A940-BC5D-45459BF48BD3}"/>
    <dgm:cxn modelId="{8D6FC932-254A-498D-A397-52EB89B5C23A}" type="presParOf" srcId="{F98C11EE-BE90-5445-8C4C-59B670530D71}" destId="{B01980DB-073D-B34F-BB65-F9848BEAFEFE}" srcOrd="0" destOrd="0" presId="urn:microsoft.com/office/officeart/2008/layout/RadialCluster"/>
    <dgm:cxn modelId="{D03A66A1-5569-4466-8C5E-F04B2117D94A}" type="presParOf" srcId="{B01980DB-073D-B34F-BB65-F9848BEAFEFE}" destId="{F307069A-DDA5-4347-B98D-A2156DF6CD83}" srcOrd="0" destOrd="0" presId="urn:microsoft.com/office/officeart/2008/layout/RadialCluster"/>
    <dgm:cxn modelId="{4ECA5DB6-96FA-462C-85D8-D5FE269AA52E}" type="presParOf" srcId="{B01980DB-073D-B34F-BB65-F9848BEAFEFE}" destId="{6AE4798D-FD90-D74E-86AF-F319287AAB00}" srcOrd="1" destOrd="0" presId="urn:microsoft.com/office/officeart/2008/layout/RadialCluster"/>
    <dgm:cxn modelId="{2703D9EE-F981-4DB3-9B2A-A450536524D4}" type="presParOf" srcId="{B01980DB-073D-B34F-BB65-F9848BEAFEFE}" destId="{1EFFFAA7-7C92-344A-96BA-BBE284F2D76F}" srcOrd="2" destOrd="0" presId="urn:microsoft.com/office/officeart/2008/layout/RadialCluster"/>
    <dgm:cxn modelId="{236C2789-515B-4D64-AD1A-50A04D324B3F}" type="presParOf" srcId="{B01980DB-073D-B34F-BB65-F9848BEAFEFE}" destId="{3225CCA9-BD11-B248-BD6A-C08C4CB20C44}" srcOrd="3" destOrd="0" presId="urn:microsoft.com/office/officeart/2008/layout/RadialCluster"/>
    <dgm:cxn modelId="{64891C7C-29BA-42FE-9E53-3C1F8FA7ED58}" type="presParOf" srcId="{B01980DB-073D-B34F-BB65-F9848BEAFEFE}" destId="{83CEAB34-6555-884C-98BD-88037DE4A133}" srcOrd="4" destOrd="0" presId="urn:microsoft.com/office/officeart/2008/layout/RadialCluster"/>
    <dgm:cxn modelId="{71CBD03C-8E83-4B69-94A8-A3E5E1FDEADD}" type="presParOf" srcId="{B01980DB-073D-B34F-BB65-F9848BEAFEFE}" destId="{C861FB5A-D33C-AA4E-9A42-CE55C840226C}" srcOrd="5" destOrd="0" presId="urn:microsoft.com/office/officeart/2008/layout/RadialCluster"/>
    <dgm:cxn modelId="{D88E6AE7-4CBA-41E7-A74C-C7C096323DDF}" type="presParOf" srcId="{B01980DB-073D-B34F-BB65-F9848BEAFEFE}" destId="{A614584E-C583-0D49-A78E-0BB313935357}" srcOrd="6" destOrd="0" presId="urn:microsoft.com/office/officeart/2008/layout/RadialCluster"/>
    <dgm:cxn modelId="{D10660C9-C1CE-43E9-B860-5F3710EAF305}" type="presParOf" srcId="{B01980DB-073D-B34F-BB65-F9848BEAFEFE}" destId="{3F400205-8D0B-9848-A02F-F07D70601504}" srcOrd="7" destOrd="0" presId="urn:microsoft.com/office/officeart/2008/layout/RadialCluster"/>
    <dgm:cxn modelId="{D3AFB4B5-2818-4E51-B11D-AED1EB24E08A}" type="presParOf" srcId="{B01980DB-073D-B34F-BB65-F9848BEAFEFE}" destId="{52687539-BB7B-6847-AD06-8CCC31769FE8}" srcOrd="8" destOrd="0" presId="urn:microsoft.com/office/officeart/2008/layout/RadialCluster"/>
    <dgm:cxn modelId="{93DFDE6E-440A-4B27-BBEA-C685EABC3AC3}" type="presParOf" srcId="{B01980DB-073D-B34F-BB65-F9848BEAFEFE}" destId="{C45389D7-46AA-B142-8547-CF9182F21E5F}" srcOrd="9" destOrd="0" presId="urn:microsoft.com/office/officeart/2008/layout/RadialCluster"/>
    <dgm:cxn modelId="{B28A349D-259B-4E66-BE85-C6B66A889A2B}" type="presParOf" srcId="{B01980DB-073D-B34F-BB65-F9848BEAFEFE}" destId="{5AB5D9A8-E2D3-F245-913F-55D4E32894BD}" srcOrd="10" destOrd="0" presId="urn:microsoft.com/office/officeart/2008/layout/RadialCluster"/>
    <dgm:cxn modelId="{CA723F0D-B82D-4430-A42F-BCF92A10A531}" type="presParOf" srcId="{B01980DB-073D-B34F-BB65-F9848BEAFEFE}" destId="{3DCDE619-5BA7-014B-BD5C-56D3447218AC}" srcOrd="11" destOrd="0" presId="urn:microsoft.com/office/officeart/2008/layout/RadialCluster"/>
    <dgm:cxn modelId="{D33B634C-C34E-4EE2-8F51-EA061255D641}" type="presParOf" srcId="{B01980DB-073D-B34F-BB65-F9848BEAFEFE}" destId="{999E2DD6-2882-FD41-82EF-F4255EE7326D}" srcOrd="12" destOrd="0" presId="urn:microsoft.com/office/officeart/2008/layout/RadialCluster"/>
    <dgm:cxn modelId="{36E484FB-D6E3-4342-B30A-D6A68D23675E}" type="presParOf" srcId="{B01980DB-073D-B34F-BB65-F9848BEAFEFE}" destId="{09E993BE-EE7D-CD4C-9C45-6685962BD473}" srcOrd="13" destOrd="0" presId="urn:microsoft.com/office/officeart/2008/layout/RadialCluster"/>
    <dgm:cxn modelId="{0A6E38C8-D582-4444-BD60-D6849F237F1E}" type="presParOf" srcId="{B01980DB-073D-B34F-BB65-F9848BEAFEFE}" destId="{4A88ECA2-F0BC-8E44-AFD1-C6B148083D3C}"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97F5A8-26E8-4338-890B-40FE436623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AF6DB2-4493-45CD-AD78-A16E9947D039}">
      <dgm:prSet phldrT="[Text]" custT="1"/>
      <dgm:spPr>
        <a:noFill/>
      </dgm:spPr>
      <dgm:t>
        <a:bodyPr/>
        <a:lstStyle/>
        <a:p>
          <a:r>
            <a:rPr lang="en-US" sz="6000" dirty="0" smtClean="0">
              <a:solidFill>
                <a:srgbClr val="000000"/>
              </a:solidFill>
              <a:latin typeface="+mj-lt"/>
            </a:rPr>
            <a:t>Core</a:t>
          </a:r>
          <a:endParaRPr lang="en-US" sz="6000" dirty="0">
            <a:solidFill>
              <a:srgbClr val="000000"/>
            </a:solidFill>
            <a:latin typeface="Roboto Light"/>
          </a:endParaRPr>
        </a:p>
      </dgm:t>
    </dgm:pt>
    <dgm:pt modelId="{3147A91C-1D4A-4626-BEC5-4601594C4DF7}" type="parTrans" cxnId="{92F506BA-98C0-465F-AE6E-614D500795D0}">
      <dgm:prSet/>
      <dgm:spPr/>
      <dgm:t>
        <a:bodyPr/>
        <a:lstStyle/>
        <a:p>
          <a:endParaRPr lang="en-US"/>
        </a:p>
      </dgm:t>
    </dgm:pt>
    <dgm:pt modelId="{F61FB3BB-8739-4B28-955B-FC4DFC32077E}" type="sibTrans" cxnId="{92F506BA-98C0-465F-AE6E-614D500795D0}">
      <dgm:prSet/>
      <dgm:spPr/>
      <dgm:t>
        <a:bodyPr/>
        <a:lstStyle/>
        <a:p>
          <a:endParaRPr lang="en-US"/>
        </a:p>
      </dgm:t>
    </dgm:pt>
    <dgm:pt modelId="{612D866A-9A98-E648-9010-4DA6C74C8091}">
      <dgm:prSet phldrT="[Text]" custT="1"/>
      <dgm:spPr>
        <a:solidFill>
          <a:schemeClr val="accent1">
            <a:lumMod val="75000"/>
          </a:schemeClr>
        </a:solidFill>
      </dgm:spPr>
      <dgm:t>
        <a:bodyPr/>
        <a:lstStyle/>
        <a:p>
          <a:r>
            <a:rPr lang="en-US" sz="1200" dirty="0" smtClean="0">
              <a:solidFill>
                <a:schemeClr val="bg1"/>
              </a:solidFill>
              <a:latin typeface="+mn-lt"/>
              <a:ea typeface="ＭＳ Ｐゴシック" charset="0"/>
              <a:cs typeface="ＭＳ Ｐゴシック" charset="0"/>
            </a:rPr>
            <a:t>Coordinate meetings of SCID experts in NBS, diagnosis, and management</a:t>
          </a:r>
          <a:endParaRPr lang="en-US" sz="1200" dirty="0">
            <a:solidFill>
              <a:schemeClr val="bg1"/>
            </a:solidFill>
            <a:latin typeface="+mn-lt"/>
          </a:endParaRPr>
        </a:p>
      </dgm:t>
    </dgm:pt>
    <dgm:pt modelId="{9564CCD0-7485-C94D-9093-696858E73BC9}" type="parTrans" cxnId="{82A07745-DF74-3948-BE58-0474BB824FAA}">
      <dgm:prSet/>
      <dgm:spPr/>
      <dgm:t>
        <a:bodyPr/>
        <a:lstStyle/>
        <a:p>
          <a:endParaRPr lang="en-US"/>
        </a:p>
      </dgm:t>
    </dgm:pt>
    <dgm:pt modelId="{6B633488-5E57-1F49-A092-D14454A725D9}" type="sibTrans" cxnId="{82A07745-DF74-3948-BE58-0474BB824FAA}">
      <dgm:prSet/>
      <dgm:spPr/>
      <dgm:t>
        <a:bodyPr/>
        <a:lstStyle/>
        <a:p>
          <a:endParaRPr lang="en-US"/>
        </a:p>
      </dgm:t>
    </dgm:pt>
    <dgm:pt modelId="{7FCD56EF-14A5-0544-869A-60560DC2B5AF}">
      <dgm:prSet phldrT="[Text]" custT="1"/>
      <dgm:spPr>
        <a:solidFill>
          <a:schemeClr val="accent1">
            <a:lumMod val="75000"/>
          </a:schemeClr>
        </a:solidFill>
      </dgm:spPr>
      <dgm:t>
        <a:bodyPr/>
        <a:lstStyle/>
        <a:p>
          <a:r>
            <a:rPr lang="en-US" sz="1200" dirty="0" smtClean="0">
              <a:solidFill>
                <a:schemeClr val="bg1"/>
              </a:solidFill>
              <a:latin typeface="+mn-lt"/>
            </a:rPr>
            <a:t>Translate findings to state programs, clinicians and other stakeholders</a:t>
          </a:r>
          <a:endParaRPr lang="en-US" sz="1200" dirty="0">
            <a:solidFill>
              <a:schemeClr val="bg1"/>
            </a:solidFill>
            <a:latin typeface="+mn-lt"/>
          </a:endParaRPr>
        </a:p>
      </dgm:t>
    </dgm:pt>
    <dgm:pt modelId="{55A6099C-85F0-CC4E-9FD8-45212C2BC384}" type="parTrans" cxnId="{8B508683-27FA-D24E-AB2C-F7B4954FA7D5}">
      <dgm:prSet/>
      <dgm:spPr/>
      <dgm:t>
        <a:bodyPr/>
        <a:lstStyle/>
        <a:p>
          <a:endParaRPr lang="en-US"/>
        </a:p>
      </dgm:t>
    </dgm:pt>
    <dgm:pt modelId="{D01C7E63-FB92-0F4A-AC8A-BBF98E8D75A3}" type="sibTrans" cxnId="{8B508683-27FA-D24E-AB2C-F7B4954FA7D5}">
      <dgm:prSet/>
      <dgm:spPr/>
      <dgm:t>
        <a:bodyPr/>
        <a:lstStyle/>
        <a:p>
          <a:endParaRPr lang="en-US"/>
        </a:p>
      </dgm:t>
    </dgm:pt>
    <dgm:pt modelId="{31866C83-E30D-DF49-A76F-6498685D9C86}">
      <dgm:prSet phldrT="[Text]"/>
      <dgm:spPr>
        <a:noFill/>
      </dgm:spPr>
      <dgm:t>
        <a:bodyPr/>
        <a:lstStyle/>
        <a:p>
          <a:r>
            <a:rPr lang="en-US" dirty="0" smtClean="0">
              <a:solidFill>
                <a:schemeClr val="tx1"/>
              </a:solidFill>
            </a:rPr>
            <a:t>VRDBS</a:t>
          </a:r>
          <a:endParaRPr lang="en-US" dirty="0">
            <a:solidFill>
              <a:schemeClr val="tx1"/>
            </a:solidFill>
          </a:endParaRPr>
        </a:p>
      </dgm:t>
    </dgm:pt>
    <dgm:pt modelId="{657186D4-04C7-5F49-ADC3-C234ACAC1C98}" type="parTrans" cxnId="{D750C8D1-2DA1-CB43-8342-982083082511}">
      <dgm:prSet/>
      <dgm:spPr/>
      <dgm:t>
        <a:bodyPr/>
        <a:lstStyle/>
        <a:p>
          <a:endParaRPr lang="en-US"/>
        </a:p>
      </dgm:t>
    </dgm:pt>
    <dgm:pt modelId="{26B68228-4165-1346-B66F-A7D95EF3B314}" type="sibTrans" cxnId="{D750C8D1-2DA1-CB43-8342-982083082511}">
      <dgm:prSet/>
      <dgm:spPr/>
      <dgm:t>
        <a:bodyPr/>
        <a:lstStyle/>
        <a:p>
          <a:endParaRPr lang="en-US"/>
        </a:p>
      </dgm:t>
    </dgm:pt>
    <dgm:pt modelId="{356749C2-1D8C-DF41-AFFD-BA278BBC241B}">
      <dgm:prSet phldrT="[Text]" custT="1"/>
      <dgm:spPr>
        <a:solidFill>
          <a:schemeClr val="accent1">
            <a:lumMod val="75000"/>
          </a:schemeClr>
        </a:solidFill>
      </dgm:spPr>
      <dgm:t>
        <a:bodyPr/>
        <a:lstStyle/>
        <a:p>
          <a:r>
            <a:rPr lang="en-US" sz="1200" dirty="0" smtClean="0">
              <a:solidFill>
                <a:schemeClr val="bg1"/>
              </a:solidFill>
            </a:rPr>
            <a:t>Mechanism to make screen positive samples available to researchers</a:t>
          </a:r>
          <a:endParaRPr lang="en-US" sz="1200" dirty="0">
            <a:solidFill>
              <a:schemeClr val="bg1"/>
            </a:solidFill>
          </a:endParaRPr>
        </a:p>
      </dgm:t>
    </dgm:pt>
    <dgm:pt modelId="{1DB402C6-A3F3-FC46-BCA9-9F42B7AB8676}" type="parTrans" cxnId="{E29D278A-AD37-5B4D-AC14-6E6926F4DC5C}">
      <dgm:prSet/>
      <dgm:spPr/>
      <dgm:t>
        <a:bodyPr/>
        <a:lstStyle/>
        <a:p>
          <a:endParaRPr lang="en-US"/>
        </a:p>
      </dgm:t>
    </dgm:pt>
    <dgm:pt modelId="{F70C5077-7E08-3547-8E68-F19C1AE80FB9}" type="sibTrans" cxnId="{E29D278A-AD37-5B4D-AC14-6E6926F4DC5C}">
      <dgm:prSet/>
      <dgm:spPr/>
      <dgm:t>
        <a:bodyPr/>
        <a:lstStyle/>
        <a:p>
          <a:endParaRPr lang="en-US"/>
        </a:p>
      </dgm:t>
    </dgm:pt>
    <dgm:pt modelId="{93891506-0EE7-C149-808D-7455361686F0}">
      <dgm:prSet phldrT="[Text]" custT="1"/>
      <dgm:spPr>
        <a:solidFill>
          <a:schemeClr val="accent1">
            <a:lumMod val="75000"/>
          </a:schemeClr>
        </a:solidFill>
      </dgm:spPr>
      <dgm:t>
        <a:bodyPr/>
        <a:lstStyle/>
        <a:p>
          <a:r>
            <a:rPr lang="en-US" sz="1200" dirty="0" smtClean="0">
              <a:solidFill>
                <a:schemeClr val="bg1"/>
              </a:solidFill>
            </a:rPr>
            <a:t>Samples = 173</a:t>
          </a:r>
          <a:endParaRPr lang="en-US" sz="1200" dirty="0">
            <a:solidFill>
              <a:schemeClr val="bg1"/>
            </a:solidFill>
          </a:endParaRPr>
        </a:p>
      </dgm:t>
    </dgm:pt>
    <dgm:pt modelId="{BF48D62F-9C69-E649-BCF8-7F8C0EBEC0C4}" type="parTrans" cxnId="{5F6E8C2F-8CD6-0D4A-997D-AF90C7B071EA}">
      <dgm:prSet/>
      <dgm:spPr/>
      <dgm:t>
        <a:bodyPr/>
        <a:lstStyle/>
        <a:p>
          <a:endParaRPr lang="en-US"/>
        </a:p>
      </dgm:t>
    </dgm:pt>
    <dgm:pt modelId="{4E4598E4-A8F0-8D40-A5D4-4BD08FB84E0F}" type="sibTrans" cxnId="{5F6E8C2F-8CD6-0D4A-997D-AF90C7B071EA}">
      <dgm:prSet/>
      <dgm:spPr/>
      <dgm:t>
        <a:bodyPr/>
        <a:lstStyle/>
        <a:p>
          <a:endParaRPr lang="en-US"/>
        </a:p>
      </dgm:t>
    </dgm:pt>
    <dgm:pt modelId="{743E26B8-6DF7-E543-B3EB-7B1EF7961CA3}">
      <dgm:prSet phldrT="[Text]" custT="1"/>
      <dgm:spPr>
        <a:solidFill>
          <a:schemeClr val="accent1">
            <a:lumMod val="75000"/>
          </a:schemeClr>
        </a:solidFill>
      </dgm:spPr>
      <dgm:t>
        <a:bodyPr/>
        <a:lstStyle/>
        <a:p>
          <a:r>
            <a:rPr lang="en-US" sz="1200" dirty="0" smtClean="0">
              <a:solidFill>
                <a:schemeClr val="bg1"/>
              </a:solidFill>
            </a:rPr>
            <a:t>Clinical diagnoses = 6</a:t>
          </a:r>
          <a:endParaRPr lang="en-US" sz="1200" dirty="0">
            <a:solidFill>
              <a:schemeClr val="bg1"/>
            </a:solidFill>
          </a:endParaRPr>
        </a:p>
      </dgm:t>
    </dgm:pt>
    <dgm:pt modelId="{72058B64-CBF4-1D4F-8494-1C7F5BE4E5DD}" type="parTrans" cxnId="{F48B2B06-838D-8C42-96E3-C461F18E44D3}">
      <dgm:prSet/>
      <dgm:spPr/>
      <dgm:t>
        <a:bodyPr/>
        <a:lstStyle/>
        <a:p>
          <a:endParaRPr lang="en-US"/>
        </a:p>
      </dgm:t>
    </dgm:pt>
    <dgm:pt modelId="{76C59E34-A652-ED4D-A500-CFC59FD8135F}" type="sibTrans" cxnId="{F48B2B06-838D-8C42-96E3-C461F18E44D3}">
      <dgm:prSet/>
      <dgm:spPr/>
      <dgm:t>
        <a:bodyPr/>
        <a:lstStyle/>
        <a:p>
          <a:endParaRPr lang="en-US"/>
        </a:p>
      </dgm:t>
    </dgm:pt>
    <dgm:pt modelId="{F22A8EBC-F537-F548-B772-95140182F5A1}">
      <dgm:prSet phldrT="[Text]"/>
      <dgm:spPr>
        <a:noFill/>
      </dgm:spPr>
      <dgm:t>
        <a:bodyPr/>
        <a:lstStyle/>
        <a:p>
          <a:r>
            <a:rPr lang="en-US" dirty="0" smtClean="0">
              <a:solidFill>
                <a:schemeClr val="tx1"/>
              </a:solidFill>
            </a:rPr>
            <a:t>LPDR</a:t>
          </a:r>
          <a:endParaRPr lang="en-US" dirty="0">
            <a:solidFill>
              <a:schemeClr val="tx1"/>
            </a:solidFill>
          </a:endParaRPr>
        </a:p>
      </dgm:t>
    </dgm:pt>
    <dgm:pt modelId="{D3234C05-0A52-2247-B054-54FF69EFB8C4}" type="parTrans" cxnId="{EE1CAE1A-2CF6-2844-9104-5B66DB631CD4}">
      <dgm:prSet/>
      <dgm:spPr/>
      <dgm:t>
        <a:bodyPr/>
        <a:lstStyle/>
        <a:p>
          <a:endParaRPr lang="en-US"/>
        </a:p>
      </dgm:t>
    </dgm:pt>
    <dgm:pt modelId="{F5321E6A-CBB8-5042-88AE-89178651A80B}" type="sibTrans" cxnId="{EE1CAE1A-2CF6-2844-9104-5B66DB631CD4}">
      <dgm:prSet/>
      <dgm:spPr/>
      <dgm:t>
        <a:bodyPr/>
        <a:lstStyle/>
        <a:p>
          <a:endParaRPr lang="en-US"/>
        </a:p>
      </dgm:t>
    </dgm:pt>
    <dgm:pt modelId="{ED106BBB-E83C-6F41-B5CF-D878C5CF08D0}">
      <dgm:prSet phldrT="[Text]" custT="1"/>
      <dgm:spPr>
        <a:solidFill>
          <a:schemeClr val="accent1">
            <a:lumMod val="75000"/>
          </a:schemeClr>
        </a:solidFill>
      </dgm:spPr>
      <dgm:t>
        <a:bodyPr/>
        <a:lstStyle/>
        <a:p>
          <a:r>
            <a:rPr lang="en-US" sz="1200" dirty="0" smtClean="0">
              <a:solidFill>
                <a:schemeClr val="bg1"/>
              </a:solidFill>
            </a:rPr>
            <a:t> Clinical case report forms and system to collect information</a:t>
          </a:r>
          <a:endParaRPr lang="en-US" sz="1200" dirty="0">
            <a:solidFill>
              <a:schemeClr val="bg1"/>
            </a:solidFill>
          </a:endParaRPr>
        </a:p>
      </dgm:t>
    </dgm:pt>
    <dgm:pt modelId="{D481CA13-4501-C244-A47E-013B459402E3}" type="parTrans" cxnId="{9DB8BEA2-6958-5549-8E4E-43A9C21E0BA9}">
      <dgm:prSet/>
      <dgm:spPr/>
      <dgm:t>
        <a:bodyPr/>
        <a:lstStyle/>
        <a:p>
          <a:endParaRPr lang="en-US"/>
        </a:p>
      </dgm:t>
    </dgm:pt>
    <dgm:pt modelId="{B7D7A614-F490-F34E-B0DE-BD24FF0ED4BF}" type="sibTrans" cxnId="{9DB8BEA2-6958-5549-8E4E-43A9C21E0BA9}">
      <dgm:prSet/>
      <dgm:spPr/>
      <dgm:t>
        <a:bodyPr/>
        <a:lstStyle/>
        <a:p>
          <a:endParaRPr lang="en-US"/>
        </a:p>
      </dgm:t>
    </dgm:pt>
    <dgm:pt modelId="{7E945566-AF1F-1343-A59D-B3A0256E1640}">
      <dgm:prSet phldrT="[Text]" custT="1"/>
      <dgm:spPr>
        <a:solidFill>
          <a:schemeClr val="accent1">
            <a:lumMod val="75000"/>
          </a:schemeClr>
        </a:solidFill>
      </dgm:spPr>
      <dgm:t>
        <a:bodyPr/>
        <a:lstStyle/>
        <a:p>
          <a:r>
            <a:rPr lang="en-US" sz="1200" dirty="0" smtClean="0">
              <a:solidFill>
                <a:schemeClr val="bg1"/>
              </a:solidFill>
            </a:rPr>
            <a:t> Diagnosis categories for screen positive</a:t>
          </a:r>
          <a:endParaRPr lang="en-US" sz="1200" dirty="0">
            <a:solidFill>
              <a:schemeClr val="bg1"/>
            </a:solidFill>
          </a:endParaRPr>
        </a:p>
      </dgm:t>
    </dgm:pt>
    <dgm:pt modelId="{4AF33802-D1F6-B145-A19A-E0D586BF206B}" type="parTrans" cxnId="{14525608-3907-2844-A731-5BEDECA1D061}">
      <dgm:prSet/>
      <dgm:spPr/>
      <dgm:t>
        <a:bodyPr/>
        <a:lstStyle/>
        <a:p>
          <a:endParaRPr lang="en-US"/>
        </a:p>
      </dgm:t>
    </dgm:pt>
    <dgm:pt modelId="{7322029D-98E4-4A43-9603-04D0C1912EAC}" type="sibTrans" cxnId="{14525608-3907-2844-A731-5BEDECA1D061}">
      <dgm:prSet/>
      <dgm:spPr/>
      <dgm:t>
        <a:bodyPr/>
        <a:lstStyle/>
        <a:p>
          <a:endParaRPr lang="en-US"/>
        </a:p>
      </dgm:t>
    </dgm:pt>
    <dgm:pt modelId="{A349AB3D-FF02-A049-882F-DAC625365A6C}">
      <dgm:prSet phldrT="[Text]" custT="1"/>
      <dgm:spPr>
        <a:solidFill>
          <a:schemeClr val="accent1">
            <a:lumMod val="75000"/>
          </a:schemeClr>
        </a:solidFill>
      </dgm:spPr>
      <dgm:t>
        <a:bodyPr/>
        <a:lstStyle/>
        <a:p>
          <a:r>
            <a:rPr lang="en-US" sz="1200" dirty="0" smtClean="0">
              <a:solidFill>
                <a:schemeClr val="bg1"/>
              </a:solidFill>
            </a:rPr>
            <a:t>Screened = 3,030,083  Cases = 52 JAMA Publication</a:t>
          </a:r>
          <a:endParaRPr lang="en-US" sz="1200" dirty="0">
            <a:solidFill>
              <a:schemeClr val="bg1"/>
            </a:solidFill>
          </a:endParaRPr>
        </a:p>
      </dgm:t>
    </dgm:pt>
    <dgm:pt modelId="{BF73F490-4A84-F446-9D26-04735136DC45}" type="parTrans" cxnId="{B6CFF0EC-7C52-364F-9EE1-38D9BD571E23}">
      <dgm:prSet/>
      <dgm:spPr/>
      <dgm:t>
        <a:bodyPr/>
        <a:lstStyle/>
        <a:p>
          <a:endParaRPr lang="en-US"/>
        </a:p>
      </dgm:t>
    </dgm:pt>
    <dgm:pt modelId="{B64D50EE-CCC1-5445-9484-B9AEC5379891}" type="sibTrans" cxnId="{B6CFF0EC-7C52-364F-9EE1-38D9BD571E23}">
      <dgm:prSet/>
      <dgm:spPr/>
      <dgm:t>
        <a:bodyPr/>
        <a:lstStyle/>
        <a:p>
          <a:endParaRPr lang="en-US"/>
        </a:p>
      </dgm:t>
    </dgm:pt>
    <dgm:pt modelId="{54A77A1A-9C8A-4446-89D5-B751EC6CF80F}">
      <dgm:prSet phldrT="[Text]" custT="1"/>
      <dgm:spPr>
        <a:noFill/>
      </dgm:spPr>
      <dgm:t>
        <a:bodyPr/>
        <a:lstStyle/>
        <a:p>
          <a:r>
            <a:rPr lang="en-US" sz="5400" dirty="0" smtClean="0">
              <a:solidFill>
                <a:schemeClr val="tx1"/>
              </a:solidFill>
            </a:rPr>
            <a:t>R4S</a:t>
          </a:r>
          <a:endParaRPr lang="en-US" sz="5400" dirty="0">
            <a:solidFill>
              <a:schemeClr val="tx1"/>
            </a:solidFill>
          </a:endParaRPr>
        </a:p>
      </dgm:t>
    </dgm:pt>
    <dgm:pt modelId="{BD73763A-EDEB-CB4C-A17F-CFEE0614D17B}" type="parTrans" cxnId="{C5695374-4FA0-C44D-A421-CB25E32A3F54}">
      <dgm:prSet/>
      <dgm:spPr/>
      <dgm:t>
        <a:bodyPr/>
        <a:lstStyle/>
        <a:p>
          <a:endParaRPr lang="en-US"/>
        </a:p>
      </dgm:t>
    </dgm:pt>
    <dgm:pt modelId="{933F9F81-BCF9-814D-BF76-1E19B1DCD733}" type="sibTrans" cxnId="{C5695374-4FA0-C44D-A421-CB25E32A3F54}">
      <dgm:prSet/>
      <dgm:spPr/>
      <dgm:t>
        <a:bodyPr/>
        <a:lstStyle/>
        <a:p>
          <a:endParaRPr lang="en-US"/>
        </a:p>
      </dgm:t>
    </dgm:pt>
    <dgm:pt modelId="{4F649D38-ACA0-334F-A342-6480BA8E54F0}">
      <dgm:prSet phldrT="[Text]" custT="1"/>
      <dgm:spPr>
        <a:solidFill>
          <a:schemeClr val="accent1">
            <a:lumMod val="75000"/>
          </a:schemeClr>
        </a:solidFill>
      </dgm:spPr>
      <dgm:t>
        <a:bodyPr/>
        <a:lstStyle/>
        <a:p>
          <a:r>
            <a:rPr lang="en-US" sz="1200" dirty="0" smtClean="0">
              <a:solidFill>
                <a:schemeClr val="bg1"/>
              </a:solidFill>
            </a:rPr>
            <a:t>Analytical and clinical validation of screening technology</a:t>
          </a:r>
          <a:endParaRPr lang="en-US" sz="1200" dirty="0">
            <a:solidFill>
              <a:schemeClr val="bg1"/>
            </a:solidFill>
          </a:endParaRPr>
        </a:p>
      </dgm:t>
    </dgm:pt>
    <dgm:pt modelId="{D1D4631B-5AF1-CB46-A624-8B8C2DF638BF}" type="parTrans" cxnId="{38EAAC54-56A1-1543-9E49-5F9F1F3F576D}">
      <dgm:prSet/>
      <dgm:spPr/>
      <dgm:t>
        <a:bodyPr/>
        <a:lstStyle/>
        <a:p>
          <a:endParaRPr lang="en-US"/>
        </a:p>
      </dgm:t>
    </dgm:pt>
    <dgm:pt modelId="{94D27A64-A98D-0247-9F9C-A7CD66323C1A}" type="sibTrans" cxnId="{38EAAC54-56A1-1543-9E49-5F9F1F3F576D}">
      <dgm:prSet/>
      <dgm:spPr/>
      <dgm:t>
        <a:bodyPr/>
        <a:lstStyle/>
        <a:p>
          <a:endParaRPr lang="en-US"/>
        </a:p>
      </dgm:t>
    </dgm:pt>
    <dgm:pt modelId="{F8218155-D372-4C4F-87B5-FE74DBBB9971}">
      <dgm:prSet phldrT="[Text]" custT="1"/>
      <dgm:spPr>
        <a:solidFill>
          <a:schemeClr val="accent1">
            <a:lumMod val="75000"/>
          </a:schemeClr>
        </a:solidFill>
      </dgm:spPr>
      <dgm:t>
        <a:bodyPr/>
        <a:lstStyle/>
        <a:p>
          <a:r>
            <a:rPr lang="en-US" sz="1200" dirty="0" smtClean="0">
              <a:solidFill>
                <a:schemeClr val="bg1"/>
              </a:solidFill>
            </a:rPr>
            <a:t>Data elements captured = 28 </a:t>
          </a:r>
          <a:endParaRPr lang="en-US" sz="1200" dirty="0">
            <a:solidFill>
              <a:schemeClr val="bg1"/>
            </a:solidFill>
          </a:endParaRPr>
        </a:p>
      </dgm:t>
    </dgm:pt>
    <dgm:pt modelId="{B2C25BC4-0B23-204A-B46B-8FF4F97800B2}" type="parTrans" cxnId="{773C450E-27C1-7746-8847-D2C43BAC76CE}">
      <dgm:prSet/>
      <dgm:spPr/>
      <dgm:t>
        <a:bodyPr/>
        <a:lstStyle/>
        <a:p>
          <a:endParaRPr lang="en-US"/>
        </a:p>
      </dgm:t>
    </dgm:pt>
    <dgm:pt modelId="{505A60A9-0B9C-5E4D-9C69-F60701D950DB}" type="sibTrans" cxnId="{773C450E-27C1-7746-8847-D2C43BAC76CE}">
      <dgm:prSet/>
      <dgm:spPr/>
      <dgm:t>
        <a:bodyPr/>
        <a:lstStyle/>
        <a:p>
          <a:endParaRPr lang="en-US"/>
        </a:p>
      </dgm:t>
    </dgm:pt>
    <dgm:pt modelId="{72D51A6D-F992-E74A-95CE-9C3C33D575D2}">
      <dgm:prSet phldrT="[Text]" custT="1"/>
      <dgm:spPr>
        <a:solidFill>
          <a:schemeClr val="accent1">
            <a:lumMod val="75000"/>
          </a:schemeClr>
        </a:solidFill>
      </dgm:spPr>
      <dgm:t>
        <a:bodyPr/>
        <a:lstStyle/>
        <a:p>
          <a:r>
            <a:rPr lang="en-US" sz="1200" dirty="0" smtClean="0">
              <a:solidFill>
                <a:schemeClr val="bg1"/>
              </a:solidFill>
            </a:rPr>
            <a:t>Submitters = 83   Cases = 177</a:t>
          </a:r>
          <a:endParaRPr lang="en-US" sz="1200" dirty="0">
            <a:solidFill>
              <a:schemeClr val="bg1"/>
            </a:solidFill>
          </a:endParaRPr>
        </a:p>
      </dgm:t>
    </dgm:pt>
    <dgm:pt modelId="{8A92D9B1-8280-484C-B0C7-39011DE316C3}" type="parTrans" cxnId="{65DC3D65-7FA7-DD41-A446-112146BDECAD}">
      <dgm:prSet/>
      <dgm:spPr/>
      <dgm:t>
        <a:bodyPr/>
        <a:lstStyle/>
        <a:p>
          <a:endParaRPr lang="en-US"/>
        </a:p>
      </dgm:t>
    </dgm:pt>
    <dgm:pt modelId="{3FAD6636-4116-6649-AAED-EC023489A871}" type="sibTrans" cxnId="{65DC3D65-7FA7-DD41-A446-112146BDECAD}">
      <dgm:prSet/>
      <dgm:spPr/>
      <dgm:t>
        <a:bodyPr/>
        <a:lstStyle/>
        <a:p>
          <a:endParaRPr lang="en-US"/>
        </a:p>
      </dgm:t>
    </dgm:pt>
    <dgm:pt modelId="{F1296456-16A4-A143-94F5-8D6321561804}">
      <dgm:prSet phldrT="[Text]" custT="1"/>
      <dgm:spPr>
        <a:solidFill>
          <a:schemeClr val="accent1">
            <a:lumMod val="75000"/>
          </a:schemeClr>
        </a:solidFill>
      </dgm:spPr>
      <dgm:t>
        <a:bodyPr/>
        <a:lstStyle/>
        <a:p>
          <a:r>
            <a:rPr lang="en-US" sz="1200" dirty="0" smtClean="0">
              <a:solidFill>
                <a:schemeClr val="bg1"/>
              </a:solidFill>
              <a:latin typeface="+mn-lt"/>
            </a:rPr>
            <a:t>Host monthly stakeholder calls and webinars for the past six years</a:t>
          </a:r>
          <a:endParaRPr lang="en-US" sz="1200" dirty="0">
            <a:solidFill>
              <a:schemeClr val="bg1"/>
            </a:solidFill>
            <a:latin typeface="+mn-lt"/>
          </a:endParaRPr>
        </a:p>
      </dgm:t>
    </dgm:pt>
    <dgm:pt modelId="{01DA9BFA-459E-484C-8113-19381D26CB59}" type="parTrans" cxnId="{9CEAA744-0F71-CE4B-AD23-95F334321C6E}">
      <dgm:prSet/>
      <dgm:spPr/>
      <dgm:t>
        <a:bodyPr/>
        <a:lstStyle/>
        <a:p>
          <a:endParaRPr lang="en-US"/>
        </a:p>
      </dgm:t>
    </dgm:pt>
    <dgm:pt modelId="{22321E60-53A8-9F4D-802F-4C12D0C2C109}" type="sibTrans" cxnId="{9CEAA744-0F71-CE4B-AD23-95F334321C6E}">
      <dgm:prSet/>
      <dgm:spPr/>
      <dgm:t>
        <a:bodyPr/>
        <a:lstStyle/>
        <a:p>
          <a:endParaRPr lang="en-US"/>
        </a:p>
      </dgm:t>
    </dgm:pt>
    <dgm:pt modelId="{AF6FC05E-0ADD-6947-BF74-62246FC94C35}">
      <dgm:prSet phldrT="[Text]" custT="1"/>
      <dgm:spPr>
        <a:solidFill>
          <a:schemeClr val="accent1">
            <a:lumMod val="75000"/>
          </a:schemeClr>
        </a:solidFill>
      </dgm:spPr>
      <dgm:t>
        <a:bodyPr/>
        <a:lstStyle/>
        <a:p>
          <a:r>
            <a:rPr lang="en-US" sz="1200" dirty="0" smtClean="0">
              <a:solidFill>
                <a:schemeClr val="bg1"/>
              </a:solidFill>
            </a:rPr>
            <a:t> Current effort genomic analysis and LTFU</a:t>
          </a:r>
          <a:endParaRPr lang="en-US" sz="1200" dirty="0">
            <a:solidFill>
              <a:schemeClr val="bg1"/>
            </a:solidFill>
          </a:endParaRPr>
        </a:p>
      </dgm:t>
    </dgm:pt>
    <dgm:pt modelId="{63071BB7-D22D-A742-93F4-349E5663F1F9}" type="parTrans" cxnId="{C3D15040-9E94-364C-8B44-80173208579C}">
      <dgm:prSet/>
      <dgm:spPr/>
      <dgm:t>
        <a:bodyPr/>
        <a:lstStyle/>
        <a:p>
          <a:endParaRPr lang="en-US"/>
        </a:p>
      </dgm:t>
    </dgm:pt>
    <dgm:pt modelId="{1C7A0324-795E-1146-B0BE-337FBEE42639}" type="sibTrans" cxnId="{C3D15040-9E94-364C-8B44-80173208579C}">
      <dgm:prSet/>
      <dgm:spPr/>
      <dgm:t>
        <a:bodyPr/>
        <a:lstStyle/>
        <a:p>
          <a:endParaRPr lang="en-US"/>
        </a:p>
      </dgm:t>
    </dgm:pt>
    <dgm:pt modelId="{7E48EB50-EA61-0949-B5C6-5DF42F11C9C0}">
      <dgm:prSet phldrT="[Text]" custT="1"/>
      <dgm:spPr>
        <a:solidFill>
          <a:schemeClr val="accent1">
            <a:lumMod val="75000"/>
          </a:schemeClr>
        </a:solidFill>
      </dgm:spPr>
      <dgm:t>
        <a:bodyPr/>
        <a:lstStyle/>
        <a:p>
          <a:r>
            <a:rPr lang="en-US" sz="1200" dirty="0" smtClean="0">
              <a:solidFill>
                <a:schemeClr val="bg1"/>
              </a:solidFill>
              <a:latin typeface="+mn-lt"/>
            </a:rPr>
            <a:t>Communicate pilot results to ACHDNC and other Federal partners</a:t>
          </a:r>
          <a:endParaRPr lang="en-US" sz="1200" dirty="0">
            <a:solidFill>
              <a:schemeClr val="bg1"/>
            </a:solidFill>
            <a:latin typeface="+mn-lt"/>
          </a:endParaRPr>
        </a:p>
      </dgm:t>
    </dgm:pt>
    <dgm:pt modelId="{B223CD0F-5D2F-FC41-A197-AC4F43C30BC5}" type="parTrans" cxnId="{122B351E-615E-054D-AC74-4D01E8D6D73C}">
      <dgm:prSet/>
      <dgm:spPr/>
      <dgm:t>
        <a:bodyPr/>
        <a:lstStyle/>
        <a:p>
          <a:endParaRPr lang="en-US"/>
        </a:p>
      </dgm:t>
    </dgm:pt>
    <dgm:pt modelId="{AF275088-6B6F-B54E-A248-32B545238033}" type="sibTrans" cxnId="{122B351E-615E-054D-AC74-4D01E8D6D73C}">
      <dgm:prSet/>
      <dgm:spPr/>
      <dgm:t>
        <a:bodyPr/>
        <a:lstStyle/>
        <a:p>
          <a:endParaRPr lang="en-US"/>
        </a:p>
      </dgm:t>
    </dgm:pt>
    <dgm:pt modelId="{55D04C5A-F458-441E-A502-D914176B2CD1}" type="pres">
      <dgm:prSet presAssocID="{0697F5A8-26E8-4338-890B-40FE4366233C}" presName="Name0" presStyleCnt="0">
        <dgm:presLayoutVars>
          <dgm:dir/>
          <dgm:animLvl val="lvl"/>
          <dgm:resizeHandles val="exact"/>
        </dgm:presLayoutVars>
      </dgm:prSet>
      <dgm:spPr/>
      <dgm:t>
        <a:bodyPr/>
        <a:lstStyle/>
        <a:p>
          <a:endParaRPr lang="en-US"/>
        </a:p>
      </dgm:t>
    </dgm:pt>
    <dgm:pt modelId="{D0CAEC20-3AD7-4BD9-B523-D4357758EF9D}" type="pres">
      <dgm:prSet presAssocID="{63AF6DB2-4493-45CD-AD78-A16E9947D039}" presName="linNode" presStyleCnt="0"/>
      <dgm:spPr/>
    </dgm:pt>
    <dgm:pt modelId="{5FC14214-B785-44E6-B214-CC0D50ABC30F}" type="pres">
      <dgm:prSet presAssocID="{63AF6DB2-4493-45CD-AD78-A16E9947D039}" presName="parentText" presStyleLbl="node1" presStyleIdx="0" presStyleCnt="4">
        <dgm:presLayoutVars>
          <dgm:chMax val="1"/>
          <dgm:bulletEnabled val="1"/>
        </dgm:presLayoutVars>
      </dgm:prSet>
      <dgm:spPr/>
      <dgm:t>
        <a:bodyPr/>
        <a:lstStyle/>
        <a:p>
          <a:endParaRPr lang="en-US"/>
        </a:p>
      </dgm:t>
    </dgm:pt>
    <dgm:pt modelId="{AA85FA4F-4BF9-436F-9664-A832C95C0BF1}" type="pres">
      <dgm:prSet presAssocID="{63AF6DB2-4493-45CD-AD78-A16E9947D039}" presName="descendantText" presStyleLbl="alignAccFollowNode1" presStyleIdx="0" presStyleCnt="4" custScaleX="130171" custScaleY="131755">
        <dgm:presLayoutVars>
          <dgm:bulletEnabled val="1"/>
        </dgm:presLayoutVars>
      </dgm:prSet>
      <dgm:spPr/>
      <dgm:t>
        <a:bodyPr/>
        <a:lstStyle/>
        <a:p>
          <a:endParaRPr lang="en-US"/>
        </a:p>
      </dgm:t>
    </dgm:pt>
    <dgm:pt modelId="{44A02E6D-B7D3-4EFF-972E-733D124BA8C2}" type="pres">
      <dgm:prSet presAssocID="{F61FB3BB-8739-4B28-955B-FC4DFC32077E}" presName="sp" presStyleCnt="0"/>
      <dgm:spPr/>
    </dgm:pt>
    <dgm:pt modelId="{4696E4CE-0A79-4749-839A-379A0D304B8B}" type="pres">
      <dgm:prSet presAssocID="{31866C83-E30D-DF49-A76F-6498685D9C86}" presName="linNode" presStyleCnt="0"/>
      <dgm:spPr/>
    </dgm:pt>
    <dgm:pt modelId="{B6C2F559-CB54-794C-A0D8-781C8DAD0B9C}" type="pres">
      <dgm:prSet presAssocID="{31866C83-E30D-DF49-A76F-6498685D9C86}" presName="parentText" presStyleLbl="node1" presStyleIdx="1" presStyleCnt="4">
        <dgm:presLayoutVars>
          <dgm:chMax val="1"/>
          <dgm:bulletEnabled val="1"/>
        </dgm:presLayoutVars>
      </dgm:prSet>
      <dgm:spPr/>
      <dgm:t>
        <a:bodyPr/>
        <a:lstStyle/>
        <a:p>
          <a:endParaRPr lang="en-US"/>
        </a:p>
      </dgm:t>
    </dgm:pt>
    <dgm:pt modelId="{634A4EB0-DDFD-3444-8CF1-64B6DCCAB1A4}" type="pres">
      <dgm:prSet presAssocID="{31866C83-E30D-DF49-A76F-6498685D9C86}" presName="descendantText" presStyleLbl="alignAccFollowNode1" presStyleIdx="1" presStyleCnt="4" custScaleX="130603">
        <dgm:presLayoutVars>
          <dgm:bulletEnabled val="1"/>
        </dgm:presLayoutVars>
      </dgm:prSet>
      <dgm:spPr/>
      <dgm:t>
        <a:bodyPr/>
        <a:lstStyle/>
        <a:p>
          <a:endParaRPr lang="en-US"/>
        </a:p>
      </dgm:t>
    </dgm:pt>
    <dgm:pt modelId="{7ACDC040-9DEC-4143-A7AD-76CE5C62E570}" type="pres">
      <dgm:prSet presAssocID="{26B68228-4165-1346-B66F-A7D95EF3B314}" presName="sp" presStyleCnt="0"/>
      <dgm:spPr/>
    </dgm:pt>
    <dgm:pt modelId="{4E93A021-32C0-E549-B7F2-412F32197800}" type="pres">
      <dgm:prSet presAssocID="{F22A8EBC-F537-F548-B772-95140182F5A1}" presName="linNode" presStyleCnt="0"/>
      <dgm:spPr/>
    </dgm:pt>
    <dgm:pt modelId="{CE6648EC-C823-A840-B58D-4B2F8A5E2A82}" type="pres">
      <dgm:prSet presAssocID="{F22A8EBC-F537-F548-B772-95140182F5A1}" presName="parentText" presStyleLbl="node1" presStyleIdx="2" presStyleCnt="4">
        <dgm:presLayoutVars>
          <dgm:chMax val="1"/>
          <dgm:bulletEnabled val="1"/>
        </dgm:presLayoutVars>
      </dgm:prSet>
      <dgm:spPr/>
      <dgm:t>
        <a:bodyPr/>
        <a:lstStyle/>
        <a:p>
          <a:endParaRPr lang="en-US"/>
        </a:p>
      </dgm:t>
    </dgm:pt>
    <dgm:pt modelId="{B99EBF21-1F25-1F4E-88F4-20641B1DE6C5}" type="pres">
      <dgm:prSet presAssocID="{F22A8EBC-F537-F548-B772-95140182F5A1}" presName="descendantText" presStyleLbl="alignAccFollowNode1" presStyleIdx="2" presStyleCnt="4" custScaleX="130603">
        <dgm:presLayoutVars>
          <dgm:bulletEnabled val="1"/>
        </dgm:presLayoutVars>
      </dgm:prSet>
      <dgm:spPr/>
      <dgm:t>
        <a:bodyPr/>
        <a:lstStyle/>
        <a:p>
          <a:endParaRPr lang="en-US"/>
        </a:p>
      </dgm:t>
    </dgm:pt>
    <dgm:pt modelId="{99A40A2A-4EAA-7F49-9D86-85BED5A82609}" type="pres">
      <dgm:prSet presAssocID="{F5321E6A-CBB8-5042-88AE-89178651A80B}" presName="sp" presStyleCnt="0"/>
      <dgm:spPr/>
    </dgm:pt>
    <dgm:pt modelId="{1D7C352C-7C55-9A45-9B79-71A16EFE47F5}" type="pres">
      <dgm:prSet presAssocID="{54A77A1A-9C8A-4446-89D5-B751EC6CF80F}" presName="linNode" presStyleCnt="0"/>
      <dgm:spPr/>
    </dgm:pt>
    <dgm:pt modelId="{38A46875-5DE3-B343-8B91-B627F6B8A76B}" type="pres">
      <dgm:prSet presAssocID="{54A77A1A-9C8A-4446-89D5-B751EC6CF80F}" presName="parentText" presStyleLbl="node1" presStyleIdx="3" presStyleCnt="4">
        <dgm:presLayoutVars>
          <dgm:chMax val="1"/>
          <dgm:bulletEnabled val="1"/>
        </dgm:presLayoutVars>
      </dgm:prSet>
      <dgm:spPr/>
      <dgm:t>
        <a:bodyPr/>
        <a:lstStyle/>
        <a:p>
          <a:endParaRPr lang="en-US"/>
        </a:p>
      </dgm:t>
    </dgm:pt>
    <dgm:pt modelId="{991548A2-63CD-3745-A823-A72D811A89A2}" type="pres">
      <dgm:prSet presAssocID="{54A77A1A-9C8A-4446-89D5-B751EC6CF80F}" presName="descendantText" presStyleLbl="alignAccFollowNode1" presStyleIdx="3" presStyleCnt="4" custScaleX="130603">
        <dgm:presLayoutVars>
          <dgm:bulletEnabled val="1"/>
        </dgm:presLayoutVars>
      </dgm:prSet>
      <dgm:spPr/>
      <dgm:t>
        <a:bodyPr/>
        <a:lstStyle/>
        <a:p>
          <a:endParaRPr lang="en-US"/>
        </a:p>
      </dgm:t>
    </dgm:pt>
  </dgm:ptLst>
  <dgm:cxnLst>
    <dgm:cxn modelId="{14525608-3907-2844-A731-5BEDECA1D061}" srcId="{F22A8EBC-F537-F548-B772-95140182F5A1}" destId="{7E945566-AF1F-1343-A59D-B3A0256E1640}" srcOrd="1" destOrd="0" parTransId="{4AF33802-D1F6-B145-A19A-E0D586BF206B}" sibTransId="{7322029D-98E4-4A43-9603-04D0C1912EAC}"/>
    <dgm:cxn modelId="{82A07745-DF74-3948-BE58-0474BB824FAA}" srcId="{63AF6DB2-4493-45CD-AD78-A16E9947D039}" destId="{612D866A-9A98-E648-9010-4DA6C74C8091}" srcOrd="0" destOrd="0" parTransId="{9564CCD0-7485-C94D-9093-696858E73BC9}" sibTransId="{6B633488-5E57-1F49-A092-D14454A725D9}"/>
    <dgm:cxn modelId="{FD643282-534F-4997-9DCC-0B98F50F78B4}" type="presOf" srcId="{7FCD56EF-14A5-0544-869A-60560DC2B5AF}" destId="{AA85FA4F-4BF9-436F-9664-A832C95C0BF1}" srcOrd="0" destOrd="2" presId="urn:microsoft.com/office/officeart/2005/8/layout/vList5"/>
    <dgm:cxn modelId="{122B351E-615E-054D-AC74-4D01E8D6D73C}" srcId="{63AF6DB2-4493-45CD-AD78-A16E9947D039}" destId="{7E48EB50-EA61-0949-B5C6-5DF42F11C9C0}" srcOrd="1" destOrd="0" parTransId="{B223CD0F-5D2F-FC41-A197-AC4F43C30BC5}" sibTransId="{AF275088-6B6F-B54E-A248-32B545238033}"/>
    <dgm:cxn modelId="{D750C8D1-2DA1-CB43-8342-982083082511}" srcId="{0697F5A8-26E8-4338-890B-40FE4366233C}" destId="{31866C83-E30D-DF49-A76F-6498685D9C86}" srcOrd="1" destOrd="0" parTransId="{657186D4-04C7-5F49-ADC3-C234ACAC1C98}" sibTransId="{26B68228-4165-1346-B66F-A7D95EF3B314}"/>
    <dgm:cxn modelId="{B6CFF0EC-7C52-364F-9EE1-38D9BD571E23}" srcId="{F22A8EBC-F537-F548-B772-95140182F5A1}" destId="{A349AB3D-FF02-A049-882F-DAC625365A6C}" srcOrd="2" destOrd="0" parTransId="{BF73F490-4A84-F446-9D26-04735136DC45}" sibTransId="{B64D50EE-CCC1-5445-9484-B9AEC5379891}"/>
    <dgm:cxn modelId="{AABDD791-98BA-42B4-A172-A1D88DA10F2B}" type="presOf" srcId="{7E945566-AF1F-1343-A59D-B3A0256E1640}" destId="{B99EBF21-1F25-1F4E-88F4-20641B1DE6C5}" srcOrd="0" destOrd="1" presId="urn:microsoft.com/office/officeart/2005/8/layout/vList5"/>
    <dgm:cxn modelId="{B00794F4-21AD-478B-BDE6-2A296154E940}" type="presOf" srcId="{356749C2-1D8C-DF41-AFFD-BA278BBC241B}" destId="{634A4EB0-DDFD-3444-8CF1-64B6DCCAB1A4}" srcOrd="0" destOrd="0" presId="urn:microsoft.com/office/officeart/2005/8/layout/vList5"/>
    <dgm:cxn modelId="{6B2CE363-7D80-4A78-AE53-BF762C594C61}" type="presOf" srcId="{93891506-0EE7-C149-808D-7455361686F0}" destId="{634A4EB0-DDFD-3444-8CF1-64B6DCCAB1A4}" srcOrd="0" destOrd="1" presId="urn:microsoft.com/office/officeart/2005/8/layout/vList5"/>
    <dgm:cxn modelId="{65DC3D65-7FA7-DD41-A446-112146BDECAD}" srcId="{54A77A1A-9C8A-4446-89D5-B751EC6CF80F}" destId="{72D51A6D-F992-E74A-95CE-9C3C33D575D2}" srcOrd="2" destOrd="0" parTransId="{8A92D9B1-8280-484C-B0C7-39011DE316C3}" sibTransId="{3FAD6636-4116-6649-AAED-EC023489A871}"/>
    <dgm:cxn modelId="{5E2E9BB6-72EA-4F8D-9355-9D1EE92F792A}" type="presOf" srcId="{7E48EB50-EA61-0949-B5C6-5DF42F11C9C0}" destId="{AA85FA4F-4BF9-436F-9664-A832C95C0BF1}" srcOrd="0" destOrd="1" presId="urn:microsoft.com/office/officeart/2005/8/layout/vList5"/>
    <dgm:cxn modelId="{6E8AEEAC-4778-44C9-98E4-DB18659DA931}" type="presOf" srcId="{F1296456-16A4-A143-94F5-8D6321561804}" destId="{AA85FA4F-4BF9-436F-9664-A832C95C0BF1}" srcOrd="0" destOrd="3" presId="urn:microsoft.com/office/officeart/2005/8/layout/vList5"/>
    <dgm:cxn modelId="{C5D32EB6-5242-4C23-953A-9F31F2DF08AD}" type="presOf" srcId="{4F649D38-ACA0-334F-A342-6480BA8E54F0}" destId="{991548A2-63CD-3745-A823-A72D811A89A2}" srcOrd="0" destOrd="0" presId="urn:microsoft.com/office/officeart/2005/8/layout/vList5"/>
    <dgm:cxn modelId="{C5695374-4FA0-C44D-A421-CB25E32A3F54}" srcId="{0697F5A8-26E8-4338-890B-40FE4366233C}" destId="{54A77A1A-9C8A-4446-89D5-B751EC6CF80F}" srcOrd="3" destOrd="0" parTransId="{BD73763A-EDEB-CB4C-A17F-CFEE0614D17B}" sibTransId="{933F9F81-BCF9-814D-BF76-1E19B1DCD733}"/>
    <dgm:cxn modelId="{F48B2B06-838D-8C42-96E3-C461F18E44D3}" srcId="{31866C83-E30D-DF49-A76F-6498685D9C86}" destId="{743E26B8-6DF7-E543-B3EB-7B1EF7961CA3}" srcOrd="2" destOrd="0" parTransId="{72058B64-CBF4-1D4F-8494-1C7F5BE4E5DD}" sibTransId="{76C59E34-A652-ED4D-A500-CFC59FD8135F}"/>
    <dgm:cxn modelId="{3F34B667-F06D-4332-907E-CE5DB9630331}" type="presOf" srcId="{F22A8EBC-F537-F548-B772-95140182F5A1}" destId="{CE6648EC-C823-A840-B58D-4B2F8A5E2A82}" srcOrd="0" destOrd="0" presId="urn:microsoft.com/office/officeart/2005/8/layout/vList5"/>
    <dgm:cxn modelId="{EE1CAE1A-2CF6-2844-9104-5B66DB631CD4}" srcId="{0697F5A8-26E8-4338-890B-40FE4366233C}" destId="{F22A8EBC-F537-F548-B772-95140182F5A1}" srcOrd="2" destOrd="0" parTransId="{D3234C05-0A52-2247-B054-54FF69EFB8C4}" sibTransId="{F5321E6A-CBB8-5042-88AE-89178651A80B}"/>
    <dgm:cxn modelId="{9DB8BEA2-6958-5549-8E4E-43A9C21E0BA9}" srcId="{F22A8EBC-F537-F548-B772-95140182F5A1}" destId="{ED106BBB-E83C-6F41-B5CF-D878C5CF08D0}" srcOrd="0" destOrd="0" parTransId="{D481CA13-4501-C244-A47E-013B459402E3}" sibTransId="{B7D7A614-F490-F34E-B0DE-BD24FF0ED4BF}"/>
    <dgm:cxn modelId="{9CEAA744-0F71-CE4B-AD23-95F334321C6E}" srcId="{63AF6DB2-4493-45CD-AD78-A16E9947D039}" destId="{F1296456-16A4-A143-94F5-8D6321561804}" srcOrd="3" destOrd="0" parTransId="{01DA9BFA-459E-484C-8113-19381D26CB59}" sibTransId="{22321E60-53A8-9F4D-802F-4C12D0C2C109}"/>
    <dgm:cxn modelId="{8AC52EB2-AA0B-42F1-9B03-603A9419528E}" type="presOf" srcId="{F8218155-D372-4C4F-87B5-FE74DBBB9971}" destId="{991548A2-63CD-3745-A823-A72D811A89A2}" srcOrd="0" destOrd="1" presId="urn:microsoft.com/office/officeart/2005/8/layout/vList5"/>
    <dgm:cxn modelId="{C3D15040-9E94-364C-8B44-80173208579C}" srcId="{F22A8EBC-F537-F548-B772-95140182F5A1}" destId="{AF6FC05E-0ADD-6947-BF74-62246FC94C35}" srcOrd="3" destOrd="0" parTransId="{63071BB7-D22D-A742-93F4-349E5663F1F9}" sibTransId="{1C7A0324-795E-1146-B0BE-337FBEE42639}"/>
    <dgm:cxn modelId="{54187358-FD7B-40E9-8D4C-D358E1FF9C5C}" type="presOf" srcId="{ED106BBB-E83C-6F41-B5CF-D878C5CF08D0}" destId="{B99EBF21-1F25-1F4E-88F4-20641B1DE6C5}" srcOrd="0" destOrd="0" presId="urn:microsoft.com/office/officeart/2005/8/layout/vList5"/>
    <dgm:cxn modelId="{CCD03A8B-0E58-4BCC-8BED-753AA7D5C670}" type="presOf" srcId="{A349AB3D-FF02-A049-882F-DAC625365A6C}" destId="{B99EBF21-1F25-1F4E-88F4-20641B1DE6C5}" srcOrd="0" destOrd="2" presId="urn:microsoft.com/office/officeart/2005/8/layout/vList5"/>
    <dgm:cxn modelId="{11D02376-55C0-4769-A969-E80B7F244507}" type="presOf" srcId="{63AF6DB2-4493-45CD-AD78-A16E9947D039}" destId="{5FC14214-B785-44E6-B214-CC0D50ABC30F}" srcOrd="0" destOrd="0" presId="urn:microsoft.com/office/officeart/2005/8/layout/vList5"/>
    <dgm:cxn modelId="{B8EE0F09-2705-46C2-BE0E-66055C207C7A}" type="presOf" srcId="{72D51A6D-F992-E74A-95CE-9C3C33D575D2}" destId="{991548A2-63CD-3745-A823-A72D811A89A2}" srcOrd="0" destOrd="2" presId="urn:microsoft.com/office/officeart/2005/8/layout/vList5"/>
    <dgm:cxn modelId="{0EFDD878-849B-454A-8D27-56719A6D0AF6}" type="presOf" srcId="{743E26B8-6DF7-E543-B3EB-7B1EF7961CA3}" destId="{634A4EB0-DDFD-3444-8CF1-64B6DCCAB1A4}" srcOrd="0" destOrd="2" presId="urn:microsoft.com/office/officeart/2005/8/layout/vList5"/>
    <dgm:cxn modelId="{5F6E8C2F-8CD6-0D4A-997D-AF90C7B071EA}" srcId="{31866C83-E30D-DF49-A76F-6498685D9C86}" destId="{93891506-0EE7-C149-808D-7455361686F0}" srcOrd="1" destOrd="0" parTransId="{BF48D62F-9C69-E649-BCF8-7F8C0EBEC0C4}" sibTransId="{4E4598E4-A8F0-8D40-A5D4-4BD08FB84E0F}"/>
    <dgm:cxn modelId="{AADD589C-C4FD-4ADE-96CC-74B25A6BA4C9}" type="presOf" srcId="{54A77A1A-9C8A-4446-89D5-B751EC6CF80F}" destId="{38A46875-5DE3-B343-8B91-B627F6B8A76B}" srcOrd="0" destOrd="0" presId="urn:microsoft.com/office/officeart/2005/8/layout/vList5"/>
    <dgm:cxn modelId="{773C450E-27C1-7746-8847-D2C43BAC76CE}" srcId="{54A77A1A-9C8A-4446-89D5-B751EC6CF80F}" destId="{F8218155-D372-4C4F-87B5-FE74DBBB9971}" srcOrd="1" destOrd="0" parTransId="{B2C25BC4-0B23-204A-B46B-8FF4F97800B2}" sibTransId="{505A60A9-0B9C-5E4D-9C69-F60701D950DB}"/>
    <dgm:cxn modelId="{0AD0D69A-FB13-4A54-87A7-F94E5126A32E}" type="presOf" srcId="{AF6FC05E-0ADD-6947-BF74-62246FC94C35}" destId="{B99EBF21-1F25-1F4E-88F4-20641B1DE6C5}" srcOrd="0" destOrd="3" presId="urn:microsoft.com/office/officeart/2005/8/layout/vList5"/>
    <dgm:cxn modelId="{AAA65901-DB65-408D-84F4-53515F85D98C}" type="presOf" srcId="{612D866A-9A98-E648-9010-4DA6C74C8091}" destId="{AA85FA4F-4BF9-436F-9664-A832C95C0BF1}" srcOrd="0" destOrd="0" presId="urn:microsoft.com/office/officeart/2005/8/layout/vList5"/>
    <dgm:cxn modelId="{E29D278A-AD37-5B4D-AC14-6E6926F4DC5C}" srcId="{31866C83-E30D-DF49-A76F-6498685D9C86}" destId="{356749C2-1D8C-DF41-AFFD-BA278BBC241B}" srcOrd="0" destOrd="0" parTransId="{1DB402C6-A3F3-FC46-BCA9-9F42B7AB8676}" sibTransId="{F70C5077-7E08-3547-8E68-F19C1AE80FB9}"/>
    <dgm:cxn modelId="{92F506BA-98C0-465F-AE6E-614D500795D0}" srcId="{0697F5A8-26E8-4338-890B-40FE4366233C}" destId="{63AF6DB2-4493-45CD-AD78-A16E9947D039}" srcOrd="0" destOrd="0" parTransId="{3147A91C-1D4A-4626-BEC5-4601594C4DF7}" sibTransId="{F61FB3BB-8739-4B28-955B-FC4DFC32077E}"/>
    <dgm:cxn modelId="{8B508683-27FA-D24E-AB2C-F7B4954FA7D5}" srcId="{63AF6DB2-4493-45CD-AD78-A16E9947D039}" destId="{7FCD56EF-14A5-0544-869A-60560DC2B5AF}" srcOrd="2" destOrd="0" parTransId="{55A6099C-85F0-CC4E-9FD8-45212C2BC384}" sibTransId="{D01C7E63-FB92-0F4A-AC8A-BBF98E8D75A3}"/>
    <dgm:cxn modelId="{0A49D7B2-3FD1-44CB-9191-C7C30A3DE6D8}" type="presOf" srcId="{31866C83-E30D-DF49-A76F-6498685D9C86}" destId="{B6C2F559-CB54-794C-A0D8-781C8DAD0B9C}" srcOrd="0" destOrd="0" presId="urn:microsoft.com/office/officeart/2005/8/layout/vList5"/>
    <dgm:cxn modelId="{24463B85-397B-47DB-A5FF-8DA152479498}" type="presOf" srcId="{0697F5A8-26E8-4338-890B-40FE4366233C}" destId="{55D04C5A-F458-441E-A502-D914176B2CD1}" srcOrd="0" destOrd="0" presId="urn:microsoft.com/office/officeart/2005/8/layout/vList5"/>
    <dgm:cxn modelId="{38EAAC54-56A1-1543-9E49-5F9F1F3F576D}" srcId="{54A77A1A-9C8A-4446-89D5-B751EC6CF80F}" destId="{4F649D38-ACA0-334F-A342-6480BA8E54F0}" srcOrd="0" destOrd="0" parTransId="{D1D4631B-5AF1-CB46-A624-8B8C2DF638BF}" sibTransId="{94D27A64-A98D-0247-9F9C-A7CD66323C1A}"/>
    <dgm:cxn modelId="{299BEF7C-3E4F-497F-A5DB-E44E5D2F4D66}" type="presParOf" srcId="{55D04C5A-F458-441E-A502-D914176B2CD1}" destId="{D0CAEC20-3AD7-4BD9-B523-D4357758EF9D}" srcOrd="0" destOrd="0" presId="urn:microsoft.com/office/officeart/2005/8/layout/vList5"/>
    <dgm:cxn modelId="{8E5DF5EE-72B1-4BB1-ADA4-A5C5EE34025D}" type="presParOf" srcId="{D0CAEC20-3AD7-4BD9-B523-D4357758EF9D}" destId="{5FC14214-B785-44E6-B214-CC0D50ABC30F}" srcOrd="0" destOrd="0" presId="urn:microsoft.com/office/officeart/2005/8/layout/vList5"/>
    <dgm:cxn modelId="{44BA9FFD-8CE6-4362-BCB4-66DFCD4EC637}" type="presParOf" srcId="{D0CAEC20-3AD7-4BD9-B523-D4357758EF9D}" destId="{AA85FA4F-4BF9-436F-9664-A832C95C0BF1}" srcOrd="1" destOrd="0" presId="urn:microsoft.com/office/officeart/2005/8/layout/vList5"/>
    <dgm:cxn modelId="{B1EB9166-630D-46CD-AF03-257224D05C48}" type="presParOf" srcId="{55D04C5A-F458-441E-A502-D914176B2CD1}" destId="{44A02E6D-B7D3-4EFF-972E-733D124BA8C2}" srcOrd="1" destOrd="0" presId="urn:microsoft.com/office/officeart/2005/8/layout/vList5"/>
    <dgm:cxn modelId="{8414FCDC-B293-4B79-ACC1-FEB0805EB18D}" type="presParOf" srcId="{55D04C5A-F458-441E-A502-D914176B2CD1}" destId="{4696E4CE-0A79-4749-839A-379A0D304B8B}" srcOrd="2" destOrd="0" presId="urn:microsoft.com/office/officeart/2005/8/layout/vList5"/>
    <dgm:cxn modelId="{F37D57DA-0DB8-4D34-8622-E37679D1B958}" type="presParOf" srcId="{4696E4CE-0A79-4749-839A-379A0D304B8B}" destId="{B6C2F559-CB54-794C-A0D8-781C8DAD0B9C}" srcOrd="0" destOrd="0" presId="urn:microsoft.com/office/officeart/2005/8/layout/vList5"/>
    <dgm:cxn modelId="{78FBD3A3-10A7-451D-925C-1D933818638E}" type="presParOf" srcId="{4696E4CE-0A79-4749-839A-379A0D304B8B}" destId="{634A4EB0-DDFD-3444-8CF1-64B6DCCAB1A4}" srcOrd="1" destOrd="0" presId="urn:microsoft.com/office/officeart/2005/8/layout/vList5"/>
    <dgm:cxn modelId="{4D6A37B8-9548-48F5-A828-CB2E5416A2A8}" type="presParOf" srcId="{55D04C5A-F458-441E-A502-D914176B2CD1}" destId="{7ACDC040-9DEC-4143-A7AD-76CE5C62E570}" srcOrd="3" destOrd="0" presId="urn:microsoft.com/office/officeart/2005/8/layout/vList5"/>
    <dgm:cxn modelId="{DB73CEC1-C73F-4803-BCBC-1DBD36E55654}" type="presParOf" srcId="{55D04C5A-F458-441E-A502-D914176B2CD1}" destId="{4E93A021-32C0-E549-B7F2-412F32197800}" srcOrd="4" destOrd="0" presId="urn:microsoft.com/office/officeart/2005/8/layout/vList5"/>
    <dgm:cxn modelId="{22FA47B8-27C4-45EF-9A0F-0B4B6C68956D}" type="presParOf" srcId="{4E93A021-32C0-E549-B7F2-412F32197800}" destId="{CE6648EC-C823-A840-B58D-4B2F8A5E2A82}" srcOrd="0" destOrd="0" presId="urn:microsoft.com/office/officeart/2005/8/layout/vList5"/>
    <dgm:cxn modelId="{9D5BD517-1632-4DBF-B9EC-7F5E1A73C0E2}" type="presParOf" srcId="{4E93A021-32C0-E549-B7F2-412F32197800}" destId="{B99EBF21-1F25-1F4E-88F4-20641B1DE6C5}" srcOrd="1" destOrd="0" presId="urn:microsoft.com/office/officeart/2005/8/layout/vList5"/>
    <dgm:cxn modelId="{1EF775DA-46EE-4B67-ABF8-C72EA43D8561}" type="presParOf" srcId="{55D04C5A-F458-441E-A502-D914176B2CD1}" destId="{99A40A2A-4EAA-7F49-9D86-85BED5A82609}" srcOrd="5" destOrd="0" presId="urn:microsoft.com/office/officeart/2005/8/layout/vList5"/>
    <dgm:cxn modelId="{3D797874-197F-4953-AC7E-C0E662E5F08B}" type="presParOf" srcId="{55D04C5A-F458-441E-A502-D914176B2CD1}" destId="{1D7C352C-7C55-9A45-9B79-71A16EFE47F5}" srcOrd="6" destOrd="0" presId="urn:microsoft.com/office/officeart/2005/8/layout/vList5"/>
    <dgm:cxn modelId="{11B580B8-3F70-46A0-82B6-11485BA284E9}" type="presParOf" srcId="{1D7C352C-7C55-9A45-9B79-71A16EFE47F5}" destId="{38A46875-5DE3-B343-8B91-B627F6B8A76B}" srcOrd="0" destOrd="0" presId="urn:microsoft.com/office/officeart/2005/8/layout/vList5"/>
    <dgm:cxn modelId="{757F6DDC-46A8-4974-9A3B-3AC6CA06D150}" type="presParOf" srcId="{1D7C352C-7C55-9A45-9B79-71A16EFE47F5}" destId="{991548A2-63CD-3745-A823-A72D811A89A2}"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97F5A8-26E8-4338-890B-40FE436623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AF6DB2-4493-45CD-AD78-A16E9947D039}">
      <dgm:prSet phldrT="[Text]" custT="1"/>
      <dgm:spPr>
        <a:noFill/>
      </dgm:spPr>
      <dgm:t>
        <a:bodyPr/>
        <a:lstStyle/>
        <a:p>
          <a:r>
            <a:rPr lang="en-US" sz="6000" dirty="0" smtClean="0">
              <a:solidFill>
                <a:srgbClr val="000000"/>
              </a:solidFill>
              <a:latin typeface="+mj-lt"/>
            </a:rPr>
            <a:t>Core</a:t>
          </a:r>
          <a:endParaRPr lang="en-US" sz="6000" dirty="0">
            <a:solidFill>
              <a:srgbClr val="000000"/>
            </a:solidFill>
            <a:latin typeface="Roboto Light"/>
          </a:endParaRPr>
        </a:p>
      </dgm:t>
    </dgm:pt>
    <dgm:pt modelId="{3147A91C-1D4A-4626-BEC5-4601594C4DF7}" type="parTrans" cxnId="{92F506BA-98C0-465F-AE6E-614D500795D0}">
      <dgm:prSet/>
      <dgm:spPr/>
      <dgm:t>
        <a:bodyPr/>
        <a:lstStyle/>
        <a:p>
          <a:endParaRPr lang="en-US"/>
        </a:p>
      </dgm:t>
    </dgm:pt>
    <dgm:pt modelId="{F61FB3BB-8739-4B28-955B-FC4DFC32077E}" type="sibTrans" cxnId="{92F506BA-98C0-465F-AE6E-614D500795D0}">
      <dgm:prSet/>
      <dgm:spPr/>
      <dgm:t>
        <a:bodyPr/>
        <a:lstStyle/>
        <a:p>
          <a:endParaRPr lang="en-US"/>
        </a:p>
      </dgm:t>
    </dgm:pt>
    <dgm:pt modelId="{612D866A-9A98-E648-9010-4DA6C74C8091}">
      <dgm:prSet phldrT="[Text]"/>
      <dgm:spPr>
        <a:solidFill>
          <a:srgbClr val="173465"/>
        </a:solidFill>
      </dgm:spPr>
      <dgm:t>
        <a:bodyPr/>
        <a:lstStyle/>
        <a:p>
          <a:r>
            <a:rPr lang="en-US" dirty="0" smtClean="0">
              <a:solidFill>
                <a:schemeClr val="bg1"/>
              </a:solidFill>
              <a:latin typeface="+mn-lt"/>
              <a:ea typeface="ＭＳ Ｐゴシック" charset="0"/>
              <a:cs typeface="ＭＳ Ｐゴシック" charset="0"/>
            </a:rPr>
            <a:t>Coordinate meetings of SCID experts in NBS, diagnosis, and management</a:t>
          </a:r>
          <a:endParaRPr lang="en-US" dirty="0">
            <a:solidFill>
              <a:schemeClr val="bg1"/>
            </a:solidFill>
            <a:latin typeface="+mn-lt"/>
          </a:endParaRPr>
        </a:p>
      </dgm:t>
    </dgm:pt>
    <dgm:pt modelId="{9564CCD0-7485-C94D-9093-696858E73BC9}" type="parTrans" cxnId="{82A07745-DF74-3948-BE58-0474BB824FAA}">
      <dgm:prSet/>
      <dgm:spPr/>
      <dgm:t>
        <a:bodyPr/>
        <a:lstStyle/>
        <a:p>
          <a:endParaRPr lang="en-US"/>
        </a:p>
      </dgm:t>
    </dgm:pt>
    <dgm:pt modelId="{6B633488-5E57-1F49-A092-D14454A725D9}" type="sibTrans" cxnId="{82A07745-DF74-3948-BE58-0474BB824FAA}">
      <dgm:prSet/>
      <dgm:spPr/>
      <dgm:t>
        <a:bodyPr/>
        <a:lstStyle/>
        <a:p>
          <a:endParaRPr lang="en-US"/>
        </a:p>
      </dgm:t>
    </dgm:pt>
    <dgm:pt modelId="{7FCD56EF-14A5-0544-869A-60560DC2B5AF}">
      <dgm:prSet phldrT="[Text]"/>
      <dgm:spPr>
        <a:solidFill>
          <a:srgbClr val="173465"/>
        </a:solidFill>
      </dgm:spPr>
      <dgm:t>
        <a:bodyPr/>
        <a:lstStyle/>
        <a:p>
          <a:r>
            <a:rPr lang="en-US" dirty="0" smtClean="0">
              <a:solidFill>
                <a:schemeClr val="bg1"/>
              </a:solidFill>
              <a:latin typeface="+mn-lt"/>
            </a:rPr>
            <a:t>Translate findings to state programs, clinicians and other stakeholders</a:t>
          </a:r>
          <a:endParaRPr lang="en-US" dirty="0">
            <a:solidFill>
              <a:schemeClr val="bg1"/>
            </a:solidFill>
            <a:latin typeface="+mn-lt"/>
          </a:endParaRPr>
        </a:p>
      </dgm:t>
    </dgm:pt>
    <dgm:pt modelId="{55A6099C-85F0-CC4E-9FD8-45212C2BC384}" type="parTrans" cxnId="{8B508683-27FA-D24E-AB2C-F7B4954FA7D5}">
      <dgm:prSet/>
      <dgm:spPr/>
      <dgm:t>
        <a:bodyPr/>
        <a:lstStyle/>
        <a:p>
          <a:endParaRPr lang="en-US"/>
        </a:p>
      </dgm:t>
    </dgm:pt>
    <dgm:pt modelId="{D01C7E63-FB92-0F4A-AC8A-BBF98E8D75A3}" type="sibTrans" cxnId="{8B508683-27FA-D24E-AB2C-F7B4954FA7D5}">
      <dgm:prSet/>
      <dgm:spPr/>
      <dgm:t>
        <a:bodyPr/>
        <a:lstStyle/>
        <a:p>
          <a:endParaRPr lang="en-US"/>
        </a:p>
      </dgm:t>
    </dgm:pt>
    <dgm:pt modelId="{31866C83-E30D-DF49-A76F-6498685D9C86}">
      <dgm:prSet phldrT="[Text]"/>
      <dgm:spPr>
        <a:noFill/>
      </dgm:spPr>
      <dgm:t>
        <a:bodyPr/>
        <a:lstStyle/>
        <a:p>
          <a:r>
            <a:rPr lang="en-US" dirty="0" smtClean="0">
              <a:solidFill>
                <a:schemeClr val="tx1"/>
              </a:solidFill>
            </a:rPr>
            <a:t>VRDBS</a:t>
          </a:r>
          <a:endParaRPr lang="en-US" dirty="0">
            <a:solidFill>
              <a:schemeClr val="tx1"/>
            </a:solidFill>
          </a:endParaRPr>
        </a:p>
      </dgm:t>
    </dgm:pt>
    <dgm:pt modelId="{657186D4-04C7-5F49-ADC3-C234ACAC1C98}" type="parTrans" cxnId="{D750C8D1-2DA1-CB43-8342-982083082511}">
      <dgm:prSet/>
      <dgm:spPr/>
      <dgm:t>
        <a:bodyPr/>
        <a:lstStyle/>
        <a:p>
          <a:endParaRPr lang="en-US"/>
        </a:p>
      </dgm:t>
    </dgm:pt>
    <dgm:pt modelId="{26B68228-4165-1346-B66F-A7D95EF3B314}" type="sibTrans" cxnId="{D750C8D1-2DA1-CB43-8342-982083082511}">
      <dgm:prSet/>
      <dgm:spPr/>
      <dgm:t>
        <a:bodyPr/>
        <a:lstStyle/>
        <a:p>
          <a:endParaRPr lang="en-US"/>
        </a:p>
      </dgm:t>
    </dgm:pt>
    <dgm:pt modelId="{356749C2-1D8C-DF41-AFFD-BA278BBC241B}">
      <dgm:prSet phldrT="[Text]"/>
      <dgm:spPr>
        <a:solidFill>
          <a:srgbClr val="173465"/>
        </a:solidFill>
      </dgm:spPr>
      <dgm:t>
        <a:bodyPr/>
        <a:lstStyle/>
        <a:p>
          <a:r>
            <a:rPr lang="en-US" dirty="0" smtClean="0">
              <a:solidFill>
                <a:schemeClr val="bg1"/>
              </a:solidFill>
            </a:rPr>
            <a:t>Mechanism to make screen positive samples available to researchers</a:t>
          </a:r>
          <a:endParaRPr lang="en-US" dirty="0">
            <a:solidFill>
              <a:schemeClr val="bg1"/>
            </a:solidFill>
          </a:endParaRPr>
        </a:p>
      </dgm:t>
    </dgm:pt>
    <dgm:pt modelId="{1DB402C6-A3F3-FC46-BCA9-9F42B7AB8676}" type="parTrans" cxnId="{E29D278A-AD37-5B4D-AC14-6E6926F4DC5C}">
      <dgm:prSet/>
      <dgm:spPr/>
      <dgm:t>
        <a:bodyPr/>
        <a:lstStyle/>
        <a:p>
          <a:endParaRPr lang="en-US"/>
        </a:p>
      </dgm:t>
    </dgm:pt>
    <dgm:pt modelId="{F70C5077-7E08-3547-8E68-F19C1AE80FB9}" type="sibTrans" cxnId="{E29D278A-AD37-5B4D-AC14-6E6926F4DC5C}">
      <dgm:prSet/>
      <dgm:spPr/>
      <dgm:t>
        <a:bodyPr/>
        <a:lstStyle/>
        <a:p>
          <a:endParaRPr lang="en-US"/>
        </a:p>
      </dgm:t>
    </dgm:pt>
    <dgm:pt modelId="{93891506-0EE7-C149-808D-7455361686F0}">
      <dgm:prSet phldrT="[Text]"/>
      <dgm:spPr>
        <a:solidFill>
          <a:srgbClr val="173465"/>
        </a:solidFill>
      </dgm:spPr>
      <dgm:t>
        <a:bodyPr/>
        <a:lstStyle/>
        <a:p>
          <a:r>
            <a:rPr lang="en-US" dirty="0" smtClean="0">
              <a:solidFill>
                <a:schemeClr val="bg1"/>
              </a:solidFill>
            </a:rPr>
            <a:t>Samples = 173</a:t>
          </a:r>
          <a:endParaRPr lang="en-US" dirty="0">
            <a:solidFill>
              <a:schemeClr val="bg1"/>
            </a:solidFill>
          </a:endParaRPr>
        </a:p>
      </dgm:t>
    </dgm:pt>
    <dgm:pt modelId="{BF48D62F-9C69-E649-BCF8-7F8C0EBEC0C4}" type="parTrans" cxnId="{5F6E8C2F-8CD6-0D4A-997D-AF90C7B071EA}">
      <dgm:prSet/>
      <dgm:spPr/>
      <dgm:t>
        <a:bodyPr/>
        <a:lstStyle/>
        <a:p>
          <a:endParaRPr lang="en-US"/>
        </a:p>
      </dgm:t>
    </dgm:pt>
    <dgm:pt modelId="{4E4598E4-A8F0-8D40-A5D4-4BD08FB84E0F}" type="sibTrans" cxnId="{5F6E8C2F-8CD6-0D4A-997D-AF90C7B071EA}">
      <dgm:prSet/>
      <dgm:spPr/>
      <dgm:t>
        <a:bodyPr/>
        <a:lstStyle/>
        <a:p>
          <a:endParaRPr lang="en-US"/>
        </a:p>
      </dgm:t>
    </dgm:pt>
    <dgm:pt modelId="{743E26B8-6DF7-E543-B3EB-7B1EF7961CA3}">
      <dgm:prSet phldrT="[Text]"/>
      <dgm:spPr>
        <a:solidFill>
          <a:srgbClr val="173465"/>
        </a:solidFill>
      </dgm:spPr>
      <dgm:t>
        <a:bodyPr/>
        <a:lstStyle/>
        <a:p>
          <a:r>
            <a:rPr lang="en-US" dirty="0" smtClean="0">
              <a:solidFill>
                <a:schemeClr val="bg1"/>
              </a:solidFill>
            </a:rPr>
            <a:t>Clinical diagnoses = 6</a:t>
          </a:r>
          <a:endParaRPr lang="en-US" dirty="0">
            <a:solidFill>
              <a:schemeClr val="bg1"/>
            </a:solidFill>
          </a:endParaRPr>
        </a:p>
      </dgm:t>
    </dgm:pt>
    <dgm:pt modelId="{72058B64-CBF4-1D4F-8494-1C7F5BE4E5DD}" type="parTrans" cxnId="{F48B2B06-838D-8C42-96E3-C461F18E44D3}">
      <dgm:prSet/>
      <dgm:spPr/>
      <dgm:t>
        <a:bodyPr/>
        <a:lstStyle/>
        <a:p>
          <a:endParaRPr lang="en-US"/>
        </a:p>
      </dgm:t>
    </dgm:pt>
    <dgm:pt modelId="{76C59E34-A652-ED4D-A500-CFC59FD8135F}" type="sibTrans" cxnId="{F48B2B06-838D-8C42-96E3-C461F18E44D3}">
      <dgm:prSet/>
      <dgm:spPr/>
      <dgm:t>
        <a:bodyPr/>
        <a:lstStyle/>
        <a:p>
          <a:endParaRPr lang="en-US"/>
        </a:p>
      </dgm:t>
    </dgm:pt>
    <dgm:pt modelId="{F22A8EBC-F537-F548-B772-95140182F5A1}">
      <dgm:prSet phldrT="[Text]"/>
      <dgm:spPr>
        <a:noFill/>
      </dgm:spPr>
      <dgm:t>
        <a:bodyPr/>
        <a:lstStyle/>
        <a:p>
          <a:r>
            <a:rPr lang="en-US" dirty="0" smtClean="0">
              <a:solidFill>
                <a:schemeClr val="tx1"/>
              </a:solidFill>
            </a:rPr>
            <a:t>LPDR</a:t>
          </a:r>
          <a:endParaRPr lang="en-US" dirty="0">
            <a:solidFill>
              <a:schemeClr val="tx1"/>
            </a:solidFill>
          </a:endParaRPr>
        </a:p>
      </dgm:t>
    </dgm:pt>
    <dgm:pt modelId="{D3234C05-0A52-2247-B054-54FF69EFB8C4}" type="parTrans" cxnId="{EE1CAE1A-2CF6-2844-9104-5B66DB631CD4}">
      <dgm:prSet/>
      <dgm:spPr/>
      <dgm:t>
        <a:bodyPr/>
        <a:lstStyle/>
        <a:p>
          <a:endParaRPr lang="en-US"/>
        </a:p>
      </dgm:t>
    </dgm:pt>
    <dgm:pt modelId="{F5321E6A-CBB8-5042-88AE-89178651A80B}" type="sibTrans" cxnId="{EE1CAE1A-2CF6-2844-9104-5B66DB631CD4}">
      <dgm:prSet/>
      <dgm:spPr/>
      <dgm:t>
        <a:bodyPr/>
        <a:lstStyle/>
        <a:p>
          <a:endParaRPr lang="en-US"/>
        </a:p>
      </dgm:t>
    </dgm:pt>
    <dgm:pt modelId="{ED106BBB-E83C-6F41-B5CF-D878C5CF08D0}">
      <dgm:prSet phldrT="[Text]"/>
      <dgm:spPr>
        <a:solidFill>
          <a:srgbClr val="173465"/>
        </a:solidFill>
      </dgm:spPr>
      <dgm:t>
        <a:bodyPr/>
        <a:lstStyle/>
        <a:p>
          <a:r>
            <a:rPr lang="en-US" dirty="0" smtClean="0">
              <a:solidFill>
                <a:schemeClr val="bg1"/>
              </a:solidFill>
            </a:rPr>
            <a:t> Clinical case report forms and system to collect information</a:t>
          </a:r>
          <a:endParaRPr lang="en-US" dirty="0">
            <a:solidFill>
              <a:schemeClr val="bg1"/>
            </a:solidFill>
          </a:endParaRPr>
        </a:p>
      </dgm:t>
    </dgm:pt>
    <dgm:pt modelId="{D481CA13-4501-C244-A47E-013B459402E3}" type="parTrans" cxnId="{9DB8BEA2-6958-5549-8E4E-43A9C21E0BA9}">
      <dgm:prSet/>
      <dgm:spPr/>
      <dgm:t>
        <a:bodyPr/>
        <a:lstStyle/>
        <a:p>
          <a:endParaRPr lang="en-US"/>
        </a:p>
      </dgm:t>
    </dgm:pt>
    <dgm:pt modelId="{B7D7A614-F490-F34E-B0DE-BD24FF0ED4BF}" type="sibTrans" cxnId="{9DB8BEA2-6958-5549-8E4E-43A9C21E0BA9}">
      <dgm:prSet/>
      <dgm:spPr/>
      <dgm:t>
        <a:bodyPr/>
        <a:lstStyle/>
        <a:p>
          <a:endParaRPr lang="en-US"/>
        </a:p>
      </dgm:t>
    </dgm:pt>
    <dgm:pt modelId="{7E945566-AF1F-1343-A59D-B3A0256E1640}">
      <dgm:prSet phldrT="[Text]"/>
      <dgm:spPr>
        <a:solidFill>
          <a:srgbClr val="173465"/>
        </a:solidFill>
      </dgm:spPr>
      <dgm:t>
        <a:bodyPr/>
        <a:lstStyle/>
        <a:p>
          <a:r>
            <a:rPr lang="en-US" dirty="0" smtClean="0">
              <a:solidFill>
                <a:schemeClr val="bg1"/>
              </a:solidFill>
            </a:rPr>
            <a:t> Diagnosis categories for screen positive</a:t>
          </a:r>
          <a:endParaRPr lang="en-US" dirty="0">
            <a:solidFill>
              <a:schemeClr val="bg1"/>
            </a:solidFill>
          </a:endParaRPr>
        </a:p>
      </dgm:t>
    </dgm:pt>
    <dgm:pt modelId="{4AF33802-D1F6-B145-A19A-E0D586BF206B}" type="parTrans" cxnId="{14525608-3907-2844-A731-5BEDECA1D061}">
      <dgm:prSet/>
      <dgm:spPr/>
      <dgm:t>
        <a:bodyPr/>
        <a:lstStyle/>
        <a:p>
          <a:endParaRPr lang="en-US"/>
        </a:p>
      </dgm:t>
    </dgm:pt>
    <dgm:pt modelId="{7322029D-98E4-4A43-9603-04D0C1912EAC}" type="sibTrans" cxnId="{14525608-3907-2844-A731-5BEDECA1D061}">
      <dgm:prSet/>
      <dgm:spPr/>
      <dgm:t>
        <a:bodyPr/>
        <a:lstStyle/>
        <a:p>
          <a:endParaRPr lang="en-US"/>
        </a:p>
      </dgm:t>
    </dgm:pt>
    <dgm:pt modelId="{A349AB3D-FF02-A049-882F-DAC625365A6C}">
      <dgm:prSet phldrT="[Text]"/>
      <dgm:spPr>
        <a:solidFill>
          <a:srgbClr val="173465"/>
        </a:solidFill>
      </dgm:spPr>
      <dgm:t>
        <a:bodyPr/>
        <a:lstStyle/>
        <a:p>
          <a:r>
            <a:rPr lang="en-US" dirty="0" smtClean="0">
              <a:solidFill>
                <a:schemeClr val="bg1"/>
              </a:solidFill>
            </a:rPr>
            <a:t>Screened = 3,030,083  Cases = 52 JAMA Publication</a:t>
          </a:r>
          <a:endParaRPr lang="en-US" dirty="0">
            <a:solidFill>
              <a:schemeClr val="bg1"/>
            </a:solidFill>
          </a:endParaRPr>
        </a:p>
      </dgm:t>
    </dgm:pt>
    <dgm:pt modelId="{BF73F490-4A84-F446-9D26-04735136DC45}" type="parTrans" cxnId="{B6CFF0EC-7C52-364F-9EE1-38D9BD571E23}">
      <dgm:prSet/>
      <dgm:spPr/>
      <dgm:t>
        <a:bodyPr/>
        <a:lstStyle/>
        <a:p>
          <a:endParaRPr lang="en-US"/>
        </a:p>
      </dgm:t>
    </dgm:pt>
    <dgm:pt modelId="{B64D50EE-CCC1-5445-9484-B9AEC5379891}" type="sibTrans" cxnId="{B6CFF0EC-7C52-364F-9EE1-38D9BD571E23}">
      <dgm:prSet/>
      <dgm:spPr/>
      <dgm:t>
        <a:bodyPr/>
        <a:lstStyle/>
        <a:p>
          <a:endParaRPr lang="en-US"/>
        </a:p>
      </dgm:t>
    </dgm:pt>
    <dgm:pt modelId="{54A77A1A-9C8A-4446-89D5-B751EC6CF80F}">
      <dgm:prSet phldrT="[Text]" custT="1"/>
      <dgm:spPr>
        <a:noFill/>
      </dgm:spPr>
      <dgm:t>
        <a:bodyPr/>
        <a:lstStyle/>
        <a:p>
          <a:r>
            <a:rPr lang="en-US" sz="5400" dirty="0" smtClean="0">
              <a:solidFill>
                <a:schemeClr val="tx1"/>
              </a:solidFill>
            </a:rPr>
            <a:t>R4S</a:t>
          </a:r>
          <a:endParaRPr lang="en-US" sz="5400" dirty="0">
            <a:solidFill>
              <a:schemeClr val="tx1"/>
            </a:solidFill>
          </a:endParaRPr>
        </a:p>
      </dgm:t>
    </dgm:pt>
    <dgm:pt modelId="{BD73763A-EDEB-CB4C-A17F-CFEE0614D17B}" type="parTrans" cxnId="{C5695374-4FA0-C44D-A421-CB25E32A3F54}">
      <dgm:prSet/>
      <dgm:spPr/>
      <dgm:t>
        <a:bodyPr/>
        <a:lstStyle/>
        <a:p>
          <a:endParaRPr lang="en-US"/>
        </a:p>
      </dgm:t>
    </dgm:pt>
    <dgm:pt modelId="{933F9F81-BCF9-814D-BF76-1E19B1DCD733}" type="sibTrans" cxnId="{C5695374-4FA0-C44D-A421-CB25E32A3F54}">
      <dgm:prSet/>
      <dgm:spPr/>
      <dgm:t>
        <a:bodyPr/>
        <a:lstStyle/>
        <a:p>
          <a:endParaRPr lang="en-US"/>
        </a:p>
      </dgm:t>
    </dgm:pt>
    <dgm:pt modelId="{4F649D38-ACA0-334F-A342-6480BA8E54F0}">
      <dgm:prSet phldrT="[Text]"/>
      <dgm:spPr>
        <a:solidFill>
          <a:srgbClr val="173465"/>
        </a:solidFill>
      </dgm:spPr>
      <dgm:t>
        <a:bodyPr/>
        <a:lstStyle/>
        <a:p>
          <a:r>
            <a:rPr lang="en-US" dirty="0" smtClean="0">
              <a:solidFill>
                <a:schemeClr val="bg1"/>
              </a:solidFill>
            </a:rPr>
            <a:t>Analytical and clinical validation of screening technology</a:t>
          </a:r>
          <a:endParaRPr lang="en-US" dirty="0">
            <a:solidFill>
              <a:schemeClr val="bg1"/>
            </a:solidFill>
          </a:endParaRPr>
        </a:p>
      </dgm:t>
    </dgm:pt>
    <dgm:pt modelId="{D1D4631B-5AF1-CB46-A624-8B8C2DF638BF}" type="parTrans" cxnId="{38EAAC54-56A1-1543-9E49-5F9F1F3F576D}">
      <dgm:prSet/>
      <dgm:spPr/>
      <dgm:t>
        <a:bodyPr/>
        <a:lstStyle/>
        <a:p>
          <a:endParaRPr lang="en-US"/>
        </a:p>
      </dgm:t>
    </dgm:pt>
    <dgm:pt modelId="{94D27A64-A98D-0247-9F9C-A7CD66323C1A}" type="sibTrans" cxnId="{38EAAC54-56A1-1543-9E49-5F9F1F3F576D}">
      <dgm:prSet/>
      <dgm:spPr/>
      <dgm:t>
        <a:bodyPr/>
        <a:lstStyle/>
        <a:p>
          <a:endParaRPr lang="en-US"/>
        </a:p>
      </dgm:t>
    </dgm:pt>
    <dgm:pt modelId="{F8218155-D372-4C4F-87B5-FE74DBBB9971}">
      <dgm:prSet phldrT="[Text]"/>
      <dgm:spPr>
        <a:solidFill>
          <a:srgbClr val="173465"/>
        </a:solidFill>
      </dgm:spPr>
      <dgm:t>
        <a:bodyPr/>
        <a:lstStyle/>
        <a:p>
          <a:r>
            <a:rPr lang="en-US" dirty="0" smtClean="0">
              <a:solidFill>
                <a:schemeClr val="bg1"/>
              </a:solidFill>
            </a:rPr>
            <a:t>Data elements captured = 28 </a:t>
          </a:r>
          <a:endParaRPr lang="en-US" dirty="0">
            <a:solidFill>
              <a:schemeClr val="bg1"/>
            </a:solidFill>
          </a:endParaRPr>
        </a:p>
      </dgm:t>
    </dgm:pt>
    <dgm:pt modelId="{B2C25BC4-0B23-204A-B46B-8FF4F97800B2}" type="parTrans" cxnId="{773C450E-27C1-7746-8847-D2C43BAC76CE}">
      <dgm:prSet/>
      <dgm:spPr/>
      <dgm:t>
        <a:bodyPr/>
        <a:lstStyle/>
        <a:p>
          <a:endParaRPr lang="en-US"/>
        </a:p>
      </dgm:t>
    </dgm:pt>
    <dgm:pt modelId="{505A60A9-0B9C-5E4D-9C69-F60701D950DB}" type="sibTrans" cxnId="{773C450E-27C1-7746-8847-D2C43BAC76CE}">
      <dgm:prSet/>
      <dgm:spPr/>
      <dgm:t>
        <a:bodyPr/>
        <a:lstStyle/>
        <a:p>
          <a:endParaRPr lang="en-US"/>
        </a:p>
      </dgm:t>
    </dgm:pt>
    <dgm:pt modelId="{72D51A6D-F992-E74A-95CE-9C3C33D575D2}">
      <dgm:prSet phldrT="[Text]"/>
      <dgm:spPr>
        <a:solidFill>
          <a:srgbClr val="173465"/>
        </a:solidFill>
      </dgm:spPr>
      <dgm:t>
        <a:bodyPr/>
        <a:lstStyle/>
        <a:p>
          <a:r>
            <a:rPr lang="en-US" dirty="0" smtClean="0">
              <a:solidFill>
                <a:schemeClr val="bg1"/>
              </a:solidFill>
            </a:rPr>
            <a:t>Submitters = 83   Cases = 177</a:t>
          </a:r>
          <a:endParaRPr lang="en-US" dirty="0">
            <a:solidFill>
              <a:schemeClr val="bg1"/>
            </a:solidFill>
          </a:endParaRPr>
        </a:p>
      </dgm:t>
    </dgm:pt>
    <dgm:pt modelId="{8A92D9B1-8280-484C-B0C7-39011DE316C3}" type="parTrans" cxnId="{65DC3D65-7FA7-DD41-A446-112146BDECAD}">
      <dgm:prSet/>
      <dgm:spPr/>
      <dgm:t>
        <a:bodyPr/>
        <a:lstStyle/>
        <a:p>
          <a:endParaRPr lang="en-US"/>
        </a:p>
      </dgm:t>
    </dgm:pt>
    <dgm:pt modelId="{3FAD6636-4116-6649-AAED-EC023489A871}" type="sibTrans" cxnId="{65DC3D65-7FA7-DD41-A446-112146BDECAD}">
      <dgm:prSet/>
      <dgm:spPr/>
      <dgm:t>
        <a:bodyPr/>
        <a:lstStyle/>
        <a:p>
          <a:endParaRPr lang="en-US"/>
        </a:p>
      </dgm:t>
    </dgm:pt>
    <dgm:pt modelId="{F1296456-16A4-A143-94F5-8D6321561804}">
      <dgm:prSet phldrT="[Text]"/>
      <dgm:spPr>
        <a:solidFill>
          <a:srgbClr val="173465"/>
        </a:solidFill>
      </dgm:spPr>
      <dgm:t>
        <a:bodyPr/>
        <a:lstStyle/>
        <a:p>
          <a:r>
            <a:rPr lang="en-US" dirty="0" smtClean="0">
              <a:solidFill>
                <a:schemeClr val="bg1"/>
              </a:solidFill>
              <a:latin typeface="+mn-lt"/>
            </a:rPr>
            <a:t>Host monthly stakeholder calls and webinars for the past six years</a:t>
          </a:r>
          <a:endParaRPr lang="en-US" dirty="0">
            <a:solidFill>
              <a:schemeClr val="bg1"/>
            </a:solidFill>
            <a:latin typeface="+mn-lt"/>
          </a:endParaRPr>
        </a:p>
      </dgm:t>
    </dgm:pt>
    <dgm:pt modelId="{01DA9BFA-459E-484C-8113-19381D26CB59}" type="parTrans" cxnId="{9CEAA744-0F71-CE4B-AD23-95F334321C6E}">
      <dgm:prSet/>
      <dgm:spPr/>
      <dgm:t>
        <a:bodyPr/>
        <a:lstStyle/>
        <a:p>
          <a:endParaRPr lang="en-US"/>
        </a:p>
      </dgm:t>
    </dgm:pt>
    <dgm:pt modelId="{22321E60-53A8-9F4D-802F-4C12D0C2C109}" type="sibTrans" cxnId="{9CEAA744-0F71-CE4B-AD23-95F334321C6E}">
      <dgm:prSet/>
      <dgm:spPr/>
      <dgm:t>
        <a:bodyPr/>
        <a:lstStyle/>
        <a:p>
          <a:endParaRPr lang="en-US"/>
        </a:p>
      </dgm:t>
    </dgm:pt>
    <dgm:pt modelId="{AF6FC05E-0ADD-6947-BF74-62246FC94C35}">
      <dgm:prSet phldrT="[Text]"/>
      <dgm:spPr>
        <a:solidFill>
          <a:srgbClr val="173465"/>
        </a:solidFill>
      </dgm:spPr>
      <dgm:t>
        <a:bodyPr/>
        <a:lstStyle/>
        <a:p>
          <a:r>
            <a:rPr lang="en-US" dirty="0" smtClean="0">
              <a:solidFill>
                <a:schemeClr val="bg1"/>
              </a:solidFill>
            </a:rPr>
            <a:t> Current effort genomic analysis and LTFU</a:t>
          </a:r>
          <a:endParaRPr lang="en-US" dirty="0">
            <a:solidFill>
              <a:schemeClr val="bg1"/>
            </a:solidFill>
          </a:endParaRPr>
        </a:p>
      </dgm:t>
    </dgm:pt>
    <dgm:pt modelId="{63071BB7-D22D-A742-93F4-349E5663F1F9}" type="parTrans" cxnId="{C3D15040-9E94-364C-8B44-80173208579C}">
      <dgm:prSet/>
      <dgm:spPr/>
      <dgm:t>
        <a:bodyPr/>
        <a:lstStyle/>
        <a:p>
          <a:endParaRPr lang="en-US"/>
        </a:p>
      </dgm:t>
    </dgm:pt>
    <dgm:pt modelId="{1C7A0324-795E-1146-B0BE-337FBEE42639}" type="sibTrans" cxnId="{C3D15040-9E94-364C-8B44-80173208579C}">
      <dgm:prSet/>
      <dgm:spPr/>
      <dgm:t>
        <a:bodyPr/>
        <a:lstStyle/>
        <a:p>
          <a:endParaRPr lang="en-US"/>
        </a:p>
      </dgm:t>
    </dgm:pt>
    <dgm:pt modelId="{7E48EB50-EA61-0949-B5C6-5DF42F11C9C0}">
      <dgm:prSet phldrT="[Text]"/>
      <dgm:spPr>
        <a:solidFill>
          <a:srgbClr val="173465"/>
        </a:solidFill>
      </dgm:spPr>
      <dgm:t>
        <a:bodyPr/>
        <a:lstStyle/>
        <a:p>
          <a:r>
            <a:rPr lang="en-US" dirty="0" smtClean="0">
              <a:solidFill>
                <a:schemeClr val="bg1"/>
              </a:solidFill>
              <a:latin typeface="+mn-lt"/>
            </a:rPr>
            <a:t>Communicate pilot results to SACHDNC and other Federal partners</a:t>
          </a:r>
          <a:endParaRPr lang="en-US" dirty="0">
            <a:solidFill>
              <a:schemeClr val="bg1"/>
            </a:solidFill>
            <a:latin typeface="+mn-lt"/>
          </a:endParaRPr>
        </a:p>
      </dgm:t>
    </dgm:pt>
    <dgm:pt modelId="{B223CD0F-5D2F-FC41-A197-AC4F43C30BC5}" type="parTrans" cxnId="{122B351E-615E-054D-AC74-4D01E8D6D73C}">
      <dgm:prSet/>
      <dgm:spPr/>
      <dgm:t>
        <a:bodyPr/>
        <a:lstStyle/>
        <a:p>
          <a:endParaRPr lang="en-US"/>
        </a:p>
      </dgm:t>
    </dgm:pt>
    <dgm:pt modelId="{AF275088-6B6F-B54E-A248-32B545238033}" type="sibTrans" cxnId="{122B351E-615E-054D-AC74-4D01E8D6D73C}">
      <dgm:prSet/>
      <dgm:spPr/>
      <dgm:t>
        <a:bodyPr/>
        <a:lstStyle/>
        <a:p>
          <a:endParaRPr lang="en-US"/>
        </a:p>
      </dgm:t>
    </dgm:pt>
    <dgm:pt modelId="{55D04C5A-F458-441E-A502-D914176B2CD1}" type="pres">
      <dgm:prSet presAssocID="{0697F5A8-26E8-4338-890B-40FE4366233C}" presName="Name0" presStyleCnt="0">
        <dgm:presLayoutVars>
          <dgm:dir/>
          <dgm:animLvl val="lvl"/>
          <dgm:resizeHandles val="exact"/>
        </dgm:presLayoutVars>
      </dgm:prSet>
      <dgm:spPr/>
      <dgm:t>
        <a:bodyPr/>
        <a:lstStyle/>
        <a:p>
          <a:endParaRPr lang="en-US"/>
        </a:p>
      </dgm:t>
    </dgm:pt>
    <dgm:pt modelId="{D0CAEC20-3AD7-4BD9-B523-D4357758EF9D}" type="pres">
      <dgm:prSet presAssocID="{63AF6DB2-4493-45CD-AD78-A16E9947D039}" presName="linNode" presStyleCnt="0"/>
      <dgm:spPr/>
    </dgm:pt>
    <dgm:pt modelId="{5FC14214-B785-44E6-B214-CC0D50ABC30F}" type="pres">
      <dgm:prSet presAssocID="{63AF6DB2-4493-45CD-AD78-A16E9947D039}" presName="parentText" presStyleLbl="node1" presStyleIdx="0" presStyleCnt="4">
        <dgm:presLayoutVars>
          <dgm:chMax val="1"/>
          <dgm:bulletEnabled val="1"/>
        </dgm:presLayoutVars>
      </dgm:prSet>
      <dgm:spPr/>
      <dgm:t>
        <a:bodyPr/>
        <a:lstStyle/>
        <a:p>
          <a:endParaRPr lang="en-US"/>
        </a:p>
      </dgm:t>
    </dgm:pt>
    <dgm:pt modelId="{AA85FA4F-4BF9-436F-9664-A832C95C0BF1}" type="pres">
      <dgm:prSet presAssocID="{63AF6DB2-4493-45CD-AD78-A16E9947D039}" presName="descendantText" presStyleLbl="alignAccFollowNode1" presStyleIdx="0" presStyleCnt="4" custScaleX="130171" custScaleY="131755">
        <dgm:presLayoutVars>
          <dgm:bulletEnabled val="1"/>
        </dgm:presLayoutVars>
      </dgm:prSet>
      <dgm:spPr/>
      <dgm:t>
        <a:bodyPr/>
        <a:lstStyle/>
        <a:p>
          <a:endParaRPr lang="en-US"/>
        </a:p>
      </dgm:t>
    </dgm:pt>
    <dgm:pt modelId="{44A02E6D-B7D3-4EFF-972E-733D124BA8C2}" type="pres">
      <dgm:prSet presAssocID="{F61FB3BB-8739-4B28-955B-FC4DFC32077E}" presName="sp" presStyleCnt="0"/>
      <dgm:spPr/>
    </dgm:pt>
    <dgm:pt modelId="{4696E4CE-0A79-4749-839A-379A0D304B8B}" type="pres">
      <dgm:prSet presAssocID="{31866C83-E30D-DF49-A76F-6498685D9C86}" presName="linNode" presStyleCnt="0"/>
      <dgm:spPr/>
    </dgm:pt>
    <dgm:pt modelId="{B6C2F559-CB54-794C-A0D8-781C8DAD0B9C}" type="pres">
      <dgm:prSet presAssocID="{31866C83-E30D-DF49-A76F-6498685D9C86}" presName="parentText" presStyleLbl="node1" presStyleIdx="1" presStyleCnt="4">
        <dgm:presLayoutVars>
          <dgm:chMax val="1"/>
          <dgm:bulletEnabled val="1"/>
        </dgm:presLayoutVars>
      </dgm:prSet>
      <dgm:spPr/>
      <dgm:t>
        <a:bodyPr/>
        <a:lstStyle/>
        <a:p>
          <a:endParaRPr lang="en-US"/>
        </a:p>
      </dgm:t>
    </dgm:pt>
    <dgm:pt modelId="{634A4EB0-DDFD-3444-8CF1-64B6DCCAB1A4}" type="pres">
      <dgm:prSet presAssocID="{31866C83-E30D-DF49-A76F-6498685D9C86}" presName="descendantText" presStyleLbl="alignAccFollowNode1" presStyleIdx="1" presStyleCnt="4" custScaleX="130603">
        <dgm:presLayoutVars>
          <dgm:bulletEnabled val="1"/>
        </dgm:presLayoutVars>
      </dgm:prSet>
      <dgm:spPr/>
      <dgm:t>
        <a:bodyPr/>
        <a:lstStyle/>
        <a:p>
          <a:endParaRPr lang="en-US"/>
        </a:p>
      </dgm:t>
    </dgm:pt>
    <dgm:pt modelId="{7ACDC040-9DEC-4143-A7AD-76CE5C62E570}" type="pres">
      <dgm:prSet presAssocID="{26B68228-4165-1346-B66F-A7D95EF3B314}" presName="sp" presStyleCnt="0"/>
      <dgm:spPr/>
    </dgm:pt>
    <dgm:pt modelId="{4E93A021-32C0-E549-B7F2-412F32197800}" type="pres">
      <dgm:prSet presAssocID="{F22A8EBC-F537-F548-B772-95140182F5A1}" presName="linNode" presStyleCnt="0"/>
      <dgm:spPr/>
    </dgm:pt>
    <dgm:pt modelId="{CE6648EC-C823-A840-B58D-4B2F8A5E2A82}" type="pres">
      <dgm:prSet presAssocID="{F22A8EBC-F537-F548-B772-95140182F5A1}" presName="parentText" presStyleLbl="node1" presStyleIdx="2" presStyleCnt="4">
        <dgm:presLayoutVars>
          <dgm:chMax val="1"/>
          <dgm:bulletEnabled val="1"/>
        </dgm:presLayoutVars>
      </dgm:prSet>
      <dgm:spPr/>
      <dgm:t>
        <a:bodyPr/>
        <a:lstStyle/>
        <a:p>
          <a:endParaRPr lang="en-US"/>
        </a:p>
      </dgm:t>
    </dgm:pt>
    <dgm:pt modelId="{B99EBF21-1F25-1F4E-88F4-20641B1DE6C5}" type="pres">
      <dgm:prSet presAssocID="{F22A8EBC-F537-F548-B772-95140182F5A1}" presName="descendantText" presStyleLbl="alignAccFollowNode1" presStyleIdx="2" presStyleCnt="4" custScaleX="130603">
        <dgm:presLayoutVars>
          <dgm:bulletEnabled val="1"/>
        </dgm:presLayoutVars>
      </dgm:prSet>
      <dgm:spPr/>
      <dgm:t>
        <a:bodyPr/>
        <a:lstStyle/>
        <a:p>
          <a:endParaRPr lang="en-US"/>
        </a:p>
      </dgm:t>
    </dgm:pt>
    <dgm:pt modelId="{99A40A2A-4EAA-7F49-9D86-85BED5A82609}" type="pres">
      <dgm:prSet presAssocID="{F5321E6A-CBB8-5042-88AE-89178651A80B}" presName="sp" presStyleCnt="0"/>
      <dgm:spPr/>
    </dgm:pt>
    <dgm:pt modelId="{1D7C352C-7C55-9A45-9B79-71A16EFE47F5}" type="pres">
      <dgm:prSet presAssocID="{54A77A1A-9C8A-4446-89D5-B751EC6CF80F}" presName="linNode" presStyleCnt="0"/>
      <dgm:spPr/>
    </dgm:pt>
    <dgm:pt modelId="{38A46875-5DE3-B343-8B91-B627F6B8A76B}" type="pres">
      <dgm:prSet presAssocID="{54A77A1A-9C8A-4446-89D5-B751EC6CF80F}" presName="parentText" presStyleLbl="node1" presStyleIdx="3" presStyleCnt="4">
        <dgm:presLayoutVars>
          <dgm:chMax val="1"/>
          <dgm:bulletEnabled val="1"/>
        </dgm:presLayoutVars>
      </dgm:prSet>
      <dgm:spPr/>
      <dgm:t>
        <a:bodyPr/>
        <a:lstStyle/>
        <a:p>
          <a:endParaRPr lang="en-US"/>
        </a:p>
      </dgm:t>
    </dgm:pt>
    <dgm:pt modelId="{991548A2-63CD-3745-A823-A72D811A89A2}" type="pres">
      <dgm:prSet presAssocID="{54A77A1A-9C8A-4446-89D5-B751EC6CF80F}" presName="descendantText" presStyleLbl="alignAccFollowNode1" presStyleIdx="3" presStyleCnt="4" custScaleX="130603">
        <dgm:presLayoutVars>
          <dgm:bulletEnabled val="1"/>
        </dgm:presLayoutVars>
      </dgm:prSet>
      <dgm:spPr/>
      <dgm:t>
        <a:bodyPr/>
        <a:lstStyle/>
        <a:p>
          <a:endParaRPr lang="en-US"/>
        </a:p>
      </dgm:t>
    </dgm:pt>
  </dgm:ptLst>
  <dgm:cxnLst>
    <dgm:cxn modelId="{14525608-3907-2844-A731-5BEDECA1D061}" srcId="{F22A8EBC-F537-F548-B772-95140182F5A1}" destId="{7E945566-AF1F-1343-A59D-B3A0256E1640}" srcOrd="1" destOrd="0" parTransId="{4AF33802-D1F6-B145-A19A-E0D586BF206B}" sibTransId="{7322029D-98E4-4A43-9603-04D0C1912EAC}"/>
    <dgm:cxn modelId="{82A07745-DF74-3948-BE58-0474BB824FAA}" srcId="{63AF6DB2-4493-45CD-AD78-A16E9947D039}" destId="{612D866A-9A98-E648-9010-4DA6C74C8091}" srcOrd="0" destOrd="0" parTransId="{9564CCD0-7485-C94D-9093-696858E73BC9}" sibTransId="{6B633488-5E57-1F49-A092-D14454A725D9}"/>
    <dgm:cxn modelId="{835660E4-DF46-4180-8562-D98D401639C0}" type="presOf" srcId="{F22A8EBC-F537-F548-B772-95140182F5A1}" destId="{CE6648EC-C823-A840-B58D-4B2F8A5E2A82}" srcOrd="0" destOrd="0" presId="urn:microsoft.com/office/officeart/2005/8/layout/vList5"/>
    <dgm:cxn modelId="{795A5B5B-0247-4537-8308-A43C2F0A19F7}" type="presOf" srcId="{F8218155-D372-4C4F-87B5-FE74DBBB9971}" destId="{991548A2-63CD-3745-A823-A72D811A89A2}" srcOrd="0" destOrd="1" presId="urn:microsoft.com/office/officeart/2005/8/layout/vList5"/>
    <dgm:cxn modelId="{122B351E-615E-054D-AC74-4D01E8D6D73C}" srcId="{63AF6DB2-4493-45CD-AD78-A16E9947D039}" destId="{7E48EB50-EA61-0949-B5C6-5DF42F11C9C0}" srcOrd="1" destOrd="0" parTransId="{B223CD0F-5D2F-FC41-A197-AC4F43C30BC5}" sibTransId="{AF275088-6B6F-B54E-A248-32B545238033}"/>
    <dgm:cxn modelId="{998A37D1-E54E-4CF0-9EC5-7EA8732A67FB}" type="presOf" srcId="{63AF6DB2-4493-45CD-AD78-A16E9947D039}" destId="{5FC14214-B785-44E6-B214-CC0D50ABC30F}" srcOrd="0" destOrd="0" presId="urn:microsoft.com/office/officeart/2005/8/layout/vList5"/>
    <dgm:cxn modelId="{D750C8D1-2DA1-CB43-8342-982083082511}" srcId="{0697F5A8-26E8-4338-890B-40FE4366233C}" destId="{31866C83-E30D-DF49-A76F-6498685D9C86}" srcOrd="1" destOrd="0" parTransId="{657186D4-04C7-5F49-ADC3-C234ACAC1C98}" sibTransId="{26B68228-4165-1346-B66F-A7D95EF3B314}"/>
    <dgm:cxn modelId="{B6CFF0EC-7C52-364F-9EE1-38D9BD571E23}" srcId="{F22A8EBC-F537-F548-B772-95140182F5A1}" destId="{A349AB3D-FF02-A049-882F-DAC625365A6C}" srcOrd="2" destOrd="0" parTransId="{BF73F490-4A84-F446-9D26-04735136DC45}" sibTransId="{B64D50EE-CCC1-5445-9484-B9AEC5379891}"/>
    <dgm:cxn modelId="{9EA56C79-3CF1-46A1-990C-0A9A4C309DD8}" type="presOf" srcId="{A349AB3D-FF02-A049-882F-DAC625365A6C}" destId="{B99EBF21-1F25-1F4E-88F4-20641B1DE6C5}" srcOrd="0" destOrd="2" presId="urn:microsoft.com/office/officeart/2005/8/layout/vList5"/>
    <dgm:cxn modelId="{65DC3D65-7FA7-DD41-A446-112146BDECAD}" srcId="{54A77A1A-9C8A-4446-89D5-B751EC6CF80F}" destId="{72D51A6D-F992-E74A-95CE-9C3C33D575D2}" srcOrd="2" destOrd="0" parTransId="{8A92D9B1-8280-484C-B0C7-39011DE316C3}" sibTransId="{3FAD6636-4116-6649-AAED-EC023489A871}"/>
    <dgm:cxn modelId="{8DAE72BB-972A-4630-A8C5-4D8DD0C4F4B2}" type="presOf" srcId="{4F649D38-ACA0-334F-A342-6480BA8E54F0}" destId="{991548A2-63CD-3745-A823-A72D811A89A2}" srcOrd="0" destOrd="0" presId="urn:microsoft.com/office/officeart/2005/8/layout/vList5"/>
    <dgm:cxn modelId="{C5695374-4FA0-C44D-A421-CB25E32A3F54}" srcId="{0697F5A8-26E8-4338-890B-40FE4366233C}" destId="{54A77A1A-9C8A-4446-89D5-B751EC6CF80F}" srcOrd="3" destOrd="0" parTransId="{BD73763A-EDEB-CB4C-A17F-CFEE0614D17B}" sibTransId="{933F9F81-BCF9-814D-BF76-1E19B1DCD733}"/>
    <dgm:cxn modelId="{3CA510BB-1AB1-43E4-AD6F-72D6E58D4BED}" type="presOf" srcId="{93891506-0EE7-C149-808D-7455361686F0}" destId="{634A4EB0-DDFD-3444-8CF1-64B6DCCAB1A4}" srcOrd="0" destOrd="1" presId="urn:microsoft.com/office/officeart/2005/8/layout/vList5"/>
    <dgm:cxn modelId="{F48B2B06-838D-8C42-96E3-C461F18E44D3}" srcId="{31866C83-E30D-DF49-A76F-6498685D9C86}" destId="{743E26B8-6DF7-E543-B3EB-7B1EF7961CA3}" srcOrd="2" destOrd="0" parTransId="{72058B64-CBF4-1D4F-8494-1C7F5BE4E5DD}" sibTransId="{76C59E34-A652-ED4D-A500-CFC59FD8135F}"/>
    <dgm:cxn modelId="{EE1CAE1A-2CF6-2844-9104-5B66DB631CD4}" srcId="{0697F5A8-26E8-4338-890B-40FE4366233C}" destId="{F22A8EBC-F537-F548-B772-95140182F5A1}" srcOrd="2" destOrd="0" parTransId="{D3234C05-0A52-2247-B054-54FF69EFB8C4}" sibTransId="{F5321E6A-CBB8-5042-88AE-89178651A80B}"/>
    <dgm:cxn modelId="{9DB8BEA2-6958-5549-8E4E-43A9C21E0BA9}" srcId="{F22A8EBC-F537-F548-B772-95140182F5A1}" destId="{ED106BBB-E83C-6F41-B5CF-D878C5CF08D0}" srcOrd="0" destOrd="0" parTransId="{D481CA13-4501-C244-A47E-013B459402E3}" sibTransId="{B7D7A614-F490-F34E-B0DE-BD24FF0ED4BF}"/>
    <dgm:cxn modelId="{E89C081E-8C0B-4737-9126-F87FB6BF1E9A}" type="presOf" srcId="{54A77A1A-9C8A-4446-89D5-B751EC6CF80F}" destId="{38A46875-5DE3-B343-8B91-B627F6B8A76B}" srcOrd="0" destOrd="0" presId="urn:microsoft.com/office/officeart/2005/8/layout/vList5"/>
    <dgm:cxn modelId="{44BED69D-895B-4463-B362-AA8DFDB14893}" type="presOf" srcId="{ED106BBB-E83C-6F41-B5CF-D878C5CF08D0}" destId="{B99EBF21-1F25-1F4E-88F4-20641B1DE6C5}" srcOrd="0" destOrd="0" presId="urn:microsoft.com/office/officeart/2005/8/layout/vList5"/>
    <dgm:cxn modelId="{9CEAA744-0F71-CE4B-AD23-95F334321C6E}" srcId="{63AF6DB2-4493-45CD-AD78-A16E9947D039}" destId="{F1296456-16A4-A143-94F5-8D6321561804}" srcOrd="3" destOrd="0" parTransId="{01DA9BFA-459E-484C-8113-19381D26CB59}" sibTransId="{22321E60-53A8-9F4D-802F-4C12D0C2C109}"/>
    <dgm:cxn modelId="{9DDB9B05-EADE-4EA9-BB59-6BE2C753C934}" type="presOf" srcId="{356749C2-1D8C-DF41-AFFD-BA278BBC241B}" destId="{634A4EB0-DDFD-3444-8CF1-64B6DCCAB1A4}" srcOrd="0" destOrd="0" presId="urn:microsoft.com/office/officeart/2005/8/layout/vList5"/>
    <dgm:cxn modelId="{C3D15040-9E94-364C-8B44-80173208579C}" srcId="{F22A8EBC-F537-F548-B772-95140182F5A1}" destId="{AF6FC05E-0ADD-6947-BF74-62246FC94C35}" srcOrd="3" destOrd="0" parTransId="{63071BB7-D22D-A742-93F4-349E5663F1F9}" sibTransId="{1C7A0324-795E-1146-B0BE-337FBEE42639}"/>
    <dgm:cxn modelId="{DCA60889-4C52-42F9-86C6-DA5B4512F0E6}" type="presOf" srcId="{7FCD56EF-14A5-0544-869A-60560DC2B5AF}" destId="{AA85FA4F-4BF9-436F-9664-A832C95C0BF1}" srcOrd="0" destOrd="2" presId="urn:microsoft.com/office/officeart/2005/8/layout/vList5"/>
    <dgm:cxn modelId="{D9DC5E49-BA0C-4754-92C4-5DB0A2B3D67A}" type="presOf" srcId="{612D866A-9A98-E648-9010-4DA6C74C8091}" destId="{AA85FA4F-4BF9-436F-9664-A832C95C0BF1}" srcOrd="0" destOrd="0" presId="urn:microsoft.com/office/officeart/2005/8/layout/vList5"/>
    <dgm:cxn modelId="{0FF76BD7-9385-423B-8A8E-3E44FE079BF9}" type="presOf" srcId="{0697F5A8-26E8-4338-890B-40FE4366233C}" destId="{55D04C5A-F458-441E-A502-D914176B2CD1}" srcOrd="0" destOrd="0" presId="urn:microsoft.com/office/officeart/2005/8/layout/vList5"/>
    <dgm:cxn modelId="{AFBB399D-D54E-49BF-87A9-4DE09CA905ED}" type="presOf" srcId="{72D51A6D-F992-E74A-95CE-9C3C33D575D2}" destId="{991548A2-63CD-3745-A823-A72D811A89A2}" srcOrd="0" destOrd="2" presId="urn:microsoft.com/office/officeart/2005/8/layout/vList5"/>
    <dgm:cxn modelId="{DCFFB4DD-3C01-4511-93C1-5F258BE20F7B}" type="presOf" srcId="{31866C83-E30D-DF49-A76F-6498685D9C86}" destId="{B6C2F559-CB54-794C-A0D8-781C8DAD0B9C}" srcOrd="0" destOrd="0" presId="urn:microsoft.com/office/officeart/2005/8/layout/vList5"/>
    <dgm:cxn modelId="{880A9116-C162-45FE-8B40-BD1ACD6A27E6}" type="presOf" srcId="{7E945566-AF1F-1343-A59D-B3A0256E1640}" destId="{B99EBF21-1F25-1F4E-88F4-20641B1DE6C5}" srcOrd="0" destOrd="1" presId="urn:microsoft.com/office/officeart/2005/8/layout/vList5"/>
    <dgm:cxn modelId="{B03D3671-DB2A-4173-A0AA-5989C596F308}" type="presOf" srcId="{AF6FC05E-0ADD-6947-BF74-62246FC94C35}" destId="{B99EBF21-1F25-1F4E-88F4-20641B1DE6C5}" srcOrd="0" destOrd="3" presId="urn:microsoft.com/office/officeart/2005/8/layout/vList5"/>
    <dgm:cxn modelId="{5F6E8C2F-8CD6-0D4A-997D-AF90C7B071EA}" srcId="{31866C83-E30D-DF49-A76F-6498685D9C86}" destId="{93891506-0EE7-C149-808D-7455361686F0}" srcOrd="1" destOrd="0" parTransId="{BF48D62F-9C69-E649-BCF8-7F8C0EBEC0C4}" sibTransId="{4E4598E4-A8F0-8D40-A5D4-4BD08FB84E0F}"/>
    <dgm:cxn modelId="{773C450E-27C1-7746-8847-D2C43BAC76CE}" srcId="{54A77A1A-9C8A-4446-89D5-B751EC6CF80F}" destId="{F8218155-D372-4C4F-87B5-FE74DBBB9971}" srcOrd="1" destOrd="0" parTransId="{B2C25BC4-0B23-204A-B46B-8FF4F97800B2}" sibTransId="{505A60A9-0B9C-5E4D-9C69-F60701D950DB}"/>
    <dgm:cxn modelId="{2533BDD2-EA81-4969-A281-5C2E2F9BAECC}" type="presOf" srcId="{F1296456-16A4-A143-94F5-8D6321561804}" destId="{AA85FA4F-4BF9-436F-9664-A832C95C0BF1}" srcOrd="0" destOrd="3" presId="urn:microsoft.com/office/officeart/2005/8/layout/vList5"/>
    <dgm:cxn modelId="{5D34A0C3-49A6-44C1-BD62-550410C20684}" type="presOf" srcId="{743E26B8-6DF7-E543-B3EB-7B1EF7961CA3}" destId="{634A4EB0-DDFD-3444-8CF1-64B6DCCAB1A4}" srcOrd="0" destOrd="2" presId="urn:microsoft.com/office/officeart/2005/8/layout/vList5"/>
    <dgm:cxn modelId="{E29D278A-AD37-5B4D-AC14-6E6926F4DC5C}" srcId="{31866C83-E30D-DF49-A76F-6498685D9C86}" destId="{356749C2-1D8C-DF41-AFFD-BA278BBC241B}" srcOrd="0" destOrd="0" parTransId="{1DB402C6-A3F3-FC46-BCA9-9F42B7AB8676}" sibTransId="{F70C5077-7E08-3547-8E68-F19C1AE80FB9}"/>
    <dgm:cxn modelId="{92F506BA-98C0-465F-AE6E-614D500795D0}" srcId="{0697F5A8-26E8-4338-890B-40FE4366233C}" destId="{63AF6DB2-4493-45CD-AD78-A16E9947D039}" srcOrd="0" destOrd="0" parTransId="{3147A91C-1D4A-4626-BEC5-4601594C4DF7}" sibTransId="{F61FB3BB-8739-4B28-955B-FC4DFC32077E}"/>
    <dgm:cxn modelId="{8B508683-27FA-D24E-AB2C-F7B4954FA7D5}" srcId="{63AF6DB2-4493-45CD-AD78-A16E9947D039}" destId="{7FCD56EF-14A5-0544-869A-60560DC2B5AF}" srcOrd="2" destOrd="0" parTransId="{55A6099C-85F0-CC4E-9FD8-45212C2BC384}" sibTransId="{D01C7E63-FB92-0F4A-AC8A-BBF98E8D75A3}"/>
    <dgm:cxn modelId="{A4B8BE50-C828-46AF-8DE0-8D51DA5240F7}" type="presOf" srcId="{7E48EB50-EA61-0949-B5C6-5DF42F11C9C0}" destId="{AA85FA4F-4BF9-436F-9664-A832C95C0BF1}" srcOrd="0" destOrd="1" presId="urn:microsoft.com/office/officeart/2005/8/layout/vList5"/>
    <dgm:cxn modelId="{38EAAC54-56A1-1543-9E49-5F9F1F3F576D}" srcId="{54A77A1A-9C8A-4446-89D5-B751EC6CF80F}" destId="{4F649D38-ACA0-334F-A342-6480BA8E54F0}" srcOrd="0" destOrd="0" parTransId="{D1D4631B-5AF1-CB46-A624-8B8C2DF638BF}" sibTransId="{94D27A64-A98D-0247-9F9C-A7CD66323C1A}"/>
    <dgm:cxn modelId="{B65F784E-1D42-4394-BD31-08A8334491D5}" type="presParOf" srcId="{55D04C5A-F458-441E-A502-D914176B2CD1}" destId="{D0CAEC20-3AD7-4BD9-B523-D4357758EF9D}" srcOrd="0" destOrd="0" presId="urn:microsoft.com/office/officeart/2005/8/layout/vList5"/>
    <dgm:cxn modelId="{2D5A6583-C67E-436B-B919-D5E4FEC326E5}" type="presParOf" srcId="{D0CAEC20-3AD7-4BD9-B523-D4357758EF9D}" destId="{5FC14214-B785-44E6-B214-CC0D50ABC30F}" srcOrd="0" destOrd="0" presId="urn:microsoft.com/office/officeart/2005/8/layout/vList5"/>
    <dgm:cxn modelId="{9183354C-AF82-430D-8F9F-940CFB9C0837}" type="presParOf" srcId="{D0CAEC20-3AD7-4BD9-B523-D4357758EF9D}" destId="{AA85FA4F-4BF9-436F-9664-A832C95C0BF1}" srcOrd="1" destOrd="0" presId="urn:microsoft.com/office/officeart/2005/8/layout/vList5"/>
    <dgm:cxn modelId="{4CCC56E7-A63C-4D54-BBF5-A7FE024189E1}" type="presParOf" srcId="{55D04C5A-F458-441E-A502-D914176B2CD1}" destId="{44A02E6D-B7D3-4EFF-972E-733D124BA8C2}" srcOrd="1" destOrd="0" presId="urn:microsoft.com/office/officeart/2005/8/layout/vList5"/>
    <dgm:cxn modelId="{8826F85F-2C3C-434C-B636-40DA1A5B68FE}" type="presParOf" srcId="{55D04C5A-F458-441E-A502-D914176B2CD1}" destId="{4696E4CE-0A79-4749-839A-379A0D304B8B}" srcOrd="2" destOrd="0" presId="urn:microsoft.com/office/officeart/2005/8/layout/vList5"/>
    <dgm:cxn modelId="{C6D00BC0-8C12-47F1-AA79-7B27DD014453}" type="presParOf" srcId="{4696E4CE-0A79-4749-839A-379A0D304B8B}" destId="{B6C2F559-CB54-794C-A0D8-781C8DAD0B9C}" srcOrd="0" destOrd="0" presId="urn:microsoft.com/office/officeart/2005/8/layout/vList5"/>
    <dgm:cxn modelId="{72BD3643-36FA-4679-BFD9-900EA975D7FA}" type="presParOf" srcId="{4696E4CE-0A79-4749-839A-379A0D304B8B}" destId="{634A4EB0-DDFD-3444-8CF1-64B6DCCAB1A4}" srcOrd="1" destOrd="0" presId="urn:microsoft.com/office/officeart/2005/8/layout/vList5"/>
    <dgm:cxn modelId="{FB74D60B-A8BE-47C2-8004-7D702FEEF895}" type="presParOf" srcId="{55D04C5A-F458-441E-A502-D914176B2CD1}" destId="{7ACDC040-9DEC-4143-A7AD-76CE5C62E570}" srcOrd="3" destOrd="0" presId="urn:microsoft.com/office/officeart/2005/8/layout/vList5"/>
    <dgm:cxn modelId="{B321DCAF-05A4-4BEC-9962-D111B22620EA}" type="presParOf" srcId="{55D04C5A-F458-441E-A502-D914176B2CD1}" destId="{4E93A021-32C0-E549-B7F2-412F32197800}" srcOrd="4" destOrd="0" presId="urn:microsoft.com/office/officeart/2005/8/layout/vList5"/>
    <dgm:cxn modelId="{98C69018-D0CA-4240-BBD9-31973B1F9C1F}" type="presParOf" srcId="{4E93A021-32C0-E549-B7F2-412F32197800}" destId="{CE6648EC-C823-A840-B58D-4B2F8A5E2A82}" srcOrd="0" destOrd="0" presId="urn:microsoft.com/office/officeart/2005/8/layout/vList5"/>
    <dgm:cxn modelId="{714CC6E7-B644-4812-A576-A2117673AD21}" type="presParOf" srcId="{4E93A021-32C0-E549-B7F2-412F32197800}" destId="{B99EBF21-1F25-1F4E-88F4-20641B1DE6C5}" srcOrd="1" destOrd="0" presId="urn:microsoft.com/office/officeart/2005/8/layout/vList5"/>
    <dgm:cxn modelId="{9AEE374B-7F6B-4B08-AA7F-EF2AB5CF8BFC}" type="presParOf" srcId="{55D04C5A-F458-441E-A502-D914176B2CD1}" destId="{99A40A2A-4EAA-7F49-9D86-85BED5A82609}" srcOrd="5" destOrd="0" presId="urn:microsoft.com/office/officeart/2005/8/layout/vList5"/>
    <dgm:cxn modelId="{4BC35C80-791D-41AF-A568-DCBF46438518}" type="presParOf" srcId="{55D04C5A-F458-441E-A502-D914176B2CD1}" destId="{1D7C352C-7C55-9A45-9B79-71A16EFE47F5}" srcOrd="6" destOrd="0" presId="urn:microsoft.com/office/officeart/2005/8/layout/vList5"/>
    <dgm:cxn modelId="{B8672BC8-30AF-4BC7-90F8-3ECC525B442C}" type="presParOf" srcId="{1D7C352C-7C55-9A45-9B79-71A16EFE47F5}" destId="{38A46875-5DE3-B343-8B91-B627F6B8A76B}" srcOrd="0" destOrd="0" presId="urn:microsoft.com/office/officeart/2005/8/layout/vList5"/>
    <dgm:cxn modelId="{C2F2C8ED-3DD5-4640-A455-4396F9FFF63D}" type="presParOf" srcId="{1D7C352C-7C55-9A45-9B79-71A16EFE47F5}" destId="{991548A2-63CD-3745-A823-A72D811A89A2}"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C53AD93-0F02-4D8F-B7D5-A947473257E4}" type="datetimeFigureOut">
              <a:rPr lang="en-US" smtClean="0"/>
              <a:t>4/24/2018</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62D9B03-E3EF-4994-89E6-FB04EBA70149}" type="slidenum">
              <a:rPr lang="en-US" smtClean="0"/>
              <a:t>‹#›</a:t>
            </a:fld>
            <a:endParaRPr lang="en-US" dirty="0"/>
          </a:p>
        </p:txBody>
      </p:sp>
    </p:spTree>
    <p:extLst>
      <p:ext uri="{BB962C8B-B14F-4D97-AF65-F5344CB8AC3E}">
        <p14:creationId xmlns:p14="http://schemas.microsoft.com/office/powerpoint/2010/main" val="1569873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2D97391-C5B9-4CF5-9CF4-3206ED5E8451}" type="datetimeFigureOut">
              <a:rPr lang="en-US" smtClean="0"/>
              <a:t>4/24/2018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7F527EE-2617-49A7-B0C5-B55520AC57A5}" type="slidenum">
              <a:rPr lang="en-US" smtClean="0"/>
              <a:t>‹#›</a:t>
            </a:fld>
            <a:endParaRPr lang="en-US" dirty="0"/>
          </a:p>
        </p:txBody>
      </p:sp>
    </p:spTree>
    <p:extLst>
      <p:ext uri="{BB962C8B-B14F-4D97-AF65-F5344CB8AC3E}">
        <p14:creationId xmlns:p14="http://schemas.microsoft.com/office/powerpoint/2010/main" val="265543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1</a:t>
            </a:fld>
            <a:endParaRPr lang="en-US" dirty="0"/>
          </a:p>
        </p:txBody>
      </p:sp>
    </p:spTree>
    <p:extLst>
      <p:ext uri="{BB962C8B-B14F-4D97-AF65-F5344CB8AC3E}">
        <p14:creationId xmlns:p14="http://schemas.microsoft.com/office/powerpoint/2010/main" val="340758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40000"/>
              </a:lnSpc>
            </a:pPr>
            <a:r>
              <a:rPr lang="en-US" sz="1800" dirty="0">
                <a:latin typeface="Calibri" charset="0"/>
              </a:rPr>
              <a:t>This statute amends the Public Health Service Act to </a:t>
            </a:r>
            <a:r>
              <a:rPr lang="en-US" sz="1800" i="1" u="sng" dirty="0">
                <a:latin typeface="Calibri" charset="0"/>
              </a:rPr>
              <a:t>facilitate the creation of Federal guidelines </a:t>
            </a:r>
            <a:r>
              <a:rPr lang="en-US" sz="1800" dirty="0">
                <a:latin typeface="Calibri" charset="0"/>
              </a:rPr>
              <a:t>on newborn screening</a:t>
            </a:r>
          </a:p>
          <a:p>
            <a:pPr lvl="1" eaLnBrk="1" hangingPunct="1">
              <a:lnSpc>
                <a:spcPct val="140000"/>
              </a:lnSpc>
            </a:pPr>
            <a:r>
              <a:rPr lang="en-US" sz="1800" dirty="0">
                <a:latin typeface="Calibri" charset="0"/>
              </a:rPr>
              <a:t>To assist State newborn screening programs in meeting federal guidelines</a:t>
            </a:r>
          </a:p>
          <a:p>
            <a:pPr lvl="1" eaLnBrk="1" hangingPunct="1">
              <a:lnSpc>
                <a:spcPct val="140000"/>
              </a:lnSpc>
            </a:pPr>
            <a:r>
              <a:rPr lang="en-US" sz="1800" dirty="0">
                <a:latin typeface="Calibri" charset="0"/>
              </a:rPr>
              <a:t>To establish grant programs to provide for education and outreach on newborn screening and follow-up care once newborn screening has been conducted</a:t>
            </a:r>
          </a:p>
          <a:p>
            <a:pPr lvl="1" eaLnBrk="1" hangingPunct="1">
              <a:lnSpc>
                <a:spcPct val="140000"/>
              </a:lnSpc>
            </a:pPr>
            <a:r>
              <a:rPr lang="en-US" sz="1800" dirty="0">
                <a:latin typeface="Calibri" charset="0"/>
              </a:rPr>
              <a:t>To reauthorize programs under Part A of Title XI of the Act</a:t>
            </a:r>
          </a:p>
        </p:txBody>
      </p:sp>
      <p:sp>
        <p:nvSpPr>
          <p:cNvPr id="60419"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r>
              <a:rPr lang="en-US" sz="1200" dirty="0">
                <a:solidFill>
                  <a:prstClr val="white"/>
                </a:solidFill>
                <a:cs typeface="Arial" charset="0"/>
              </a:rPr>
              <a:t>ACMG</a:t>
            </a:r>
          </a:p>
        </p:txBody>
      </p:sp>
      <p:sp>
        <p:nvSpPr>
          <p:cNvPr id="60420"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F6928392-A808-0144-BFA4-E799C5A59E88}" type="datetime1">
              <a:rPr lang="en-US" sz="1200">
                <a:solidFill>
                  <a:prstClr val="black"/>
                </a:solidFill>
                <a:latin typeface="Times New Roman" charset="0"/>
              </a:rPr>
              <a:pPr eaLnBrk="1" hangingPunct="1"/>
              <a:t>4/24/2018</a:t>
            </a:fld>
            <a:endParaRPr lang="en-US" sz="1200" dirty="0">
              <a:solidFill>
                <a:prstClr val="black"/>
              </a:solidFill>
              <a:latin typeface="Times New Roman" charset="0"/>
            </a:endParaRPr>
          </a:p>
        </p:txBody>
      </p:sp>
      <p:sp>
        <p:nvSpPr>
          <p:cNvPr id="60421"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6ACA7E3F-AF86-614B-BA02-D9E2EE72C524}" type="slidenum">
              <a:rPr lang="en-US" sz="1200">
                <a:solidFill>
                  <a:prstClr val="black"/>
                </a:solidFill>
                <a:latin typeface="Times New Roman" charset="0"/>
              </a:rPr>
              <a:pPr eaLnBrk="1" hangingPunct="1"/>
              <a:t>38</a:t>
            </a:fld>
            <a:endParaRPr lang="en-US" sz="1200" dirty="0">
              <a:solidFill>
                <a:prstClr val="black"/>
              </a:solidFill>
              <a:latin typeface="Times New Roman" charset="0"/>
            </a:endParaRPr>
          </a:p>
        </p:txBody>
      </p:sp>
    </p:spTree>
    <p:extLst>
      <p:ext uri="{BB962C8B-B14F-4D97-AF65-F5344CB8AC3E}">
        <p14:creationId xmlns:p14="http://schemas.microsoft.com/office/powerpoint/2010/main" val="417948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in other NIH datasets??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290121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40</a:t>
            </a:fld>
            <a:endParaRPr lang="en-US" sz="1200" dirty="0">
              <a:solidFill>
                <a:prstClr val="black"/>
              </a:solidFill>
              <a:latin typeface="Calibri" charset="0"/>
            </a:endParaRPr>
          </a:p>
        </p:txBody>
      </p:sp>
    </p:spTree>
    <p:extLst>
      <p:ext uri="{BB962C8B-B14F-4D97-AF65-F5344CB8AC3E}">
        <p14:creationId xmlns:p14="http://schemas.microsoft.com/office/powerpoint/2010/main" val="279544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155671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45</a:t>
            </a:fld>
            <a:endParaRPr lang="en-US" dirty="0">
              <a:solidFill>
                <a:prstClr val="white"/>
              </a:solidFill>
            </a:endParaRPr>
          </a:p>
        </p:txBody>
      </p:sp>
    </p:spTree>
    <p:extLst>
      <p:ext uri="{BB962C8B-B14F-4D97-AF65-F5344CB8AC3E}">
        <p14:creationId xmlns:p14="http://schemas.microsoft.com/office/powerpoint/2010/main" val="424022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46</a:t>
            </a:fld>
            <a:endParaRPr lang="en-US" dirty="0">
              <a:solidFill>
                <a:prstClr val="white"/>
              </a:solidFill>
            </a:endParaRPr>
          </a:p>
        </p:txBody>
      </p:sp>
    </p:spTree>
    <p:extLst>
      <p:ext uri="{BB962C8B-B14F-4D97-AF65-F5344CB8AC3E}">
        <p14:creationId xmlns:p14="http://schemas.microsoft.com/office/powerpoint/2010/main" val="2346045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a:ln/>
        </p:spPr>
      </p:sp>
      <p:sp>
        <p:nvSpPr>
          <p:cNvPr id="157698" name="Notes Placeholder 2"/>
          <p:cNvSpPr>
            <a:spLocks noGrp="1"/>
          </p:cNvSpPr>
          <p:nvPr>
            <p:ph type="body" idx="1"/>
          </p:nvPr>
        </p:nvSpPr>
        <p:spPr>
          <a:ln/>
        </p:spPr>
        <p:txBody>
          <a:bodyPr/>
          <a:lstStyle/>
          <a:p>
            <a:endParaRPr lang="en-US" sz="2800" dirty="0">
              <a:latin typeface="Calibri" charset="0"/>
            </a:endParaRPr>
          </a:p>
        </p:txBody>
      </p:sp>
      <p:sp>
        <p:nvSpPr>
          <p:cNvPr id="157699" name="Slide Number Placeholder 3"/>
          <p:cNvSpPr>
            <a:spLocks noGrp="1"/>
          </p:cNvSpPr>
          <p:nvPr>
            <p:ph type="sldNum" sz="quarter" idx="5"/>
          </p:nvPr>
        </p:nvSpPr>
        <p:spPr>
          <a:noFill/>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E4A2ADDB-B959-C642-B675-62A143D16ACF}" type="slidenum">
              <a:rPr lang="en-US" sz="1200">
                <a:solidFill>
                  <a:prstClr val="black"/>
                </a:solidFill>
                <a:latin typeface="Times New Roman" charset="0"/>
              </a:rPr>
              <a:pPr eaLnBrk="1" hangingPunct="1"/>
              <a:t>47</a:t>
            </a:fld>
            <a:endParaRPr lang="en-US" sz="1200" dirty="0">
              <a:solidFill>
                <a:prstClr val="black"/>
              </a:solidFill>
              <a:latin typeface="Times New Roman" charset="0"/>
            </a:endParaRPr>
          </a:p>
        </p:txBody>
      </p:sp>
    </p:spTree>
    <p:extLst>
      <p:ext uri="{BB962C8B-B14F-4D97-AF65-F5344CB8AC3E}">
        <p14:creationId xmlns:p14="http://schemas.microsoft.com/office/powerpoint/2010/main" val="157323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49</a:t>
            </a:fld>
            <a:endParaRPr lang="en-US" sz="1200" dirty="0">
              <a:solidFill>
                <a:prstClr val="black"/>
              </a:solidFill>
              <a:latin typeface="Calibri" charset="0"/>
            </a:endParaRPr>
          </a:p>
        </p:txBody>
      </p:sp>
    </p:spTree>
    <p:extLst>
      <p:ext uri="{BB962C8B-B14F-4D97-AF65-F5344CB8AC3E}">
        <p14:creationId xmlns:p14="http://schemas.microsoft.com/office/powerpoint/2010/main" val="214900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50</a:t>
            </a:fld>
            <a:endParaRPr lang="en-US" sz="1200" dirty="0">
              <a:solidFill>
                <a:prstClr val="black"/>
              </a:solidFill>
              <a:latin typeface="Calibri" charset="0"/>
            </a:endParaRPr>
          </a:p>
        </p:txBody>
      </p:sp>
    </p:spTree>
    <p:extLst>
      <p:ext uri="{BB962C8B-B14F-4D97-AF65-F5344CB8AC3E}">
        <p14:creationId xmlns:p14="http://schemas.microsoft.com/office/powerpoint/2010/main" val="2543403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51</a:t>
            </a:fld>
            <a:endParaRPr lang="en-US" dirty="0">
              <a:solidFill>
                <a:prstClr val="white"/>
              </a:solidFill>
            </a:endParaRPr>
          </a:p>
        </p:txBody>
      </p:sp>
    </p:spTree>
    <p:extLst>
      <p:ext uri="{BB962C8B-B14F-4D97-AF65-F5344CB8AC3E}">
        <p14:creationId xmlns:p14="http://schemas.microsoft.com/office/powerpoint/2010/main" val="171575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2</a:t>
            </a:fld>
            <a:endParaRPr lang="en-US" dirty="0"/>
          </a:p>
        </p:txBody>
      </p:sp>
    </p:spTree>
    <p:extLst>
      <p:ext uri="{BB962C8B-B14F-4D97-AF65-F5344CB8AC3E}">
        <p14:creationId xmlns:p14="http://schemas.microsoft.com/office/powerpoint/2010/main" val="381423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LPDR utilizes</a:t>
            </a:r>
            <a:r>
              <a:rPr lang="en-US" baseline="0" dirty="0" smtClean="0"/>
              <a:t> REDCap as the data collection tool which is in use by hundreds of academic institutions across the US.</a:t>
            </a:r>
          </a:p>
          <a:p>
            <a:endParaRPr lang="en-US" baseline="0" dirty="0" smtClean="0"/>
          </a:p>
          <a:p>
            <a:r>
              <a:rPr lang="en-US" baseline="0" dirty="0" smtClean="0"/>
              <a:t>Click – the idea is to begin to capture information shortly after birth for diagnosed cases and continue to collect key data elements to answer important research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1DEA8E-14E7-A249-96AF-E22355E0E157}" type="slidenum">
              <a:rPr lang="en-US" smtClean="0">
                <a:solidFill>
                  <a:prstClr val="white"/>
                </a:solidFill>
              </a:rPr>
              <a:pPr/>
              <a:t>52</a:t>
            </a:fld>
            <a:endParaRPr lang="en-US" dirty="0">
              <a:solidFill>
                <a:prstClr val="white"/>
              </a:solidFill>
            </a:endParaRPr>
          </a:p>
        </p:txBody>
      </p:sp>
    </p:spTree>
    <p:extLst>
      <p:ext uri="{BB962C8B-B14F-4D97-AF65-F5344CB8AC3E}">
        <p14:creationId xmlns:p14="http://schemas.microsoft.com/office/powerpoint/2010/main" val="1619491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54</a:t>
            </a:fld>
            <a:endParaRPr lang="en-US" sz="1200" dirty="0">
              <a:solidFill>
                <a:prstClr val="black"/>
              </a:solidFill>
              <a:latin typeface="Calibri" charset="0"/>
            </a:endParaRPr>
          </a:p>
        </p:txBody>
      </p:sp>
    </p:spTree>
    <p:extLst>
      <p:ext uri="{BB962C8B-B14F-4D97-AF65-F5344CB8AC3E}">
        <p14:creationId xmlns:p14="http://schemas.microsoft.com/office/powerpoint/2010/main" val="497783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55</a:t>
            </a:fld>
            <a:endParaRPr lang="en-US" sz="1200" dirty="0">
              <a:solidFill>
                <a:prstClr val="black"/>
              </a:solidFill>
              <a:latin typeface="Calibri" charset="0"/>
            </a:endParaRPr>
          </a:p>
        </p:txBody>
      </p:sp>
    </p:spTree>
    <p:extLst>
      <p:ext uri="{BB962C8B-B14F-4D97-AF65-F5344CB8AC3E}">
        <p14:creationId xmlns:p14="http://schemas.microsoft.com/office/powerpoint/2010/main" val="754612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56</a:t>
            </a:fld>
            <a:endParaRPr lang="en-US" sz="1200" dirty="0">
              <a:solidFill>
                <a:prstClr val="black"/>
              </a:solidFill>
              <a:latin typeface="Calibri" charset="0"/>
            </a:endParaRPr>
          </a:p>
        </p:txBody>
      </p:sp>
    </p:spTree>
    <p:extLst>
      <p:ext uri="{BB962C8B-B14F-4D97-AF65-F5344CB8AC3E}">
        <p14:creationId xmlns:p14="http://schemas.microsoft.com/office/powerpoint/2010/main" val="2699643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Bef>
                <a:spcPct val="0"/>
              </a:spcBef>
            </a:pPr>
            <a:r>
              <a:rPr lang="en-US" dirty="0">
                <a:latin typeface="Calibri" charset="0"/>
              </a:rPr>
              <a:t>SCID and related T-cell lymphocyte deficiencies are a group of disorders</a:t>
            </a:r>
          </a:p>
          <a:p>
            <a:pPr>
              <a:lnSpc>
                <a:spcPct val="120000"/>
              </a:lnSpc>
              <a:spcBef>
                <a:spcPct val="0"/>
              </a:spcBef>
            </a:pPr>
            <a:r>
              <a:rPr lang="en-US" dirty="0">
                <a:latin typeface="Calibri" charset="0"/>
              </a:rPr>
              <a:t>Characterized by lack of functioning immune system</a:t>
            </a:r>
          </a:p>
          <a:p>
            <a:pPr>
              <a:lnSpc>
                <a:spcPct val="120000"/>
              </a:lnSpc>
              <a:spcBef>
                <a:spcPct val="0"/>
              </a:spcBef>
            </a:pPr>
            <a:r>
              <a:rPr lang="en-US" dirty="0">
                <a:latin typeface="Calibri" charset="0"/>
              </a:rPr>
              <a:t>Known as the “Bubble Boy Disease”</a:t>
            </a:r>
          </a:p>
          <a:p>
            <a:pPr>
              <a:lnSpc>
                <a:spcPct val="120000"/>
              </a:lnSpc>
              <a:spcBef>
                <a:spcPct val="0"/>
              </a:spcBef>
            </a:pPr>
            <a:r>
              <a:rPr lang="en-US" dirty="0">
                <a:latin typeface="Calibri" charset="0"/>
              </a:rPr>
              <a:t>Babies born with SCID appear healthy</a:t>
            </a:r>
          </a:p>
          <a:p>
            <a:pPr>
              <a:lnSpc>
                <a:spcPct val="120000"/>
              </a:lnSpc>
              <a:spcBef>
                <a:spcPct val="0"/>
              </a:spcBef>
            </a:pPr>
            <a:r>
              <a:rPr lang="en-US" dirty="0">
                <a:latin typeface="Calibri" charset="0"/>
              </a:rPr>
              <a:t>Classic SCID is universally fatal in the first two years without immune reconstitution</a:t>
            </a:r>
            <a:r>
              <a:rPr lang="en-US" sz="1000" dirty="0">
                <a:latin typeface="Calibri" charset="0"/>
              </a:rPr>
              <a:t>*</a:t>
            </a:r>
          </a:p>
          <a:p>
            <a:pPr>
              <a:spcBef>
                <a:spcPct val="0"/>
              </a:spcBef>
            </a:pP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hangingPunct="1"/>
            <a:fld id="{1C212E16-1A11-0B40-97D9-42EB90EC048F}" type="slidenum">
              <a:rPr lang="en-US" sz="1200">
                <a:solidFill>
                  <a:prstClr val="black"/>
                </a:solidFill>
                <a:latin typeface="Calibri" charset="0"/>
              </a:rPr>
              <a:pPr eaLnBrk="1" hangingPunct="1"/>
              <a:t>57</a:t>
            </a:fld>
            <a:endParaRPr lang="en-US" sz="1200" dirty="0">
              <a:solidFill>
                <a:prstClr val="black"/>
              </a:solidFill>
              <a:latin typeface="Calibri" charset="0"/>
            </a:endParaRPr>
          </a:p>
        </p:txBody>
      </p:sp>
    </p:spTree>
    <p:extLst>
      <p:ext uri="{BB962C8B-B14F-4D97-AF65-F5344CB8AC3E}">
        <p14:creationId xmlns:p14="http://schemas.microsoft.com/office/powerpoint/2010/main" val="219682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63</a:t>
            </a:fld>
            <a:endParaRPr lang="en-US" dirty="0">
              <a:solidFill>
                <a:prstClr val="white"/>
              </a:solidFill>
            </a:endParaRPr>
          </a:p>
        </p:txBody>
      </p:sp>
    </p:spTree>
    <p:extLst>
      <p:ext uri="{BB962C8B-B14F-4D97-AF65-F5344CB8AC3E}">
        <p14:creationId xmlns:p14="http://schemas.microsoft.com/office/powerpoint/2010/main" val="2053231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64</a:t>
            </a:fld>
            <a:endParaRPr lang="en-US" dirty="0">
              <a:solidFill>
                <a:prstClr val="white"/>
              </a:solidFill>
            </a:endParaRPr>
          </a:p>
        </p:txBody>
      </p:sp>
    </p:spTree>
    <p:extLst>
      <p:ext uri="{BB962C8B-B14F-4D97-AF65-F5344CB8AC3E}">
        <p14:creationId xmlns:p14="http://schemas.microsoft.com/office/powerpoint/2010/main" val="396563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42107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680911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21655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527EE-2617-49A7-B0C5-B55520AC57A5}" type="slidenum">
              <a:rPr lang="en-US" smtClean="0"/>
              <a:t>3</a:t>
            </a:fld>
            <a:endParaRPr lang="en-US" dirty="0"/>
          </a:p>
        </p:txBody>
      </p:sp>
    </p:spTree>
    <p:extLst>
      <p:ext uri="{BB962C8B-B14F-4D97-AF65-F5344CB8AC3E}">
        <p14:creationId xmlns:p14="http://schemas.microsoft.com/office/powerpoint/2010/main" val="351471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Diagnosis</a:t>
            </a:r>
            <a:r>
              <a:rPr lang="en-US" baseline="0" dirty="0" smtClean="0"/>
              <a:t> is made based on &lt; !% ADA</a:t>
            </a:r>
            <a:endParaRPr lang="en-US" dirty="0"/>
          </a:p>
        </p:txBody>
      </p:sp>
      <p:sp>
        <p:nvSpPr>
          <p:cNvPr id="4" name="Slide Number Placeholder 3"/>
          <p:cNvSpPr>
            <a:spLocks noGrp="1"/>
          </p:cNvSpPr>
          <p:nvPr>
            <p:ph type="sldNum" sz="quarter" idx="10"/>
          </p:nvPr>
        </p:nvSpPr>
        <p:spPr/>
        <p:txBody>
          <a:bodyPr/>
          <a:lstStyle/>
          <a:p>
            <a:fld id="{3F1CA893-C15E-B245-B34C-A41F9FC4206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0390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298169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204509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279748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38105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FEEC3-30CB-4243-B6D5-6296464EE1E2}"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11896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19200"/>
            <a:ext cx="7772400" cy="688975"/>
          </a:xfrm>
        </p:spPr>
        <p:txBody>
          <a:bodyPr>
            <a:noAutofit/>
          </a:bodyPr>
          <a:lstStyle>
            <a:lvl1pPr algn="l">
              <a:defRPr sz="4400" baseline="0">
                <a:solidFill>
                  <a:srgbClr val="853175"/>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1908175"/>
            <a:ext cx="6400800" cy="1752600"/>
          </a:xfrm>
        </p:spPr>
        <p:txBody>
          <a:bodyPr/>
          <a:lstStyle>
            <a:lvl1pPr marL="0" indent="0" algn="l">
              <a:buNone/>
              <a:defRPr>
                <a:solidFill>
                  <a:schemeClr val="tx1">
                    <a:tint val="75000"/>
                  </a:schemeClr>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Tree>
    <p:extLst>
      <p:ext uri="{BB962C8B-B14F-4D97-AF65-F5344CB8AC3E}">
        <p14:creationId xmlns:p14="http://schemas.microsoft.com/office/powerpoint/2010/main" val="430442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ple Callou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57200" y="579437"/>
            <a:ext cx="8229600" cy="715963"/>
          </a:xfrm>
          <a:prstGeom prst="rect">
            <a:avLst/>
          </a:prstGeom>
        </p:spPr>
        <p:txBody>
          <a:bodyPr/>
          <a:lstStyle>
            <a:lvl1pPr>
              <a:defRPr>
                <a:solidFill>
                  <a:schemeClr val="bg1"/>
                </a:solidFill>
                <a:latin typeface="Franklin Gothic Demi" pitchFamily="34" charset="0"/>
              </a:defRPr>
            </a:lvl1pPr>
          </a:lstStyle>
          <a:p>
            <a:r>
              <a:rPr lang="en-US" dirty="0" smtClean="0"/>
              <a:t>Call Out Title</a:t>
            </a:r>
            <a:endParaRPr lang="en-US" dirty="0"/>
          </a:p>
        </p:txBody>
      </p:sp>
      <p:sp>
        <p:nvSpPr>
          <p:cNvPr id="11" name="Text Placeholder 10"/>
          <p:cNvSpPr>
            <a:spLocks noGrp="1"/>
          </p:cNvSpPr>
          <p:nvPr>
            <p:ph type="body" sz="quarter" idx="10" hasCustomPrompt="1"/>
          </p:nvPr>
        </p:nvSpPr>
        <p:spPr>
          <a:xfrm>
            <a:off x="1627909" y="1905000"/>
            <a:ext cx="5888182" cy="4562054"/>
          </a:xfrm>
          <a:prstGeom prst="rect">
            <a:avLst/>
          </a:prstGeom>
        </p:spPr>
        <p:txBody>
          <a:bodyPr/>
          <a:lstStyle>
            <a:lvl1pPr marL="0" indent="0" algn="ctr">
              <a:buNone/>
              <a:defRPr baseline="0">
                <a:solidFill>
                  <a:schemeClr val="bg1"/>
                </a:solidFill>
              </a:defRPr>
            </a:lvl1pPr>
          </a:lstStyle>
          <a:p>
            <a:pPr lvl="0"/>
            <a:r>
              <a:rPr lang="en-US" dirty="0" smtClean="0"/>
              <a:t>Call Out Text</a:t>
            </a:r>
          </a:p>
        </p:txBody>
      </p:sp>
    </p:spTree>
    <p:extLst>
      <p:ext uri="{BB962C8B-B14F-4D97-AF65-F5344CB8AC3E}">
        <p14:creationId xmlns:p14="http://schemas.microsoft.com/office/powerpoint/2010/main" val="55800515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9920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5405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158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30972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36255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594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591016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6067318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863514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6823142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68704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6"/>
            <a:ext cx="7772400" cy="1362075"/>
          </a:xfrm>
          <a:prstGeom prst="rect">
            <a:avLst/>
          </a:prstGeom>
        </p:spPr>
        <p:txBody>
          <a:bodyPr anchor="t"/>
          <a:lstStyle>
            <a:lvl1pPr algn="l">
              <a:lnSpc>
                <a:spcPts val="2850"/>
              </a:lnSpc>
              <a:defRPr sz="27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1650"/>
              </a:lnSpc>
              <a:buNone/>
              <a:defRPr sz="1500" baseline="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7397691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3050"/>
            <a:ext cx="3008313" cy="1162050"/>
          </a:xfrm>
          <a:prstGeom prst="rect">
            <a:avLst/>
          </a:prstGeom>
        </p:spPr>
        <p:txBody>
          <a:bodyPr anchor="b"/>
          <a:lstStyle>
            <a:lvl1pPr algn="l">
              <a:defRPr sz="15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2" y="1435107"/>
            <a:ext cx="3008313" cy="4356099"/>
          </a:xfrm>
          <a:prstGeom prst="rect">
            <a:avLst/>
          </a:prstGeom>
        </p:spPr>
        <p:txBody>
          <a:bodyPr/>
          <a:lstStyle>
            <a:lvl1pPr marL="0" indent="0">
              <a:buNone/>
              <a:defRPr sz="1050" baseline="0">
                <a:solidFill>
                  <a:schemeClr val="bg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200199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15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tx1"/>
                </a:solidFill>
                <a:effectLs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050" baseline="0">
                <a:solidFill>
                  <a:schemeClr val="bg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6006323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100" b="1" baseline="0">
                <a:solidFill>
                  <a:schemeClr val="bg2"/>
                </a:solidFill>
                <a:effectLs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42374"/>
          </a:xfrm>
          <a:prstGeom prst="rect">
            <a:avLst/>
          </a:prstGeom>
        </p:spPr>
        <p:txBody>
          <a:bodyPr wrap="square">
            <a:spAutoFit/>
          </a:bodyPr>
          <a:lstStyle/>
          <a:p>
            <a:r>
              <a:rPr lang="en-US" sz="975" b="1" dirty="0" smtClean="0">
                <a:solidFill>
                  <a:srgbClr val="FFFFFF"/>
                </a:solidFill>
              </a:rPr>
              <a:t>For more information please contact Centers for Disease Control and Prevention</a:t>
            </a:r>
          </a:p>
        </p:txBody>
      </p:sp>
      <p:sp>
        <p:nvSpPr>
          <p:cNvPr id="11" name="Rectangle 10"/>
          <p:cNvSpPr/>
          <p:nvPr userDrawn="1"/>
        </p:nvSpPr>
        <p:spPr>
          <a:xfrm>
            <a:off x="1371600" y="4706040"/>
            <a:ext cx="5943600" cy="507831"/>
          </a:xfrm>
          <a:prstGeom prst="rect">
            <a:avLst/>
          </a:prstGeom>
        </p:spPr>
        <p:txBody>
          <a:bodyPr wrap="square">
            <a:spAutoFit/>
          </a:bodyPr>
          <a:lstStyle/>
          <a:p>
            <a:r>
              <a:rPr lang="en-US" sz="900" dirty="0" smtClean="0">
                <a:solidFill>
                  <a:srgbClr val="FFFFFF"/>
                </a:solidFill>
              </a:rPr>
              <a:t>1600 Clifton Road NE, Atlanta, GA 30333</a:t>
            </a:r>
          </a:p>
          <a:p>
            <a:r>
              <a:rPr lang="en-US" sz="900" dirty="0" smtClean="0">
                <a:solidFill>
                  <a:srgbClr val="FFFFFF"/>
                </a:solidFill>
              </a:rPr>
              <a:t>Telephone, 1-800-CDC-INFO (232-4636)/TTY: 1-888-232-6348</a:t>
            </a:r>
          </a:p>
          <a:p>
            <a:r>
              <a:rPr lang="en-US" sz="9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00082"/>
          </a:xfrm>
          <a:prstGeom prst="rect">
            <a:avLst/>
          </a:prstGeom>
        </p:spPr>
        <p:txBody>
          <a:bodyPr wrap="square">
            <a:spAutoFit/>
          </a:bodyPr>
          <a:lstStyle/>
          <a:p>
            <a:r>
              <a:rPr lang="en-US" sz="675"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1934052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868362"/>
          </a:xfrm>
        </p:spPr>
        <p:txBody>
          <a:bodyPr/>
          <a:lstStyle>
            <a:lvl1pPr algn="l">
              <a:defRPr/>
            </a:lvl1pPr>
          </a:lstStyle>
          <a:p>
            <a:r>
              <a:rPr lang="en-US" dirty="0" smtClean="0"/>
              <a:t>Slide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328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6"/>
            <a:ext cx="2133600" cy="365125"/>
          </a:xfrm>
          <a:prstGeom prst="rect">
            <a:avLst/>
          </a:prstGeom>
        </p:spPr>
        <p:txBody>
          <a:bodyPr/>
          <a:lstStyle/>
          <a:p>
            <a:fld id="{A8F20A9A-3D03-4639-B0CF-72F3E4266B7B}" type="datetimeFigureOut">
              <a:rPr lang="en-US" smtClean="0">
                <a:solidFill>
                  <a:srgbClr val="FFC000"/>
                </a:solidFill>
              </a:rPr>
              <a:pPr/>
              <a:t>4/24/2018</a:t>
            </a:fld>
            <a:endParaRPr lang="en-US" dirty="0">
              <a:solidFill>
                <a:srgbClr val="FFC000"/>
              </a:solidFill>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dirty="0">
              <a:solidFill>
                <a:srgbClr val="FFC000"/>
              </a:solidFill>
            </a:endParaRP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fld id="{5C2F83D3-F19B-479A-A1BC-762491AA4C0F}"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2606202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7622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6C1F8269-A4E6-4E92-B1B3-E8C60CEAEC1A}" type="datetimeFigureOut">
              <a:rPr lang="en-US" smtClean="0">
                <a:solidFill>
                  <a:srgbClr val="FFC000"/>
                </a:solidFill>
              </a:rPr>
              <a:pPr/>
              <a:t>4/24/2018</a:t>
            </a:fld>
            <a:endParaRPr lang="en-US" dirty="0">
              <a:solidFill>
                <a:srgbClr val="FFC000"/>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2ACBC03B-4620-449C-ACAB-D77AA48F5B40}"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3510039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8169961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24332311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16755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8802629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372030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6"/>
            <a:ext cx="7772400" cy="1362075"/>
          </a:xfrm>
          <a:prstGeom prst="rect">
            <a:avLst/>
          </a:prstGeom>
        </p:spPr>
        <p:txBody>
          <a:bodyPr anchor="t"/>
          <a:lstStyle>
            <a:lvl1pPr algn="l">
              <a:lnSpc>
                <a:spcPts val="2850"/>
              </a:lnSpc>
              <a:defRPr sz="27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1650"/>
              </a:lnSpc>
              <a:buNone/>
              <a:defRPr sz="1500" baseline="0">
                <a:solidFill>
                  <a:schemeClr val="bg2"/>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90880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3050"/>
            <a:ext cx="3008313" cy="1162050"/>
          </a:xfrm>
          <a:prstGeom prst="rect">
            <a:avLst/>
          </a:prstGeom>
        </p:spPr>
        <p:txBody>
          <a:bodyPr anchor="b"/>
          <a:lstStyle>
            <a:lvl1pPr algn="l">
              <a:defRPr sz="15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2" y="1435107"/>
            <a:ext cx="3008313" cy="4356099"/>
          </a:xfrm>
          <a:prstGeom prst="rect">
            <a:avLst/>
          </a:prstGeom>
        </p:spPr>
        <p:txBody>
          <a:bodyPr/>
          <a:lstStyle>
            <a:lvl1pPr marL="0" indent="0">
              <a:buNone/>
              <a:defRPr sz="1050" baseline="0">
                <a:solidFill>
                  <a:schemeClr val="bg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2318475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4400" b="0" cap="none" baseline="0">
                <a:solidFill>
                  <a:srgbClr val="EF7521"/>
                </a:solidFill>
              </a:defRPr>
            </a:lvl1pPr>
          </a:lstStyle>
          <a:p>
            <a:r>
              <a:rPr lang="en-US" dirty="0" smtClean="0"/>
              <a:t>Section Title</a:t>
            </a:r>
            <a:endParaRPr lang="en-US" dirty="0"/>
          </a:p>
        </p:txBody>
      </p:sp>
    </p:spTree>
    <p:extLst>
      <p:ext uri="{BB962C8B-B14F-4D97-AF65-F5344CB8AC3E}">
        <p14:creationId xmlns:p14="http://schemas.microsoft.com/office/powerpoint/2010/main" val="40654696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15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tx1"/>
                </a:solidFill>
                <a:effectLs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050" baseline="0">
                <a:solidFill>
                  <a:schemeClr val="bg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32769263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100" b="1" baseline="0">
                <a:solidFill>
                  <a:schemeClr val="bg2"/>
                </a:solidFill>
                <a:effectLs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42374"/>
          </a:xfrm>
          <a:prstGeom prst="rect">
            <a:avLst/>
          </a:prstGeom>
        </p:spPr>
        <p:txBody>
          <a:bodyPr wrap="square">
            <a:spAutoFit/>
          </a:bodyPr>
          <a:lstStyle/>
          <a:p>
            <a:r>
              <a:rPr lang="en-US" sz="975" b="1" dirty="0" smtClean="0">
                <a:solidFill>
                  <a:srgbClr val="FFFFFF"/>
                </a:solidFill>
              </a:rPr>
              <a:t>For more information please contact Centers for Disease Control and Prevention</a:t>
            </a:r>
          </a:p>
        </p:txBody>
      </p:sp>
      <p:sp>
        <p:nvSpPr>
          <p:cNvPr id="11" name="Rectangle 10"/>
          <p:cNvSpPr/>
          <p:nvPr userDrawn="1"/>
        </p:nvSpPr>
        <p:spPr>
          <a:xfrm>
            <a:off x="1371600" y="4706040"/>
            <a:ext cx="5943600" cy="507831"/>
          </a:xfrm>
          <a:prstGeom prst="rect">
            <a:avLst/>
          </a:prstGeom>
        </p:spPr>
        <p:txBody>
          <a:bodyPr wrap="square">
            <a:spAutoFit/>
          </a:bodyPr>
          <a:lstStyle/>
          <a:p>
            <a:r>
              <a:rPr lang="en-US" sz="900" dirty="0" smtClean="0">
                <a:solidFill>
                  <a:srgbClr val="FFFFFF"/>
                </a:solidFill>
              </a:rPr>
              <a:t>1600 Clifton Road NE, Atlanta, GA 30333</a:t>
            </a:r>
          </a:p>
          <a:p>
            <a:r>
              <a:rPr lang="en-US" sz="900" dirty="0" smtClean="0">
                <a:solidFill>
                  <a:srgbClr val="FFFFFF"/>
                </a:solidFill>
              </a:rPr>
              <a:t>Telephone, 1-800-CDC-INFO (232-4636)/TTY: 1-888-232-6348</a:t>
            </a:r>
          </a:p>
          <a:p>
            <a:r>
              <a:rPr lang="en-US" sz="9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750" baseline="0">
                <a:solidFill>
                  <a:schemeClr val="bg2"/>
                </a:solidFill>
              </a:defRPr>
            </a:lvl1pPr>
          </a:lstStyle>
          <a:p>
            <a:r>
              <a:rPr lang="en-US" dirty="0" smtClean="0"/>
              <a:t>Place Descriptor Here</a:t>
            </a:r>
            <a:endParaRPr lang="en-US" dirty="0"/>
          </a:p>
        </p:txBody>
      </p:sp>
      <p:sp>
        <p:nvSpPr>
          <p:cNvPr id="7" name="Rectangle 6"/>
          <p:cNvSpPr/>
          <p:nvPr userDrawn="1"/>
        </p:nvSpPr>
        <p:spPr>
          <a:xfrm>
            <a:off x="1371600" y="5421868"/>
            <a:ext cx="5943600" cy="300082"/>
          </a:xfrm>
          <a:prstGeom prst="rect">
            <a:avLst/>
          </a:prstGeom>
        </p:spPr>
        <p:txBody>
          <a:bodyPr wrap="square">
            <a:spAutoFit/>
          </a:bodyPr>
          <a:lstStyle/>
          <a:p>
            <a:r>
              <a:rPr lang="en-US" sz="675"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3923169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6"/>
            <a:ext cx="2133600" cy="365125"/>
          </a:xfrm>
          <a:prstGeom prst="rect">
            <a:avLst/>
          </a:prstGeom>
        </p:spPr>
        <p:txBody>
          <a:bodyPr/>
          <a:lstStyle/>
          <a:p>
            <a:fld id="{A8F20A9A-3D03-4639-B0CF-72F3E4266B7B}" type="datetimeFigureOut">
              <a:rPr lang="en-US" smtClean="0">
                <a:solidFill>
                  <a:srgbClr val="FFC000"/>
                </a:solidFill>
              </a:rPr>
              <a:pPr/>
              <a:t>4/24/2018</a:t>
            </a:fld>
            <a:endParaRPr lang="en-US" dirty="0">
              <a:solidFill>
                <a:srgbClr val="FFC000"/>
              </a:solidFill>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dirty="0">
              <a:solidFill>
                <a:srgbClr val="FFC000"/>
              </a:solidFill>
            </a:endParaRP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fld id="{5C2F83D3-F19B-479A-A1BC-762491AA4C0F}"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2728673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1609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6C1F8269-A4E6-4E92-B1B3-E8C60CEAEC1A}" type="datetimeFigureOut">
              <a:rPr lang="en-US" smtClean="0">
                <a:solidFill>
                  <a:srgbClr val="FFC000"/>
                </a:solidFill>
              </a:rPr>
              <a:pPr/>
              <a:t>4/24/2018</a:t>
            </a:fld>
            <a:endParaRPr lang="en-US" dirty="0">
              <a:solidFill>
                <a:srgbClr val="FFC000"/>
              </a:solidFill>
            </a:endParaRPr>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2ACBC03B-4620-449C-ACAB-D77AA48F5B40}"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231841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438400" y="100127"/>
            <a:ext cx="6400800" cy="4014679"/>
          </a:xfrm>
          <a:prstGeom prst="rect">
            <a:avLst/>
          </a:prstGeom>
        </p:spPr>
        <p:txBody>
          <a:bodyPr>
            <a:normAutofit/>
          </a:bodyPr>
          <a:lstStyle>
            <a:lvl1pPr marL="0" indent="0">
              <a:buNone/>
              <a:defRPr sz="4300" b="1">
                <a:solidFill>
                  <a:srgbClr val="9A205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title</a:t>
            </a:r>
          </a:p>
        </p:txBody>
      </p:sp>
      <p:sp>
        <p:nvSpPr>
          <p:cNvPr id="10" name="Text Placeholder 9"/>
          <p:cNvSpPr>
            <a:spLocks noGrp="1"/>
          </p:cNvSpPr>
          <p:nvPr>
            <p:ph type="body" sz="quarter" idx="14" hasCustomPrompt="1"/>
          </p:nvPr>
        </p:nvSpPr>
        <p:spPr>
          <a:xfrm>
            <a:off x="2438400" y="4303199"/>
            <a:ext cx="6400800" cy="2326207"/>
          </a:xfrm>
          <a:prstGeom prst="rect">
            <a:avLst/>
          </a:prstGeom>
        </p:spPr>
        <p:txBody>
          <a:bodyPr/>
          <a:lstStyle>
            <a:lvl1pPr marL="0" indent="0">
              <a:buNone/>
              <a:defRPr sz="2800"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subtitle</a:t>
            </a:r>
          </a:p>
        </p:txBody>
      </p:sp>
      <p:grpSp>
        <p:nvGrpSpPr>
          <p:cNvPr id="4" name="Group 3"/>
          <p:cNvGrpSpPr/>
          <p:nvPr userDrawn="1"/>
        </p:nvGrpSpPr>
        <p:grpSpPr>
          <a:xfrm>
            <a:off x="0" y="100121"/>
            <a:ext cx="2514600" cy="6629400"/>
            <a:chOff x="109829" y="-97451"/>
            <a:chExt cx="2248580" cy="6785653"/>
          </a:xfrm>
        </p:grpSpPr>
        <p:sp>
          <p:nvSpPr>
            <p:cNvPr id="5" name="Rounded Rectangle 4"/>
            <p:cNvSpPr/>
            <p:nvPr/>
          </p:nvSpPr>
          <p:spPr>
            <a:xfrm>
              <a:off x="121329" y="3369850"/>
              <a:ext cx="2107147" cy="1669672"/>
            </a:xfrm>
            <a:prstGeom prst="roundRect">
              <a:avLst/>
            </a:prstGeom>
            <a:solidFill>
              <a:srgbClr val="E44A33"/>
            </a:solidFill>
            <a:ln>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ounded Rectangle 5"/>
            <p:cNvSpPr/>
            <p:nvPr/>
          </p:nvSpPr>
          <p:spPr>
            <a:xfrm>
              <a:off x="116133" y="1600510"/>
              <a:ext cx="2112344" cy="1662545"/>
            </a:xfrm>
            <a:prstGeom prst="roundRect">
              <a:avLst/>
            </a:prstGeom>
            <a:solidFill>
              <a:srgbClr val="256CB4"/>
            </a:solidFill>
            <a:ln>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ounded Rectangle 6"/>
            <p:cNvSpPr/>
            <p:nvPr/>
          </p:nvSpPr>
          <p:spPr>
            <a:xfrm>
              <a:off x="109830" y="5140123"/>
              <a:ext cx="2118646" cy="1548079"/>
            </a:xfrm>
            <a:prstGeom prst="roundRect">
              <a:avLst/>
            </a:prstGeom>
            <a:solidFill>
              <a:srgbClr val="B9D432"/>
            </a:solidFill>
            <a:ln>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p:nvGrpSpPr>
          <p:grpSpPr>
            <a:xfrm>
              <a:off x="109829" y="-97451"/>
              <a:ext cx="2248580" cy="1600200"/>
              <a:chOff x="109829" y="-97451"/>
              <a:chExt cx="2248580" cy="1600200"/>
            </a:xfrm>
          </p:grpSpPr>
          <p:sp>
            <p:nvSpPr>
              <p:cNvPr id="12" name="Rounded Rectangle 11"/>
              <p:cNvSpPr/>
              <p:nvPr/>
            </p:nvSpPr>
            <p:spPr>
              <a:xfrm>
                <a:off x="110940" y="-97451"/>
                <a:ext cx="2117538" cy="160020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3" descr="C:\Users\rfleming\Desktop\logos\nbstrn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29" y="143579"/>
                <a:ext cx="2248580" cy="1060417"/>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p14="http://schemas.microsoft.com/office/powerpoint/2010/main" val="2299822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atin typeface="Roboto medium"/>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Roboto Light"/>
              </a:defRPr>
            </a:lvl1pPr>
            <a:lvl2pPr>
              <a:defRPr>
                <a:latin typeface="Roboto Light"/>
              </a:defRPr>
            </a:lvl2pPr>
            <a:lvl3pPr>
              <a:defRPr>
                <a:latin typeface="Roboto Light"/>
              </a:defRPr>
            </a:lvl3pPr>
            <a:lvl4pPr>
              <a:defRPr>
                <a:latin typeface="Roboto Light"/>
              </a:defRPr>
            </a:lvl4pPr>
            <a:lvl5pPr>
              <a:defRPr>
                <a:latin typeface="Roboto Light"/>
              </a:defRPr>
            </a:lvl5pPr>
            <a:lvl6pPr>
              <a:defRPr baseline="0">
                <a:solidFill>
                  <a:srgbClr val="9A205F"/>
                </a:solidFill>
              </a:defRPr>
            </a:lvl6pPr>
            <a:lvl7pPr>
              <a:defRPr>
                <a:solidFill>
                  <a:srgbClr val="58595B"/>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0276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Rounded Rectangle 4"/>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userDrawn="1"/>
        </p:nvSpPr>
        <p:spPr>
          <a:xfrm>
            <a:off x="2307076" y="274644"/>
            <a:ext cx="6684524" cy="9489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EAEAE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770296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ounded Rectangle 5"/>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7"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8208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ounded Rectangle 7"/>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9"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80415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90136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ounded Rectangle 3"/>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5"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22698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ounded Rectangle 2"/>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4"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a:spLocks noGrp="1"/>
          </p:cNvSpPr>
          <p:nvPr>
            <p:ph type="title"/>
          </p:nvPr>
        </p:nvSpPr>
        <p:spPr>
          <a:xfrm>
            <a:off x="2307076" y="274644"/>
            <a:ext cx="6684524" cy="94897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72833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4"/>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6"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a:spLocks noGrp="1"/>
          </p:cNvSpPr>
          <p:nvPr>
            <p:ph type="title"/>
          </p:nvPr>
        </p:nvSpPr>
        <p:spPr>
          <a:xfrm>
            <a:off x="2307076" y="274644"/>
            <a:ext cx="6684524" cy="94897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7090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Rounded Rectangle 5"/>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65000"/>
                    <a:lumOff val="3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447805"/>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7"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txBox="1">
            <a:spLocks/>
          </p:cNvSpPr>
          <p:nvPr userDrawn="1"/>
        </p:nvSpPr>
        <p:spPr>
          <a:xfrm>
            <a:off x="2307076" y="274644"/>
            <a:ext cx="6684524" cy="9489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EAEAE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07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Rounded Rectangle 4"/>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pic>
        <p:nvPicPr>
          <p:cNvPr id="6"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1154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6"/>
            <a:ext cx="2057400" cy="4602163"/>
          </a:xfrm>
        </p:spPr>
        <p:txBody>
          <a:bodyPr vert="eaVert"/>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24006"/>
            <a:ext cx="60198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229600" y="6356351"/>
            <a:ext cx="457200" cy="273050"/>
          </a:xfrm>
          <a:prstGeom prst="rect">
            <a:avLst/>
          </a:prstGeom>
        </p:spPr>
        <p:txBody>
          <a:bodyPr/>
          <a:lstStyle>
            <a:lvl1pPr>
              <a:defRPr sz="1100">
                <a:solidFill>
                  <a:srgbClr val="58595B"/>
                </a:solidFill>
              </a:defRPr>
            </a:lvl1pPr>
          </a:lstStyle>
          <a:p>
            <a:fld id="{F171F22F-22E6-440C-8126-4912940F2E8E}" type="slidenum">
              <a:rPr lang="en-US" smtClean="0"/>
              <a:pPr/>
              <a:t>‹#›</a:t>
            </a:fld>
            <a:endParaRPr lang="en-US" dirty="0"/>
          </a:p>
        </p:txBody>
      </p:sp>
      <p:sp>
        <p:nvSpPr>
          <p:cNvPr id="5" name="Rounded Rectangle 4"/>
          <p:cNvSpPr/>
          <p:nvPr userDrawn="1"/>
        </p:nvSpPr>
        <p:spPr>
          <a:xfrm>
            <a:off x="76201" y="152400"/>
            <a:ext cx="8991600" cy="1226080"/>
          </a:xfrm>
          <a:prstGeom prst="roundRect">
            <a:avLst/>
          </a:prstGeom>
          <a:solidFill>
            <a:srgbClr val="9A205F"/>
          </a:solidFill>
          <a:ln w="25400" cmpd="sng">
            <a:solidFill>
              <a:srgbClr val="EAE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3" descr="C:\Users\rfleming\Desktop\logos\nbstrn_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3" y="300390"/>
            <a:ext cx="2133599" cy="93011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userDrawn="1"/>
        </p:nvSpPr>
        <p:spPr>
          <a:xfrm>
            <a:off x="2307076" y="274644"/>
            <a:ext cx="6684524" cy="9489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EAEAE9"/>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9772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967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6772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0504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07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746351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3292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1070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859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9853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348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922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71F24-295E-C042-AE72-80BF57BF3B48}"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ED1BD5-5C4B-AF4E-9A3C-541D00A36D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840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C1C43">
                    <a:lumMod val="75000"/>
                    <a:lumOff val="25000"/>
                  </a:srgbClr>
                </a:solidFill>
              </a:rPr>
              <a:pPr/>
              <a:t>4/24/2018</a:t>
            </a:fld>
            <a:endParaRPr lang="en-US" dirty="0">
              <a:solidFill>
                <a:srgbClr val="4C1C43">
                  <a:lumMod val="75000"/>
                  <a:lumOff val="25000"/>
                </a:srgbClr>
              </a:solidFill>
            </a:endParaRP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solidFill>
                <a:srgbClr val="4C1C43">
                  <a:lumMod val="75000"/>
                  <a:lumOff val="25000"/>
                </a:srgbClr>
              </a:solidFill>
            </a:endParaRP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C1C43">
                    <a:lumMod val="75000"/>
                    <a:lumOff val="25000"/>
                  </a:srgbClr>
                </a:solidFill>
              </a:rPr>
              <a:pPr/>
              <a:t>‹#›</a:t>
            </a:fld>
            <a:endParaRPr lang="en-US" dirty="0">
              <a:solidFill>
                <a:srgbClr val="4C1C43">
                  <a:lumMod val="75000"/>
                  <a:lumOff val="25000"/>
                </a:srgbClr>
              </a:solidFill>
            </a:endParaRPr>
          </a:p>
        </p:txBody>
      </p:sp>
    </p:spTree>
    <p:extLst>
      <p:ext uri="{BB962C8B-B14F-4D97-AF65-F5344CB8AC3E}">
        <p14:creationId xmlns:p14="http://schemas.microsoft.com/office/powerpoint/2010/main" val="2253182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normAutofit/>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5" name="Footer Placeholder 4"/>
          <p:cNvSpPr>
            <a:spLocks noGrp="1"/>
          </p:cNvSpPr>
          <p:nvPr>
            <p:ph type="ftr" sz="quarter" idx="11"/>
          </p:nvPr>
        </p:nvSpPr>
        <p:spPr/>
        <p:txBody>
          <a:bodyPr/>
          <a:lstStyle/>
          <a:p>
            <a:endParaRPr lang="en-US" dirty="0">
              <a:solidFill>
                <a:srgbClr val="863175"/>
              </a:solidFill>
            </a:endParaRPr>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3595931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C1C43">
                    <a:lumMod val="75000"/>
                    <a:lumOff val="25000"/>
                  </a:srgbClr>
                </a:solidFill>
              </a:rPr>
              <a:pPr/>
              <a:t>4/24/2018</a:t>
            </a:fld>
            <a:endParaRPr lang="en-US" dirty="0">
              <a:solidFill>
                <a:srgbClr val="4C1C4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C1C4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C1C43">
                    <a:lumMod val="75000"/>
                    <a:lumOff val="25000"/>
                  </a:srgbClr>
                </a:solidFill>
              </a:rPr>
              <a:pPr/>
              <a:t>‹#›</a:t>
            </a:fld>
            <a:endParaRPr lang="en-US" dirty="0">
              <a:solidFill>
                <a:srgbClr val="4C1C43">
                  <a:lumMod val="75000"/>
                  <a:lumOff val="25000"/>
                </a:srgbClr>
              </a:solidFill>
            </a:endParaRPr>
          </a:p>
        </p:txBody>
      </p:sp>
    </p:spTree>
    <p:extLst>
      <p:ext uri="{BB962C8B-B14F-4D97-AF65-F5344CB8AC3E}">
        <p14:creationId xmlns:p14="http://schemas.microsoft.com/office/powerpoint/2010/main" val="270891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2934868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lvl1pPr>
              <a:defRPr sz="2100"/>
            </a:lvl1pPr>
            <a:lvl2pPr>
              <a:defRPr sz="1800"/>
            </a:lvl2pPr>
            <a:lvl3pPr>
              <a:defRPr sz="150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6" name="Footer Placeholder 5"/>
          <p:cNvSpPr>
            <a:spLocks noGrp="1"/>
          </p:cNvSpPr>
          <p:nvPr>
            <p:ph type="ftr" sz="quarter" idx="11"/>
          </p:nvPr>
        </p:nvSpPr>
        <p:spPr/>
        <p:txBody>
          <a:bodyPr/>
          <a:lstStyle/>
          <a:p>
            <a:endParaRPr lang="en-US" dirty="0">
              <a:solidFill>
                <a:srgbClr val="863175"/>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2466415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8" name="Footer Placeholder 7"/>
          <p:cNvSpPr>
            <a:spLocks noGrp="1"/>
          </p:cNvSpPr>
          <p:nvPr>
            <p:ph type="ftr" sz="quarter" idx="11"/>
          </p:nvPr>
        </p:nvSpPr>
        <p:spPr/>
        <p:txBody>
          <a:bodyPr/>
          <a:lstStyle/>
          <a:p>
            <a:endParaRPr lang="en-US" dirty="0">
              <a:solidFill>
                <a:srgbClr val="863175"/>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3732650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4" name="Footer Placeholder 3"/>
          <p:cNvSpPr>
            <a:spLocks noGrp="1"/>
          </p:cNvSpPr>
          <p:nvPr>
            <p:ph type="ftr" sz="quarter" idx="11"/>
          </p:nvPr>
        </p:nvSpPr>
        <p:spPr/>
        <p:txBody>
          <a:bodyPr/>
          <a:lstStyle/>
          <a:p>
            <a:endParaRPr lang="en-US" dirty="0">
              <a:solidFill>
                <a:srgbClr val="863175"/>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2815457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3" name="Footer Placeholder 2"/>
          <p:cNvSpPr>
            <a:spLocks noGrp="1"/>
          </p:cNvSpPr>
          <p:nvPr>
            <p:ph type="ftr" sz="quarter" idx="11"/>
          </p:nvPr>
        </p:nvSpPr>
        <p:spPr/>
        <p:txBody>
          <a:bodyPr/>
          <a:lstStyle/>
          <a:p>
            <a:endParaRPr lang="en-US" dirty="0">
              <a:solidFill>
                <a:srgbClr val="863175"/>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1885946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C1C43">
                    <a:lumMod val="75000"/>
                    <a:lumOff val="25000"/>
                  </a:srgbClr>
                </a:solidFill>
              </a:rPr>
              <a:pPr/>
              <a:t>4/24/2018</a:t>
            </a:fld>
            <a:endParaRPr lang="en-US" dirty="0">
              <a:solidFill>
                <a:srgbClr val="4C1C4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C1C4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C1C43">
                    <a:lumMod val="75000"/>
                    <a:lumOff val="25000"/>
                  </a:srgbClr>
                </a:solidFill>
              </a:rPr>
              <a:pPr/>
              <a:t>‹#›</a:t>
            </a:fld>
            <a:endParaRPr lang="en-US" dirty="0">
              <a:solidFill>
                <a:srgbClr val="4C1C43">
                  <a:lumMod val="75000"/>
                  <a:lumOff val="25000"/>
                </a:srgbClr>
              </a:solidFill>
            </a:endParaRPr>
          </a:p>
        </p:txBody>
      </p:sp>
    </p:spTree>
    <p:extLst>
      <p:ext uri="{BB962C8B-B14F-4D97-AF65-F5344CB8AC3E}">
        <p14:creationId xmlns:p14="http://schemas.microsoft.com/office/powerpoint/2010/main" val="3835673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6" name="Footer Placeholder 5"/>
          <p:cNvSpPr>
            <a:spLocks noGrp="1"/>
          </p:cNvSpPr>
          <p:nvPr>
            <p:ph type="ftr" sz="quarter" idx="11"/>
          </p:nvPr>
        </p:nvSpPr>
        <p:spPr/>
        <p:txBody>
          <a:bodyPr/>
          <a:lstStyle/>
          <a:p>
            <a:endParaRPr lang="en-US" dirty="0">
              <a:solidFill>
                <a:srgbClr val="863175"/>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2264701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863175"/>
                </a:solidFill>
              </a:rPr>
              <a:pPr/>
              <a:t>4/24/2018</a:t>
            </a:fld>
            <a:endParaRPr lang="en-US" dirty="0">
              <a:solidFill>
                <a:srgbClr val="863175"/>
              </a:solidFill>
            </a:endParaRPr>
          </a:p>
        </p:txBody>
      </p:sp>
      <p:sp>
        <p:nvSpPr>
          <p:cNvPr id="5" name="Footer Placeholder 4"/>
          <p:cNvSpPr>
            <a:spLocks noGrp="1"/>
          </p:cNvSpPr>
          <p:nvPr>
            <p:ph type="ftr" sz="quarter" idx="11"/>
          </p:nvPr>
        </p:nvSpPr>
        <p:spPr/>
        <p:txBody>
          <a:bodyPr/>
          <a:lstStyle/>
          <a:p>
            <a:endParaRPr lang="en-US" dirty="0">
              <a:solidFill>
                <a:srgbClr val="863175"/>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863175"/>
                </a:solidFill>
              </a:rPr>
              <a:pPr/>
              <a:t>‹#›</a:t>
            </a:fld>
            <a:endParaRPr lang="en-US" dirty="0">
              <a:solidFill>
                <a:srgbClr val="863175"/>
              </a:solidFill>
            </a:endParaRPr>
          </a:p>
        </p:txBody>
      </p:sp>
    </p:spTree>
    <p:extLst>
      <p:ext uri="{BB962C8B-B14F-4D97-AF65-F5344CB8AC3E}">
        <p14:creationId xmlns:p14="http://schemas.microsoft.com/office/powerpoint/2010/main" val="3145313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C1C43">
                    <a:lumMod val="75000"/>
                    <a:lumOff val="25000"/>
                  </a:srgbClr>
                </a:solidFill>
              </a:rPr>
              <a:pPr/>
              <a:t>4/24/2018</a:t>
            </a:fld>
            <a:endParaRPr lang="en-US" dirty="0">
              <a:solidFill>
                <a:srgbClr val="4C1C43">
                  <a:lumMod val="75000"/>
                  <a:lumOff val="25000"/>
                </a:srgbClr>
              </a:solidFill>
            </a:endParaRPr>
          </a:p>
        </p:txBody>
      </p:sp>
      <p:sp>
        <p:nvSpPr>
          <p:cNvPr id="5" name="Footer Placeholder 4"/>
          <p:cNvSpPr>
            <a:spLocks noGrp="1"/>
          </p:cNvSpPr>
          <p:nvPr>
            <p:ph type="ftr" sz="quarter" idx="11"/>
          </p:nvPr>
        </p:nvSpPr>
        <p:spPr>
          <a:xfrm>
            <a:off x="581193" y="5951812"/>
            <a:ext cx="5922209" cy="365125"/>
          </a:xfrm>
        </p:spPr>
        <p:txBody>
          <a:bodyPr/>
          <a:lstStyle/>
          <a:p>
            <a:endParaRPr lang="en-US" dirty="0">
              <a:solidFill>
                <a:srgbClr val="863175"/>
              </a:solidFill>
            </a:endParaRP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C1C43">
                    <a:lumMod val="75000"/>
                    <a:lumOff val="25000"/>
                  </a:srgbClr>
                </a:solidFill>
              </a:rPr>
              <a:pPr/>
              <a:t>‹#›</a:t>
            </a:fld>
            <a:endParaRPr lang="en-US" dirty="0">
              <a:solidFill>
                <a:srgbClr val="4C1C43">
                  <a:lumMod val="75000"/>
                  <a:lumOff val="25000"/>
                </a:srgbClr>
              </a:solidFill>
            </a:endParaRPr>
          </a:p>
        </p:txBody>
      </p:sp>
    </p:spTree>
    <p:extLst>
      <p:ext uri="{BB962C8B-B14F-4D97-AF65-F5344CB8AC3E}">
        <p14:creationId xmlns:p14="http://schemas.microsoft.com/office/powerpoint/2010/main" val="21453823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p:spPr>
        <p:txBody>
          <a:bodyPr anchor="t">
            <a:normAutofit/>
          </a:bodyPr>
          <a:lstStyle>
            <a:lvl1pPr algn="l">
              <a:defRPr sz="3300" b="0" cap="none" baseline="0">
                <a:solidFill>
                  <a:srgbClr val="EF7521"/>
                </a:solidFill>
              </a:defRPr>
            </a:lvl1pPr>
          </a:lstStyle>
          <a:p>
            <a:r>
              <a:rPr lang="en-US" dirty="0" smtClean="0"/>
              <a:t>Section Title</a:t>
            </a:r>
            <a:endParaRPr lang="en-US" dirty="0"/>
          </a:p>
        </p:txBody>
      </p:sp>
    </p:spTree>
    <p:extLst>
      <p:ext uri="{BB962C8B-B14F-4D97-AF65-F5344CB8AC3E}">
        <p14:creationId xmlns:p14="http://schemas.microsoft.com/office/powerpoint/2010/main" val="418195516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867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168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0430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461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7835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9471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5500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5759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2837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081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2462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536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0685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noProof="0" dirty="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p:txBody>
          <a:bodyPr/>
          <a:lstStyle>
            <a:lvl1pPr>
              <a:defRPr/>
            </a:lvl1pPr>
          </a:lstStyle>
          <a:p>
            <a:pPr>
              <a:defRPr/>
            </a:pPr>
            <a:fld id="{E7D17759-1981-3E4C-8F90-2565D3045593}"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CAEB18-2E5C-3247-BB83-E01A17F51F6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2266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465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977CFC1-0AD1-1B41-83A8-F21124595DF8}"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F4A1C8-00A2-644A-B1BE-1EF00A4FCA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7810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6E3D1E-40A0-EB49-8EA4-B18058D9AC84}"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14FEE-7DA8-AC43-A1D7-7AA5A547C0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63333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44292E-C958-4B4A-ABCC-6EFA3867715D}"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AA4E36-3CE1-A247-BB9F-F9E626547F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3621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ACMG Cover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317242"/>
            <a:ext cx="7772400" cy="1273537"/>
          </a:xfrm>
        </p:spPr>
        <p:txBody>
          <a:bodyPr anchor="t"/>
          <a:lstStyle>
            <a:lvl1pPr algn="l">
              <a:defRPr sz="2000" b="0" i="0" cap="all">
                <a:solidFill>
                  <a:schemeClr val="tx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8517"/>
            <a:ext cx="7772400" cy="1500187"/>
          </a:xfrm>
        </p:spPr>
        <p:txBody>
          <a:bodyPr anchor="b"/>
          <a:lstStyle>
            <a:lvl1pPr marL="0" indent="0">
              <a:buNone/>
              <a:defRPr sz="2800" b="0" i="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48898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D7DBC8-BA19-3044-8491-B5841436A30A}"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6D61DD-13CA-0142-AD0B-63C1A86DF9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07820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dirty="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p:txBody>
          <a:bodyPr/>
          <a:lstStyle>
            <a:lvl1pPr>
              <a:defRPr/>
            </a:lvl1pPr>
          </a:lstStyle>
          <a:p>
            <a:pPr>
              <a:defRPr/>
            </a:pPr>
            <a:fld id="{E7D17759-1981-3E4C-8F90-2565D3045593}"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CAEB18-2E5C-3247-BB83-E01A17F51F6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25771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465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977CFC1-0AD1-1B41-83A8-F21124595DF8}"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F4A1C8-00A2-644A-B1BE-1EF00A4FCA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6405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A6E3D1E-40A0-EB49-8EA4-B18058D9AC84}"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614FEE-7DA8-AC43-A1D7-7AA5A547C0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25448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44292E-C958-4B4A-ABCC-6EFA3867715D}"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AA4E36-3CE1-A247-BB9F-F9E626547F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797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27757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ACMG Cover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3317242"/>
            <a:ext cx="7772400" cy="1273537"/>
          </a:xfrm>
        </p:spPr>
        <p:txBody>
          <a:bodyPr anchor="t"/>
          <a:lstStyle>
            <a:lvl1pPr algn="l">
              <a:defRPr sz="2000" b="0" i="0" cap="all">
                <a:solidFill>
                  <a:schemeClr val="tx1"/>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8517"/>
            <a:ext cx="7772400" cy="1500187"/>
          </a:xfrm>
        </p:spPr>
        <p:txBody>
          <a:bodyPr anchor="b"/>
          <a:lstStyle>
            <a:lvl1pPr marL="0" indent="0">
              <a:buNone/>
              <a:defRPr sz="2800" b="0" i="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8621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9639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D7DBC8-BA19-3044-8491-B5841436A30A}" type="datetimeFigureOut">
              <a:rPr lang="en-US">
                <a:solidFill>
                  <a:prstClr val="black">
                    <a:tint val="75000"/>
                  </a:prstClr>
                </a:solidFill>
              </a:rPr>
              <a:pPr>
                <a:defRPr/>
              </a:pPr>
              <a:t>4/24/2018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6D61DD-13CA-0142-AD0B-63C1A86DF9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9034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2A10B-D326-144C-92DC-C20F61D6E181}" type="datetimeFigureOut">
              <a:rPr lang="en-US" smtClean="0">
                <a:solidFill>
                  <a:prstClr val="black">
                    <a:tint val="75000"/>
                  </a:prstClr>
                </a:solidFill>
              </a:rPr>
              <a:pPr/>
              <a:t>4/24/2018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2D62DD-E542-2C45-8A2D-819E5A838D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00937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solidFill>
                  <a:prstClr val="black">
                    <a:tint val="75000"/>
                  </a:prstClr>
                </a:solidFill>
              </a:rPr>
              <a:pPr/>
              <a:t>4/24/2018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Footer Text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r>
              <a:rPr lang="en-GB" dirty="0" smtClean="0">
                <a:solidFill>
                  <a:prstClr val="black">
                    <a:tint val="75000"/>
                  </a:prstClr>
                </a:solidFill>
              </a:rPr>
              <a:t> </a:t>
            </a:r>
            <a:fld id="{521C2C85-8835-4316-8727-FCEC81C4286C}"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375789158"/>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053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087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9372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70819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535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NUL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82.xml"/><Relationship Id="rId7"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image" Target="../media/image1.jpeg"/><Relationship Id="rId5" Type="http://schemas.openxmlformats.org/officeDocument/2006/relationships/slideLayout" Target="../slideLayouts/slideLayout90.xml"/><Relationship Id="rId10" Type="http://schemas.openxmlformats.org/officeDocument/2006/relationships/theme" Target="../theme/theme11.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NUL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NUL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MARKETING\Projects\Logos and Identities\NewSTEPs Cobranding\NewSTEPs_Logo_Electronic_Long.png"/>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168265" y="5715000"/>
            <a:ext cx="3747135" cy="977900"/>
          </a:xfrm>
          <a:prstGeom prst="rect">
            <a:avLst/>
          </a:prstGeom>
          <a:noFill/>
          <a:ln>
            <a:noFill/>
          </a:ln>
        </p:spPr>
      </p:pic>
    </p:spTree>
    <p:extLst>
      <p:ext uri="{BB962C8B-B14F-4D97-AF65-F5344CB8AC3E}">
        <p14:creationId xmlns:p14="http://schemas.microsoft.com/office/powerpoint/2010/main" val="630190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lumMod val="65000"/>
              <a:lumOff val="35000"/>
            </a:schemeClr>
          </a:solidFill>
          <a:latin typeface="Franklin Gothic Dem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a:solidFill>
                  <a:schemeClr val="tx1">
                    <a:tint val="75000"/>
                  </a:schemeClr>
                </a:solidFill>
              </a:defRPr>
            </a:lvl1pPr>
          </a:lstStyle>
          <a:p>
            <a:pPr fontAlgn="base">
              <a:spcBef>
                <a:spcPct val="0"/>
              </a:spcBef>
              <a:spcAft>
                <a:spcPct val="0"/>
              </a:spcAft>
              <a:defRPr/>
            </a:pPr>
            <a:fld id="{8256A772-6F00-EF48-BB47-329E7E58A9C1}" type="datetimeFigureOut">
              <a:rPr lang="en-US">
                <a:solidFill>
                  <a:prstClr val="black">
                    <a:tint val="75000"/>
                  </a:prstClr>
                </a:solidFill>
                <a:latin typeface="Berkeley LT Bold" charset="0"/>
                <a:ea typeface="ＭＳ Ｐゴシック" charset="0"/>
                <a:cs typeface="ＭＳ Ｐゴシック" charset="0"/>
              </a:rPr>
              <a:pPr fontAlgn="base">
                <a:spcBef>
                  <a:spcPct val="0"/>
                </a:spcBef>
                <a:spcAft>
                  <a:spcPct val="0"/>
                </a:spcAft>
                <a:defRPr/>
              </a:pPr>
              <a:t>4/24/2018</a:t>
            </a:fld>
            <a:endParaRPr lang="en-US" dirty="0">
              <a:solidFill>
                <a:prstClr val="black">
                  <a:tint val="75000"/>
                </a:prstClr>
              </a:solidFill>
              <a:latin typeface="Berkeley LT Bold"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Berkeley LT Bold"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978650" y="6464300"/>
            <a:ext cx="2133600" cy="365125"/>
          </a:xfrm>
          <a:prstGeom prst="rect">
            <a:avLst/>
          </a:prstGeom>
        </p:spPr>
        <p:txBody>
          <a:bodyPr vert="horz" lIns="91440" tIns="45720" rIns="91440" bIns="45720" rtlCol="0" anchor="ctr"/>
          <a:lstStyle>
            <a:lvl1pPr algn="r">
              <a:defRPr sz="1000" b="0">
                <a:solidFill>
                  <a:schemeClr val="tx1">
                    <a:tint val="75000"/>
                  </a:schemeClr>
                </a:solidFill>
              </a:defRPr>
            </a:lvl1pPr>
          </a:lstStyle>
          <a:p>
            <a:pPr fontAlgn="base">
              <a:spcBef>
                <a:spcPct val="0"/>
              </a:spcBef>
              <a:spcAft>
                <a:spcPct val="0"/>
              </a:spcAft>
              <a:defRPr/>
            </a:pPr>
            <a:fld id="{8C868660-A11C-0944-BEC0-8B44CFDE16C0}" type="slidenum">
              <a:rPr lang="en-US">
                <a:solidFill>
                  <a:prstClr val="black">
                    <a:tint val="75000"/>
                  </a:prstClr>
                </a:solidFill>
                <a:latin typeface="Berkeley LT Bold" charset="0"/>
                <a:ea typeface="ＭＳ Ｐゴシック" charset="0"/>
                <a:cs typeface="ＭＳ Ｐゴシック" charset="0"/>
              </a:rPr>
              <a:pPr fontAlgn="base">
                <a:spcBef>
                  <a:spcPct val="0"/>
                </a:spcBef>
                <a:spcAft>
                  <a:spcPct val="0"/>
                </a:spcAft>
                <a:defRPr/>
              </a:pPr>
              <a:t>‹#›</a:t>
            </a:fld>
            <a:endParaRPr lang="en-US" dirty="0">
              <a:solidFill>
                <a:prstClr val="black">
                  <a:tint val="75000"/>
                </a:prstClr>
              </a:solidFill>
              <a:latin typeface="Berkeley LT Bold" charset="0"/>
              <a:ea typeface="ＭＳ Ｐゴシック" charset="0"/>
              <a:cs typeface="ＭＳ Ｐゴシック" charset="0"/>
            </a:endParaRPr>
          </a:p>
        </p:txBody>
      </p:sp>
      <p:pic>
        <p:nvPicPr>
          <p:cNvPr id="1031" name="Picture 1" descr="ACMG Sub1.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04694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9" r:id="rId6"/>
  </p:sldLayoutIdLst>
  <p:txStyles>
    <p:titleStyle>
      <a:lvl1pPr algn="l" defTabSz="457200" rtl="0" eaLnBrk="0" fontAlgn="base" hangingPunct="0">
        <a:spcBef>
          <a:spcPct val="0"/>
        </a:spcBef>
        <a:spcAft>
          <a:spcPct val="0"/>
        </a:spcAft>
        <a:defRPr sz="2800" kern="1200">
          <a:solidFill>
            <a:schemeClr val="accent1"/>
          </a:solidFill>
          <a:latin typeface="+mj-lt"/>
          <a:ea typeface="ＭＳ Ｐゴシック" charset="0"/>
          <a:cs typeface="Geneva" charset="0"/>
        </a:defRPr>
      </a:lvl1pPr>
      <a:lvl2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2pPr>
      <a:lvl3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3pPr>
      <a:lvl4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4pPr>
      <a:lvl5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5pPr>
      <a:lvl6pPr marL="457200" algn="l" defTabSz="457200" rtl="0" fontAlgn="base">
        <a:spcBef>
          <a:spcPct val="0"/>
        </a:spcBef>
        <a:spcAft>
          <a:spcPct val="0"/>
        </a:spcAft>
        <a:defRPr sz="2800">
          <a:solidFill>
            <a:schemeClr val="accent1"/>
          </a:solidFill>
          <a:latin typeface="Calibri" charset="0"/>
          <a:ea typeface="Geneva" charset="0"/>
          <a:cs typeface="Geneva" charset="0"/>
        </a:defRPr>
      </a:lvl6pPr>
      <a:lvl7pPr marL="914400" algn="l" defTabSz="457200" rtl="0" fontAlgn="base">
        <a:spcBef>
          <a:spcPct val="0"/>
        </a:spcBef>
        <a:spcAft>
          <a:spcPct val="0"/>
        </a:spcAft>
        <a:defRPr sz="2800">
          <a:solidFill>
            <a:schemeClr val="accent1"/>
          </a:solidFill>
          <a:latin typeface="Calibri" charset="0"/>
          <a:ea typeface="Geneva" charset="0"/>
          <a:cs typeface="Geneva" charset="0"/>
        </a:defRPr>
      </a:lvl7pPr>
      <a:lvl8pPr marL="1371600" algn="l" defTabSz="457200" rtl="0" fontAlgn="base">
        <a:spcBef>
          <a:spcPct val="0"/>
        </a:spcBef>
        <a:spcAft>
          <a:spcPct val="0"/>
        </a:spcAft>
        <a:defRPr sz="2800">
          <a:solidFill>
            <a:schemeClr val="accent1"/>
          </a:solidFill>
          <a:latin typeface="Calibri" charset="0"/>
          <a:ea typeface="Geneva" charset="0"/>
          <a:cs typeface="Geneva" charset="0"/>
        </a:defRPr>
      </a:lvl8pPr>
      <a:lvl9pPr marL="1828800" algn="l" defTabSz="457200" rtl="0" fontAlgn="base">
        <a:spcBef>
          <a:spcPct val="0"/>
        </a:spcBef>
        <a:spcAft>
          <a:spcPct val="0"/>
        </a:spcAft>
        <a:defRPr sz="2800">
          <a:solidFill>
            <a:schemeClr val="accent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a:solidFill>
                  <a:schemeClr val="tx1">
                    <a:tint val="75000"/>
                  </a:schemeClr>
                </a:solidFill>
              </a:defRPr>
            </a:lvl1pPr>
          </a:lstStyle>
          <a:p>
            <a:pPr fontAlgn="base">
              <a:spcBef>
                <a:spcPct val="0"/>
              </a:spcBef>
              <a:spcAft>
                <a:spcPct val="0"/>
              </a:spcAft>
              <a:defRPr/>
            </a:pPr>
            <a:fld id="{8256A772-6F00-EF48-BB47-329E7E58A9C1}" type="datetimeFigureOut">
              <a:rPr lang="en-US">
                <a:solidFill>
                  <a:prstClr val="black">
                    <a:tint val="75000"/>
                  </a:prstClr>
                </a:solidFill>
                <a:latin typeface="Berkeley LT Bold" charset="0"/>
                <a:ea typeface="ＭＳ Ｐゴシック" charset="0"/>
                <a:cs typeface="ＭＳ Ｐゴシック" charset="0"/>
              </a:rPr>
              <a:pPr fontAlgn="base">
                <a:spcBef>
                  <a:spcPct val="0"/>
                </a:spcBef>
                <a:spcAft>
                  <a:spcPct val="0"/>
                </a:spcAft>
                <a:defRPr/>
              </a:pPr>
              <a:t>4/24/2018</a:t>
            </a:fld>
            <a:endParaRPr lang="en-US" dirty="0">
              <a:solidFill>
                <a:prstClr val="black">
                  <a:tint val="75000"/>
                </a:prstClr>
              </a:solidFill>
              <a:latin typeface="Berkeley LT Bold" charset="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Berkeley LT Bold" charset="0"/>
              <a:ea typeface="ＭＳ Ｐゴシック" charset="0"/>
              <a:cs typeface="ＭＳ Ｐゴシック" charset="0"/>
            </a:endParaRPr>
          </a:p>
        </p:txBody>
      </p:sp>
      <p:sp>
        <p:nvSpPr>
          <p:cNvPr id="6" name="Slide Number Placeholder 5"/>
          <p:cNvSpPr>
            <a:spLocks noGrp="1"/>
          </p:cNvSpPr>
          <p:nvPr>
            <p:ph type="sldNum" sz="quarter" idx="4"/>
          </p:nvPr>
        </p:nvSpPr>
        <p:spPr>
          <a:xfrm>
            <a:off x="6978650" y="6464300"/>
            <a:ext cx="2133600" cy="365125"/>
          </a:xfrm>
          <a:prstGeom prst="rect">
            <a:avLst/>
          </a:prstGeom>
        </p:spPr>
        <p:txBody>
          <a:bodyPr vert="horz" lIns="91440" tIns="45720" rIns="91440" bIns="45720" rtlCol="0" anchor="ctr"/>
          <a:lstStyle>
            <a:lvl1pPr algn="r">
              <a:defRPr sz="1000" b="0">
                <a:solidFill>
                  <a:schemeClr val="tx1">
                    <a:tint val="75000"/>
                  </a:schemeClr>
                </a:solidFill>
              </a:defRPr>
            </a:lvl1pPr>
          </a:lstStyle>
          <a:p>
            <a:pPr fontAlgn="base">
              <a:spcBef>
                <a:spcPct val="0"/>
              </a:spcBef>
              <a:spcAft>
                <a:spcPct val="0"/>
              </a:spcAft>
              <a:defRPr/>
            </a:pPr>
            <a:fld id="{8C868660-A11C-0944-BEC0-8B44CFDE16C0}" type="slidenum">
              <a:rPr lang="en-US">
                <a:solidFill>
                  <a:prstClr val="black">
                    <a:tint val="75000"/>
                  </a:prstClr>
                </a:solidFill>
                <a:latin typeface="Berkeley LT Bold" charset="0"/>
                <a:ea typeface="ＭＳ Ｐゴシック" charset="0"/>
                <a:cs typeface="ＭＳ Ｐゴシック" charset="0"/>
              </a:rPr>
              <a:pPr fontAlgn="base">
                <a:spcBef>
                  <a:spcPct val="0"/>
                </a:spcBef>
                <a:spcAft>
                  <a:spcPct val="0"/>
                </a:spcAft>
                <a:defRPr/>
              </a:pPr>
              <a:t>‹#›</a:t>
            </a:fld>
            <a:endParaRPr lang="en-US" dirty="0">
              <a:solidFill>
                <a:prstClr val="black">
                  <a:tint val="75000"/>
                </a:prstClr>
              </a:solidFill>
              <a:latin typeface="Berkeley LT Bold" charset="0"/>
              <a:ea typeface="ＭＳ Ｐゴシック" charset="0"/>
              <a:cs typeface="ＭＳ Ｐゴシック" charset="0"/>
            </a:endParaRPr>
          </a:p>
        </p:txBody>
      </p:sp>
      <p:pic>
        <p:nvPicPr>
          <p:cNvPr id="1031" name="Picture 1" descr="ACMG Sub1.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640189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xStyles>
    <p:titleStyle>
      <a:lvl1pPr algn="l" defTabSz="457200" rtl="0" eaLnBrk="0" fontAlgn="base" hangingPunct="0">
        <a:spcBef>
          <a:spcPct val="0"/>
        </a:spcBef>
        <a:spcAft>
          <a:spcPct val="0"/>
        </a:spcAft>
        <a:defRPr sz="2800" kern="1200">
          <a:solidFill>
            <a:schemeClr val="accent1"/>
          </a:solidFill>
          <a:latin typeface="+mj-lt"/>
          <a:ea typeface="ＭＳ Ｐゴシック" charset="0"/>
          <a:cs typeface="Geneva" charset="0"/>
        </a:defRPr>
      </a:lvl1pPr>
      <a:lvl2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2pPr>
      <a:lvl3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3pPr>
      <a:lvl4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4pPr>
      <a:lvl5pPr algn="l" defTabSz="457200" rtl="0" eaLnBrk="0" fontAlgn="base" hangingPunct="0">
        <a:spcBef>
          <a:spcPct val="0"/>
        </a:spcBef>
        <a:spcAft>
          <a:spcPct val="0"/>
        </a:spcAft>
        <a:defRPr sz="2800">
          <a:solidFill>
            <a:schemeClr val="accent1"/>
          </a:solidFill>
          <a:latin typeface="Calibri" charset="0"/>
          <a:ea typeface="ＭＳ Ｐゴシック" charset="0"/>
          <a:cs typeface="Geneva" charset="0"/>
        </a:defRPr>
      </a:lvl5pPr>
      <a:lvl6pPr marL="457200" algn="l" defTabSz="457200" rtl="0" fontAlgn="base">
        <a:spcBef>
          <a:spcPct val="0"/>
        </a:spcBef>
        <a:spcAft>
          <a:spcPct val="0"/>
        </a:spcAft>
        <a:defRPr sz="2800">
          <a:solidFill>
            <a:schemeClr val="accent1"/>
          </a:solidFill>
          <a:latin typeface="Calibri" charset="0"/>
          <a:ea typeface="Geneva" charset="0"/>
          <a:cs typeface="Geneva" charset="0"/>
        </a:defRPr>
      </a:lvl6pPr>
      <a:lvl7pPr marL="914400" algn="l" defTabSz="457200" rtl="0" fontAlgn="base">
        <a:spcBef>
          <a:spcPct val="0"/>
        </a:spcBef>
        <a:spcAft>
          <a:spcPct val="0"/>
        </a:spcAft>
        <a:defRPr sz="2800">
          <a:solidFill>
            <a:schemeClr val="accent1"/>
          </a:solidFill>
          <a:latin typeface="Calibri" charset="0"/>
          <a:ea typeface="Geneva" charset="0"/>
          <a:cs typeface="Geneva" charset="0"/>
        </a:defRPr>
      </a:lvl7pPr>
      <a:lvl8pPr marL="1371600" algn="l" defTabSz="457200" rtl="0" fontAlgn="base">
        <a:spcBef>
          <a:spcPct val="0"/>
        </a:spcBef>
        <a:spcAft>
          <a:spcPct val="0"/>
        </a:spcAft>
        <a:defRPr sz="2800">
          <a:solidFill>
            <a:schemeClr val="accent1"/>
          </a:solidFill>
          <a:latin typeface="Calibri" charset="0"/>
          <a:ea typeface="Geneva" charset="0"/>
          <a:cs typeface="Geneva" charset="0"/>
        </a:defRPr>
      </a:lvl8pPr>
      <a:lvl9pPr marL="1828800" algn="l" defTabSz="457200" rtl="0" fontAlgn="base">
        <a:spcBef>
          <a:spcPct val="0"/>
        </a:spcBef>
        <a:spcAft>
          <a:spcPct val="0"/>
        </a:spcAft>
        <a:defRPr sz="2800">
          <a:solidFill>
            <a:schemeClr val="accent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031DF-5D6A-4B2B-A642-68ADB757F586}"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651C5-397F-47F2-AA3B-5F88286FD43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06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451981"/>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5317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334708"/>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786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fade/>
  </p:transition>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545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fade/>
  </p:transition>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0E0E0"/>
        </a:solidFill>
        <a:effectLst/>
      </p:bgPr>
    </p:bg>
    <p:spTree>
      <p:nvGrpSpPr>
        <p:cNvPr id="1" name=""/>
        <p:cNvGrpSpPr/>
        <p:nvPr/>
      </p:nvGrpSpPr>
      <p:grpSpPr>
        <a:xfrm>
          <a:off x="0" y="0"/>
          <a:ext cx="0" cy="0"/>
          <a:chOff x="0" y="0"/>
          <a:chExt cx="0" cy="0"/>
        </a:xfrm>
      </p:grpSpPr>
      <p:cxnSp>
        <p:nvCxnSpPr>
          <p:cNvPr id="9" name="Curved Connector 8"/>
          <p:cNvCxnSpPr/>
          <p:nvPr/>
        </p:nvCxnSpPr>
        <p:spPr>
          <a:xfrm>
            <a:off x="195212" y="6261106"/>
            <a:ext cx="8643991" cy="109883"/>
          </a:xfrm>
          <a:prstGeom prst="curvedConnector3">
            <a:avLst>
              <a:gd name="adj1" fmla="val 50000"/>
            </a:avLst>
          </a:prstGeom>
          <a:ln w="31750">
            <a:solidFill>
              <a:srgbClr val="B9D43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307076" y="274644"/>
            <a:ext cx="6684524" cy="9489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4" y="1600206"/>
            <a:ext cx="89153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Box 18"/>
          <p:cNvSpPr txBox="1"/>
          <p:nvPr/>
        </p:nvSpPr>
        <p:spPr>
          <a:xfrm>
            <a:off x="5334000" y="6376792"/>
            <a:ext cx="3505200" cy="261610"/>
          </a:xfrm>
          <a:prstGeom prst="rect">
            <a:avLst/>
          </a:prstGeom>
          <a:noFill/>
        </p:spPr>
        <p:txBody>
          <a:bodyPr wrap="square" rtlCol="0">
            <a:spAutoFit/>
          </a:bodyPr>
          <a:lstStyle/>
          <a:p>
            <a:r>
              <a:rPr lang="en-US" sz="1100" dirty="0" smtClean="0">
                <a:solidFill>
                  <a:srgbClr val="58595B"/>
                </a:solidFill>
                <a:latin typeface="Roboto Light"/>
                <a:ea typeface="Roboto" panose="02000000000000000000" pitchFamily="2" charset="0"/>
              </a:rPr>
              <a:t>Newborn Screening Translational Research Network</a:t>
            </a:r>
            <a:endParaRPr lang="en-US" sz="1100" dirty="0">
              <a:solidFill>
                <a:srgbClr val="58595B"/>
              </a:solidFill>
              <a:latin typeface="Roboto Light"/>
              <a:ea typeface="Roboto" panose="02000000000000000000" pitchFamily="2" charset="0"/>
            </a:endParaRPr>
          </a:p>
        </p:txBody>
      </p:sp>
    </p:spTree>
    <p:extLst>
      <p:ext uri="{BB962C8B-B14F-4D97-AF65-F5344CB8AC3E}">
        <p14:creationId xmlns:p14="http://schemas.microsoft.com/office/powerpoint/2010/main" val="68892422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3600" b="1" kern="1200">
          <a:solidFill>
            <a:srgbClr val="EAEAE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58595B"/>
          </a:solidFill>
          <a:latin typeface="Roboto Ligh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9A205F"/>
          </a:solidFill>
          <a:latin typeface="Roboto Ligh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58595B"/>
          </a:solidFill>
          <a:latin typeface="Roboto Ligh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9A205F"/>
          </a:solidFill>
          <a:latin typeface="Roboto Ligh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58595B"/>
          </a:solidFill>
          <a:latin typeface="Roboto Ligh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2C71F24-295E-C042-AE72-80BF57BF3B48}" type="datetimeFigureOut">
              <a:rPr lang="en-US" smtClean="0">
                <a:solidFill>
                  <a:prstClr val="black">
                    <a:tint val="75000"/>
                  </a:prstClr>
                </a:solidFill>
              </a:rPr>
              <a:pPr defTabSz="457200"/>
              <a:t>4/24/2018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5ED1BD5-5C4B-AF4E-9A3C-541D00A36DC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9413088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pPr defTabSz="342900"/>
            <a:fld id="{B61BEF0D-F0BB-DE4B-95CE-6DB70DBA9567}" type="datetimeFigureOut">
              <a:rPr lang="en-US" smtClean="0">
                <a:solidFill>
                  <a:srgbClr val="863175"/>
                </a:solidFill>
              </a:rPr>
              <a:pPr defTabSz="342900"/>
              <a:t>4/24/2018</a:t>
            </a:fld>
            <a:endParaRPr lang="en-US" dirty="0">
              <a:solidFill>
                <a:srgbClr val="863175"/>
              </a:solidFill>
            </a:endParaRP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pPr defTabSz="342900"/>
            <a:endParaRPr lang="en-US" dirty="0">
              <a:solidFill>
                <a:srgbClr val="863175"/>
              </a:solidFill>
            </a:endParaRP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pPr defTabSz="342900"/>
            <a:fld id="{D57F1E4F-1CFF-5643-939E-217C01CDF565}" type="slidenum">
              <a:rPr lang="en-US" smtClean="0">
                <a:solidFill>
                  <a:srgbClr val="863175"/>
                </a:solidFill>
              </a:rPr>
              <a:pPr defTabSz="342900"/>
              <a:t>‹#›</a:t>
            </a:fld>
            <a:endParaRPr lang="en-US" dirty="0">
              <a:solidFill>
                <a:srgbClr val="863175"/>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05965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F80314E-16A7-4A99-ABE5-93CB19CAC3E3}" type="datetimeFigureOut">
              <a:rPr lang="en-US" smtClean="0">
                <a:solidFill>
                  <a:prstClr val="black">
                    <a:tint val="75000"/>
                  </a:prstClr>
                </a:solidFill>
              </a:rPr>
              <a:pPr/>
              <a:t>4/24/2018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E5448D-B59A-46CE-BE53-22CC069AE4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83901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hyperlink" Target="mailto:marci.sontag@ucdenver.edu" TargetMode="External"/><Relationship Id="rId2" Type="http://schemas.openxmlformats.org/officeDocument/2006/relationships/hyperlink" Target="mailto:careema.yusuf@aphl.org" TargetMode="External"/><Relationship Id="rId1" Type="http://schemas.openxmlformats.org/officeDocument/2006/relationships/slideLayout" Target="../slideLayouts/slideLayout58.xm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26" Type="http://schemas.openxmlformats.org/officeDocument/2006/relationships/image" Target="../media/image28.png"/><Relationship Id="rId39" Type="http://schemas.openxmlformats.org/officeDocument/2006/relationships/image" Target="../media/image37.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3.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hyperlink" Target="http://images.google.com/imgres?imgurl=http://www.sciencecases.org/anticoagulant/clot.jpg&amp;imgrefurl=http://www.sciencecases.org/anticoagulant/anticoagulant.asp&amp;h=238&amp;w=350&amp;sz=59&amp;tbnid=uqsZuttyCTVyVM:&amp;tbnh=78&amp;tbnw=116&amp;hl=en&amp;start=15&amp;prev=/images?q=blood+clot+image&amp;svnum=10&amp;hl=en&amp;lr=&amp;rls=GGLD,GGLD:2004-20,GGLD:en&amp;sa=N" TargetMode="External"/><Relationship Id="rId38"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0.png"/><Relationship Id="rId1" Type="http://schemas.openxmlformats.org/officeDocument/2006/relationships/slideLayout" Target="../slideLayouts/slideLayout88.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2.jpeg"/><Relationship Id="rId37" Type="http://schemas.openxmlformats.org/officeDocument/2006/relationships/image" Target="../media/image35.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jpeg"/><Relationship Id="rId36" Type="http://schemas.openxmlformats.org/officeDocument/2006/relationships/image" Target="../media/image34.jpe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hyperlink" Target="http://images.google.com/imgres?imgurl=http://www.medicalprogress.org/uploads/images/blood-clot200px.jpg&amp;imgrefurl=http://www.medicalprogress.org/news/newsarchive.cfm?news_id=78&amp;h=215&amp;w=200&amp;sz=47&amp;tbnid=UiSZvJYRpF761M:&amp;tbnh=101&amp;tbnw=93&amp;hl=en&amp;start=24&amp;prev=/images?q=blood+clot+image&amp;start=20&amp;svnum=10&amp;hl=en&amp;lr=&amp;rls=GGLD,GGLD:2004-20,GGLD:en&amp;sa=N" TargetMode="Externa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images.google.com/imgres?imgurl=http://www.healthcharitiesny.org/images/CFF%20Zach.jpg&amp;imgrefurl=http://www.healthcharitiesny.org/Marketing/Photo%20Gallery1.htm&amp;h=2464&amp;w=1648&amp;sz=732&amp;tbnid=Nv7zgZzrXskEXM:&amp;tbnh=150&amp;tbnw=100&amp;hl=en&amp;start=43&amp;prev=/images?q=cystic+fibrosis+image&amp;start=40&amp;svnum=10&amp;hl=en&amp;lr=&amp;rls=GGLD,GGLD:2004-20,GGLD:en&amp;sa=N" TargetMode="External"/><Relationship Id="rId30" Type="http://schemas.openxmlformats.org/officeDocument/2006/relationships/image" Target="../media/image31.jpeg"/><Relationship Id="rId35" Type="http://schemas.openxmlformats.org/officeDocument/2006/relationships/hyperlink" Target="http://medimages.healthopedia.com/large/blood-clot-embolus-in-the-femoral-artery-of-the-leg.jpg" TargetMode="External"/></Relationships>
</file>

<file path=ppt/slides/_rels/slide3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9.jpeg"/><Relationship Id="rId7" Type="http://schemas.openxmlformats.org/officeDocument/2006/relationships/diagramColors" Target="../diagrams/colors1.xml"/><Relationship Id="rId2" Type="http://schemas.openxmlformats.org/officeDocument/2006/relationships/image" Target="../media/image38.jpeg"/><Relationship Id="rId1" Type="http://schemas.openxmlformats.org/officeDocument/2006/relationships/slideLayout" Target="../slideLayouts/slideLayout8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88.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2.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8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47.png"/><Relationship Id="rId18" Type="http://schemas.openxmlformats.org/officeDocument/2006/relationships/diagramLayout" Target="../diagrams/layout5.xml"/><Relationship Id="rId3" Type="http://schemas.openxmlformats.org/officeDocument/2006/relationships/diagramData" Target="../diagrams/data3.xml"/><Relationship Id="rId21" Type="http://schemas.microsoft.com/office/2007/relationships/diagramDrawing" Target="../diagrams/drawing5.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diagramData" Target="../diagrams/data5.xml"/><Relationship Id="rId2" Type="http://schemas.openxmlformats.org/officeDocument/2006/relationships/notesSlide" Target="../notesSlides/notesSlide11.xml"/><Relationship Id="rId16" Type="http://schemas.openxmlformats.org/officeDocument/2006/relationships/image" Target="../media/image50.png"/><Relationship Id="rId20" Type="http://schemas.openxmlformats.org/officeDocument/2006/relationships/diagramColors" Target="../diagrams/colors5.xml"/><Relationship Id="rId1" Type="http://schemas.openxmlformats.org/officeDocument/2006/relationships/slideLayout" Target="../slideLayouts/slideLayout93.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image" Target="../media/image52.png"/><Relationship Id="rId5" Type="http://schemas.openxmlformats.org/officeDocument/2006/relationships/diagramQuickStyle" Target="../diagrams/quickStyle3.xml"/><Relationship Id="rId15" Type="http://schemas.openxmlformats.org/officeDocument/2006/relationships/image" Target="../media/image49.png"/><Relationship Id="rId23" Type="http://schemas.microsoft.com/office/2007/relationships/hdphoto" Target="../media/hdphoto1.wdp"/><Relationship Id="rId10" Type="http://schemas.openxmlformats.org/officeDocument/2006/relationships/diagramQuickStyle" Target="../diagrams/quickStyle4.xml"/><Relationship Id="rId19" Type="http://schemas.openxmlformats.org/officeDocument/2006/relationships/diagramQuickStyle" Target="../diagrams/quickStyle5.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48.png"/><Relationship Id="rId2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8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8.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88.xml"/><Relationship Id="rId6" Type="http://schemas.openxmlformats.org/officeDocument/2006/relationships/diagramColors" Target="../diagrams/colors8.xml"/><Relationship Id="rId11" Type="http://schemas.openxmlformats.org/officeDocument/2006/relationships/image" Target="../media/image59.png"/><Relationship Id="rId5" Type="http://schemas.openxmlformats.org/officeDocument/2006/relationships/diagramQuickStyle" Target="../diagrams/quickStyle8.xml"/><Relationship Id="rId10" Type="http://schemas.openxmlformats.org/officeDocument/2006/relationships/image" Target="../media/image50.png"/><Relationship Id="rId4" Type="http://schemas.openxmlformats.org/officeDocument/2006/relationships/diagramLayout" Target="../diagrams/layout8.xml"/><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88.xml"/><Relationship Id="rId6" Type="http://schemas.openxmlformats.org/officeDocument/2006/relationships/diagramColors" Target="../diagrams/colors9.xml"/><Relationship Id="rId11" Type="http://schemas.openxmlformats.org/officeDocument/2006/relationships/image" Target="../media/image59.png"/><Relationship Id="rId5" Type="http://schemas.openxmlformats.org/officeDocument/2006/relationships/diagramQuickStyle" Target="../diagrams/quickStyle9.xml"/><Relationship Id="rId10" Type="http://schemas.openxmlformats.org/officeDocument/2006/relationships/image" Target="../media/image50.png"/><Relationship Id="rId4" Type="http://schemas.openxmlformats.org/officeDocument/2006/relationships/diagramLayout" Target="../diagrams/layout9.xml"/><Relationship Id="rId9"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88.xml"/><Relationship Id="rId6" Type="http://schemas.openxmlformats.org/officeDocument/2006/relationships/image" Target="../media/image47.png"/><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8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94.xml"/><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26" Type="http://schemas.microsoft.com/office/2007/relationships/diagramDrawing" Target="../diagrams/drawing14.xml"/><Relationship Id="rId3" Type="http://schemas.openxmlformats.org/officeDocument/2006/relationships/diagramLayout" Target="../diagrams/layout10.xml"/><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5" Type="http://schemas.openxmlformats.org/officeDocument/2006/relationships/diagramColors" Target="../diagrams/colors14.xm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29" Type="http://schemas.openxmlformats.org/officeDocument/2006/relationships/diagramQuickStyle" Target="../diagrams/quickStyle15.xml"/><Relationship Id="rId1" Type="http://schemas.openxmlformats.org/officeDocument/2006/relationships/slideLayout" Target="../slideLayouts/slideLayout86.xml"/><Relationship Id="rId6" Type="http://schemas.microsoft.com/office/2007/relationships/diagramDrawing" Target="../diagrams/drawing10.xml"/><Relationship Id="rId11" Type="http://schemas.microsoft.com/office/2007/relationships/diagramDrawing" Target="../diagrams/drawing11.xml"/><Relationship Id="rId24" Type="http://schemas.openxmlformats.org/officeDocument/2006/relationships/diagramQuickStyle" Target="../diagrams/quickStyle14.xml"/><Relationship Id="rId5" Type="http://schemas.openxmlformats.org/officeDocument/2006/relationships/diagramColors" Target="../diagrams/colors10.xml"/><Relationship Id="rId15" Type="http://schemas.openxmlformats.org/officeDocument/2006/relationships/diagramColors" Target="../diagrams/colors12.xml"/><Relationship Id="rId23" Type="http://schemas.openxmlformats.org/officeDocument/2006/relationships/diagramLayout" Target="../diagrams/layout14.xml"/><Relationship Id="rId28" Type="http://schemas.openxmlformats.org/officeDocument/2006/relationships/diagramLayout" Target="../diagrams/layout15.xml"/><Relationship Id="rId10" Type="http://schemas.openxmlformats.org/officeDocument/2006/relationships/diagramColors" Target="../diagrams/colors11.xml"/><Relationship Id="rId19" Type="http://schemas.openxmlformats.org/officeDocument/2006/relationships/diagramQuickStyle" Target="../diagrams/quickStyle13.xml"/><Relationship Id="rId31" Type="http://schemas.microsoft.com/office/2007/relationships/diagramDrawing" Target="../diagrams/drawing15.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 Id="rId22" Type="http://schemas.openxmlformats.org/officeDocument/2006/relationships/diagramData" Target="../diagrams/data14.xml"/><Relationship Id="rId27" Type="http://schemas.openxmlformats.org/officeDocument/2006/relationships/diagramData" Target="../diagrams/data15.xml"/><Relationship Id="rId30" Type="http://schemas.openxmlformats.org/officeDocument/2006/relationships/diagramColors" Target="../diagrams/colors15.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88.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Layout" Target="../diagrams/layout16.xml"/><Relationship Id="rId7" Type="http://schemas.openxmlformats.org/officeDocument/2006/relationships/image" Target="../media/image74.png"/><Relationship Id="rId2" Type="http://schemas.openxmlformats.org/officeDocument/2006/relationships/diagramData" Target="../diagrams/data16.xml"/><Relationship Id="rId1" Type="http://schemas.openxmlformats.org/officeDocument/2006/relationships/slideLayout" Target="../slideLayouts/slideLayout8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7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78.png"/><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88.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6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6.xml"/><Relationship Id="rId1" Type="http://schemas.openxmlformats.org/officeDocument/2006/relationships/slideLayout" Target="../slideLayouts/slideLayout91.xml"/><Relationship Id="rId5" Type="http://schemas.openxmlformats.org/officeDocument/2006/relationships/image" Target="../media/image101.png"/><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Severe Combined Immunodeficiency</a:t>
            </a:r>
            <a:br>
              <a:rPr lang="en-US" dirty="0" smtClean="0"/>
            </a:br>
            <a:r>
              <a:rPr lang="en-US" dirty="0" smtClean="0"/>
              <a:t> National Quarterly Webinar</a:t>
            </a:r>
            <a:endParaRPr lang="en-US" dirty="0"/>
          </a:p>
        </p:txBody>
      </p:sp>
      <p:sp>
        <p:nvSpPr>
          <p:cNvPr id="3" name="Text Placeholder 2"/>
          <p:cNvSpPr>
            <a:spLocks noGrp="1"/>
          </p:cNvSpPr>
          <p:nvPr>
            <p:ph type="subTitle" idx="1"/>
          </p:nvPr>
        </p:nvSpPr>
        <p:spPr>
          <a:xfrm>
            <a:off x="885022" y="2580166"/>
            <a:ext cx="6934200" cy="2587625"/>
          </a:xfrm>
        </p:spPr>
        <p:txBody>
          <a:bodyPr>
            <a:normAutofit fontScale="70000" lnSpcReduction="20000"/>
          </a:bodyPr>
          <a:lstStyle/>
          <a:p>
            <a:endParaRPr lang="en-US" dirty="0" smtClean="0"/>
          </a:p>
          <a:p>
            <a:endParaRPr lang="en-US" dirty="0"/>
          </a:p>
          <a:p>
            <a:r>
              <a:rPr lang="en-US" sz="4000" dirty="0" smtClean="0"/>
              <a:t>April 23, 2018</a:t>
            </a:r>
          </a:p>
          <a:p>
            <a:endParaRPr lang="en-US" sz="4000" dirty="0"/>
          </a:p>
          <a:p>
            <a:r>
              <a:rPr lang="en-US" sz="4000" dirty="0" smtClean="0"/>
              <a:t>U.S. &amp; Canada: 866.740.1260</a:t>
            </a:r>
          </a:p>
          <a:p>
            <a:r>
              <a:rPr lang="en-US" sz="4000" dirty="0" smtClean="0"/>
              <a:t>Access Code: </a:t>
            </a:r>
            <a:r>
              <a:rPr lang="en-US" sz="4000" dirty="0">
                <a:latin typeface="Calibri" panose="020F0502020204030204" pitchFamily="34" charset="0"/>
                <a:ea typeface="Calibri" panose="020F0502020204030204" pitchFamily="34" charset="0"/>
                <a:cs typeface="Times New Roman" panose="02020603050405020304" pitchFamily="18" charset="0"/>
              </a:rPr>
              <a:t>7244438 </a:t>
            </a:r>
            <a:endParaRPr lang="en-US" sz="4000" dirty="0"/>
          </a:p>
        </p:txBody>
      </p:sp>
      <p:pic>
        <p:nvPicPr>
          <p:cNvPr id="5" name="Picture 4"/>
          <p:cNvPicPr>
            <a:picLocks noChangeAspect="1"/>
          </p:cNvPicPr>
          <p:nvPr/>
        </p:nvPicPr>
        <p:blipFill>
          <a:blip r:embed="rId3"/>
          <a:stretch>
            <a:fillRect/>
          </a:stretch>
        </p:blipFill>
        <p:spPr>
          <a:xfrm>
            <a:off x="3200400" y="5791200"/>
            <a:ext cx="1943100" cy="914400"/>
          </a:xfrm>
          <a:prstGeom prst="rect">
            <a:avLst/>
          </a:prstGeom>
        </p:spPr>
      </p:pic>
    </p:spTree>
    <p:extLst>
      <p:ext uri="{BB962C8B-B14F-4D97-AF65-F5344CB8AC3E}">
        <p14:creationId xmlns:p14="http://schemas.microsoft.com/office/powerpoint/2010/main" val="395482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Admission</a:t>
            </a:r>
            <a:endParaRPr lang="en-US" dirty="0"/>
          </a:p>
        </p:txBody>
      </p:sp>
      <p:sp>
        <p:nvSpPr>
          <p:cNvPr id="3" name="Content Placeholder 2"/>
          <p:cNvSpPr>
            <a:spLocks noGrp="1"/>
          </p:cNvSpPr>
          <p:nvPr>
            <p:ph idx="1"/>
          </p:nvPr>
        </p:nvSpPr>
        <p:spPr/>
        <p:txBody>
          <a:bodyPr/>
          <a:lstStyle/>
          <a:p>
            <a:r>
              <a:rPr lang="en-US" dirty="0" smtClean="0"/>
              <a:t>Born at 37 weeks to 22 yo mom</a:t>
            </a:r>
          </a:p>
          <a:p>
            <a:r>
              <a:rPr lang="en-US" dirty="0" smtClean="0"/>
              <a:t>Normal, spontaneous delivery- no complications</a:t>
            </a:r>
          </a:p>
          <a:p>
            <a:r>
              <a:rPr lang="en-US" dirty="0" smtClean="0"/>
              <a:t>Went home at 36 hrs of age</a:t>
            </a:r>
          </a:p>
          <a:p>
            <a:r>
              <a:rPr lang="en-US" dirty="0" smtClean="0"/>
              <a:t>Has 2 healthy half-siblings</a:t>
            </a:r>
          </a:p>
          <a:p>
            <a:r>
              <a:rPr lang="en-US" dirty="0" smtClean="0"/>
              <a:t>No remarkable family history</a:t>
            </a:r>
          </a:p>
          <a:p>
            <a:r>
              <a:rPr lang="en-US" dirty="0" smtClean="0"/>
              <a:t>Exclusively breastfed</a:t>
            </a:r>
            <a:endParaRPr lang="en-US" dirty="0"/>
          </a:p>
        </p:txBody>
      </p:sp>
    </p:spTree>
    <p:extLst>
      <p:ext uri="{BB962C8B-B14F-4D97-AF65-F5344CB8AC3E}">
        <p14:creationId xmlns:p14="http://schemas.microsoft.com/office/powerpoint/2010/main" val="22155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Work-up</a:t>
            </a:r>
            <a:endParaRPr lang="en-US" dirty="0"/>
          </a:p>
        </p:txBody>
      </p:sp>
      <p:graphicFrame>
        <p:nvGraphicFramePr>
          <p:cNvPr id="4" name="Content Placeholder 3"/>
          <p:cNvGraphicFramePr>
            <a:graphicFrameLocks noGrp="1"/>
          </p:cNvGraphicFramePr>
          <p:nvPr>
            <p:ph idx="1"/>
            <p:extLst/>
          </p:nvPr>
        </p:nvGraphicFramePr>
        <p:xfrm>
          <a:off x="1396775" y="1827328"/>
          <a:ext cx="6172200" cy="2225040"/>
        </p:xfrm>
        <a:graphic>
          <a:graphicData uri="http://schemas.openxmlformats.org/drawingml/2006/table">
            <a:tbl>
              <a:tblPr firstRow="1" bandRow="1">
                <a:tableStyleId>{3C2FFA5D-87B4-456A-9821-1D502468CF0F}</a:tableStyleId>
              </a:tblPr>
              <a:tblGrid>
                <a:gridCol w="2057400"/>
                <a:gridCol w="2057400"/>
                <a:gridCol w="2057400"/>
              </a:tblGrid>
              <a:tr h="370840">
                <a:tc>
                  <a:txBody>
                    <a:bodyPr/>
                    <a:lstStyle/>
                    <a:p>
                      <a:r>
                        <a:rPr lang="en-US" dirty="0" smtClean="0"/>
                        <a:t>Lymphocytes</a:t>
                      </a:r>
                      <a:endParaRPr lang="en-US" dirty="0"/>
                    </a:p>
                  </a:txBody>
                  <a:tcPr/>
                </a:tc>
                <a:tc>
                  <a:txBody>
                    <a:bodyPr/>
                    <a:lstStyle/>
                    <a:p>
                      <a:r>
                        <a:rPr lang="en-US" dirty="0" smtClean="0"/>
                        <a:t>Normal</a:t>
                      </a:r>
                      <a:r>
                        <a:rPr lang="en-US" baseline="0" dirty="0" smtClean="0"/>
                        <a:t> Value</a:t>
                      </a:r>
                      <a:endParaRPr lang="en-US" dirty="0"/>
                    </a:p>
                  </a:txBody>
                  <a:tcPr/>
                </a:tc>
                <a:tc>
                  <a:txBody>
                    <a:bodyPr/>
                    <a:lstStyle/>
                    <a:p>
                      <a:r>
                        <a:rPr lang="en-US" dirty="0" smtClean="0"/>
                        <a:t>Cell Count</a:t>
                      </a:r>
                      <a:endParaRPr lang="en-US" dirty="0"/>
                    </a:p>
                  </a:txBody>
                  <a:tcPr/>
                </a:tc>
              </a:tr>
              <a:tr h="370840">
                <a:tc>
                  <a:txBody>
                    <a:bodyPr/>
                    <a:lstStyle/>
                    <a:p>
                      <a:r>
                        <a:rPr lang="en-US" dirty="0" smtClean="0"/>
                        <a:t>CD3</a:t>
                      </a:r>
                      <a:r>
                        <a:rPr lang="en-US" baseline="30000" dirty="0" smtClean="0"/>
                        <a:t>+</a:t>
                      </a:r>
                      <a:endParaRPr lang="en-US" baseline="30000" dirty="0"/>
                    </a:p>
                  </a:txBody>
                  <a:tcPr/>
                </a:tc>
                <a:tc>
                  <a:txBody>
                    <a:bodyPr/>
                    <a:lstStyle/>
                    <a:p>
                      <a:r>
                        <a:rPr lang="en-US" dirty="0" smtClean="0"/>
                        <a:t>600-7000</a:t>
                      </a:r>
                      <a:endParaRPr lang="en-US" dirty="0"/>
                    </a:p>
                  </a:txBody>
                  <a:tcPr/>
                </a:tc>
                <a:tc>
                  <a:txBody>
                    <a:bodyPr/>
                    <a:lstStyle/>
                    <a:p>
                      <a:r>
                        <a:rPr lang="en-US" dirty="0" smtClean="0"/>
                        <a:t>23</a:t>
                      </a:r>
                      <a:endParaRPr lang="en-US" dirty="0"/>
                    </a:p>
                  </a:txBody>
                  <a:tcPr/>
                </a:tc>
              </a:tr>
              <a:tr h="370840">
                <a:tc>
                  <a:txBody>
                    <a:bodyPr/>
                    <a:lstStyle/>
                    <a:p>
                      <a:r>
                        <a:rPr lang="en-US" dirty="0" smtClean="0"/>
                        <a:t>CD3</a:t>
                      </a:r>
                      <a:r>
                        <a:rPr lang="en-US" baseline="30000" dirty="0" smtClean="0"/>
                        <a:t>+</a:t>
                      </a:r>
                      <a:r>
                        <a:rPr lang="en-US" dirty="0" smtClean="0"/>
                        <a:t>CD4</a:t>
                      </a:r>
                      <a:r>
                        <a:rPr lang="en-US" baseline="30000" dirty="0" smtClean="0"/>
                        <a:t>+</a:t>
                      </a:r>
                      <a:endParaRPr lang="en-US" baseline="30000" dirty="0"/>
                    </a:p>
                  </a:txBody>
                  <a:tcPr/>
                </a:tc>
                <a:tc>
                  <a:txBody>
                    <a:bodyPr/>
                    <a:lstStyle/>
                    <a:p>
                      <a:r>
                        <a:rPr lang="en-US" dirty="0" smtClean="0"/>
                        <a:t>400-5300</a:t>
                      </a:r>
                      <a:endParaRPr lang="en-US" dirty="0"/>
                    </a:p>
                  </a:txBody>
                  <a:tcPr/>
                </a:tc>
                <a:tc>
                  <a:txBody>
                    <a:bodyPr/>
                    <a:lstStyle/>
                    <a:p>
                      <a:r>
                        <a:rPr lang="en-US" dirty="0" smtClean="0"/>
                        <a:t>12</a:t>
                      </a:r>
                      <a:endParaRPr lang="en-US" dirty="0"/>
                    </a:p>
                  </a:txBody>
                  <a:tcPr/>
                </a:tc>
              </a:tr>
              <a:tr h="370840">
                <a:tc>
                  <a:txBody>
                    <a:bodyPr/>
                    <a:lstStyle/>
                    <a:p>
                      <a:r>
                        <a:rPr lang="en-US" dirty="0" smtClean="0"/>
                        <a:t>CD3</a:t>
                      </a:r>
                      <a:r>
                        <a:rPr lang="en-US" baseline="30000" dirty="0" smtClean="0"/>
                        <a:t>+</a:t>
                      </a:r>
                      <a:r>
                        <a:rPr lang="en-US" dirty="0" smtClean="0"/>
                        <a:t>CD8</a:t>
                      </a:r>
                      <a:r>
                        <a:rPr lang="en-US" baseline="30000" dirty="0" smtClean="0"/>
                        <a:t>+</a:t>
                      </a:r>
                      <a:endParaRPr lang="en-US" baseline="30000" dirty="0"/>
                    </a:p>
                  </a:txBody>
                  <a:tcPr/>
                </a:tc>
                <a:tc>
                  <a:txBody>
                    <a:bodyPr/>
                    <a:lstStyle/>
                    <a:p>
                      <a:r>
                        <a:rPr lang="en-US" dirty="0" smtClean="0"/>
                        <a:t>200-1900</a:t>
                      </a:r>
                      <a:endParaRPr lang="en-US" dirty="0"/>
                    </a:p>
                  </a:txBody>
                  <a:tcPr/>
                </a:tc>
                <a:tc>
                  <a:txBody>
                    <a:bodyPr/>
                    <a:lstStyle/>
                    <a:p>
                      <a:r>
                        <a:rPr lang="en-US" dirty="0" smtClean="0"/>
                        <a:t>1</a:t>
                      </a:r>
                      <a:endParaRPr lang="en-US" dirty="0"/>
                    </a:p>
                  </a:txBody>
                  <a:tcPr/>
                </a:tc>
              </a:tr>
              <a:tr h="370840">
                <a:tc>
                  <a:txBody>
                    <a:bodyPr/>
                    <a:lstStyle/>
                    <a:p>
                      <a:r>
                        <a:rPr lang="en-US" dirty="0" smtClean="0"/>
                        <a:t>CD56</a:t>
                      </a:r>
                      <a:r>
                        <a:rPr lang="en-US" baseline="30000" dirty="0" smtClean="0"/>
                        <a:t>+</a:t>
                      </a:r>
                      <a:endParaRPr lang="en-US" baseline="30000" dirty="0"/>
                    </a:p>
                  </a:txBody>
                  <a:tcPr/>
                </a:tc>
                <a:tc>
                  <a:txBody>
                    <a:bodyPr/>
                    <a:lstStyle/>
                    <a:p>
                      <a:r>
                        <a:rPr lang="en-US" dirty="0" smtClean="0"/>
                        <a:t>100-1900</a:t>
                      </a:r>
                      <a:endParaRPr lang="en-US" dirty="0"/>
                    </a:p>
                  </a:txBody>
                  <a:tcPr/>
                </a:tc>
                <a:tc>
                  <a:txBody>
                    <a:bodyPr/>
                    <a:lstStyle/>
                    <a:p>
                      <a:r>
                        <a:rPr lang="en-US" dirty="0" smtClean="0"/>
                        <a:t>81</a:t>
                      </a:r>
                      <a:endParaRPr lang="en-US" dirty="0"/>
                    </a:p>
                  </a:txBody>
                  <a:tcPr/>
                </a:tc>
              </a:tr>
              <a:tr h="370840">
                <a:tc>
                  <a:txBody>
                    <a:bodyPr/>
                    <a:lstStyle/>
                    <a:p>
                      <a:r>
                        <a:rPr lang="en-US" baseline="0" dirty="0" smtClean="0"/>
                        <a:t>CD19</a:t>
                      </a:r>
                      <a:r>
                        <a:rPr lang="en-US" baseline="30000" dirty="0" smtClean="0"/>
                        <a:t>+</a:t>
                      </a:r>
                      <a:endParaRPr lang="en-US" baseline="30000" dirty="0"/>
                    </a:p>
                  </a:txBody>
                  <a:tcPr/>
                </a:tc>
                <a:tc>
                  <a:txBody>
                    <a:bodyPr/>
                    <a:lstStyle/>
                    <a:p>
                      <a:r>
                        <a:rPr lang="en-US" dirty="0" smtClean="0"/>
                        <a:t>40-1900</a:t>
                      </a:r>
                      <a:endParaRPr lang="en-US" dirty="0"/>
                    </a:p>
                  </a:txBody>
                  <a:tcPr/>
                </a:tc>
                <a:tc>
                  <a:txBody>
                    <a:bodyPr/>
                    <a:lstStyle/>
                    <a:p>
                      <a:r>
                        <a:rPr lang="en-US" dirty="0" smtClean="0"/>
                        <a:t>20</a:t>
                      </a:r>
                      <a:endParaRPr lang="en-US" dirty="0"/>
                    </a:p>
                  </a:txBody>
                  <a:tcPr/>
                </a:tc>
              </a:tr>
            </a:tbl>
          </a:graphicData>
        </a:graphic>
      </p:graphicFrame>
      <p:sp>
        <p:nvSpPr>
          <p:cNvPr id="5" name="TextBox 4"/>
          <p:cNvSpPr txBox="1"/>
          <p:nvPr/>
        </p:nvSpPr>
        <p:spPr>
          <a:xfrm>
            <a:off x="1" y="4707938"/>
            <a:ext cx="9144000" cy="369332"/>
          </a:xfrm>
          <a:prstGeom prst="rect">
            <a:avLst/>
          </a:prstGeom>
          <a:noFill/>
        </p:spPr>
        <p:txBody>
          <a:bodyPr wrap="square" rtlCol="0">
            <a:spAutoFit/>
          </a:bodyPr>
          <a:lstStyle/>
          <a:p>
            <a:pPr algn="ctr" defTabSz="457200"/>
            <a:r>
              <a:rPr lang="en-US" dirty="0" smtClean="0">
                <a:solidFill>
                  <a:prstClr val="black"/>
                </a:solidFill>
              </a:rPr>
              <a:t>Mitogen studies- no response to PHA, ConA, pokeweed</a:t>
            </a:r>
            <a:endParaRPr lang="en-US" dirty="0">
              <a:solidFill>
                <a:prstClr val="black"/>
              </a:solidFill>
            </a:endParaRPr>
          </a:p>
        </p:txBody>
      </p:sp>
    </p:spTree>
    <p:extLst>
      <p:ext uri="{BB962C8B-B14F-4D97-AF65-F5344CB8AC3E}">
        <p14:creationId xmlns:p14="http://schemas.microsoft.com/office/powerpoint/2010/main" val="25534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Adenosine Deaminase Levels</a:t>
            </a:r>
            <a:endParaRPr lang="en-US" dirty="0"/>
          </a:p>
        </p:txBody>
      </p:sp>
      <p:sp>
        <p:nvSpPr>
          <p:cNvPr id="3" name="Content Placeholder 2"/>
          <p:cNvSpPr>
            <a:spLocks noGrp="1"/>
          </p:cNvSpPr>
          <p:nvPr>
            <p:ph idx="1"/>
          </p:nvPr>
        </p:nvSpPr>
        <p:spPr/>
        <p:txBody>
          <a:bodyPr/>
          <a:lstStyle/>
          <a:p>
            <a:r>
              <a:rPr lang="en-US" dirty="0" smtClean="0"/>
              <a:t>Her level- 0</a:t>
            </a:r>
          </a:p>
          <a:p>
            <a:r>
              <a:rPr lang="en-US" dirty="0" smtClean="0"/>
              <a:t>Normal level- 63</a:t>
            </a:r>
          </a:p>
          <a:p>
            <a:endParaRPr lang="en-US" dirty="0" smtClean="0"/>
          </a:p>
          <a:p>
            <a:pPr marL="0" indent="0">
              <a:buNone/>
            </a:pPr>
            <a:r>
              <a:rPr lang="en-US" dirty="0" smtClean="0"/>
              <a:t>-Diagnosed with ADA deficiency SCID</a:t>
            </a:r>
          </a:p>
          <a:p>
            <a:pPr marL="0" indent="0">
              <a:buNone/>
            </a:pPr>
            <a:r>
              <a:rPr lang="en-US" dirty="0" smtClean="0"/>
              <a:t>-Historically 15% of SCID cases</a:t>
            </a:r>
            <a:endParaRPr lang="en-US" dirty="0"/>
          </a:p>
        </p:txBody>
      </p:sp>
    </p:spTree>
    <p:extLst>
      <p:ext uri="{BB962C8B-B14F-4D97-AF65-F5344CB8AC3E}">
        <p14:creationId xmlns:p14="http://schemas.microsoft.com/office/powerpoint/2010/main" val="268089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Adenosine Deaminase Testing</a:t>
            </a:r>
            <a:endParaRPr lang="en-US" dirty="0"/>
          </a:p>
        </p:txBody>
      </p:sp>
      <p:graphicFrame>
        <p:nvGraphicFramePr>
          <p:cNvPr id="4" name="Table 3"/>
          <p:cNvGraphicFramePr>
            <a:graphicFrameLocks noGrp="1"/>
          </p:cNvGraphicFramePr>
          <p:nvPr/>
        </p:nvGraphicFramePr>
        <p:xfrm>
          <a:off x="1524000" y="1397000"/>
          <a:ext cx="6096000" cy="13817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Test</a:t>
                      </a:r>
                      <a:endParaRPr lang="en-US" dirty="0"/>
                    </a:p>
                  </a:txBody>
                  <a:tcPr/>
                </a:tc>
                <a:tc>
                  <a:txBody>
                    <a:bodyPr/>
                    <a:lstStyle/>
                    <a:p>
                      <a:r>
                        <a:rPr lang="en-US" dirty="0" smtClean="0"/>
                        <a:t>Normal Value</a:t>
                      </a:r>
                      <a:endParaRPr lang="en-US" dirty="0"/>
                    </a:p>
                  </a:txBody>
                  <a:tcPr/>
                </a:tc>
                <a:tc>
                  <a:txBody>
                    <a:bodyPr/>
                    <a:lstStyle/>
                    <a:p>
                      <a:r>
                        <a:rPr lang="en-US" dirty="0" smtClean="0"/>
                        <a:t>Patient’s Results</a:t>
                      </a:r>
                      <a:endParaRPr lang="en-US" dirty="0"/>
                    </a:p>
                  </a:txBody>
                  <a:tcPr/>
                </a:tc>
              </a:tr>
              <a:tr h="370840">
                <a:tc>
                  <a:txBody>
                    <a:bodyPr/>
                    <a:lstStyle/>
                    <a:p>
                      <a:r>
                        <a:rPr lang="en-US" dirty="0" smtClean="0"/>
                        <a:t>Adenosine</a:t>
                      </a:r>
                      <a:r>
                        <a:rPr lang="en-US" baseline="0" dirty="0" smtClean="0"/>
                        <a:t> Deaminase</a:t>
                      </a:r>
                      <a:endParaRPr lang="en-US" dirty="0"/>
                    </a:p>
                  </a:txBody>
                  <a:tcPr/>
                </a:tc>
                <a:tc>
                  <a:txBody>
                    <a:bodyPr/>
                    <a:lstStyle/>
                    <a:p>
                      <a:r>
                        <a:rPr lang="en-US" dirty="0" smtClean="0"/>
                        <a:t>63</a:t>
                      </a:r>
                      <a:endParaRPr lang="en-US" dirty="0"/>
                    </a:p>
                  </a:txBody>
                  <a:tcPr/>
                </a:tc>
                <a:tc>
                  <a:txBody>
                    <a:bodyPr/>
                    <a:lstStyle/>
                    <a:p>
                      <a:r>
                        <a:rPr lang="en-US" dirty="0" smtClean="0"/>
                        <a:t>0</a:t>
                      </a:r>
                      <a:endParaRPr lang="en-US" dirty="0"/>
                    </a:p>
                  </a:txBody>
                  <a:tcPr/>
                </a:tc>
              </a:tr>
              <a:tr h="370840">
                <a:tc>
                  <a:txBody>
                    <a:bodyPr/>
                    <a:lstStyle/>
                    <a:p>
                      <a:r>
                        <a:rPr lang="en-US" dirty="0" smtClean="0"/>
                        <a:t>dAXP</a:t>
                      </a:r>
                      <a:endParaRPr lang="en-US" dirty="0"/>
                    </a:p>
                  </a:txBody>
                  <a:tcPr/>
                </a:tc>
                <a:tc>
                  <a:txBody>
                    <a:bodyPr/>
                    <a:lstStyle/>
                    <a:p>
                      <a:r>
                        <a:rPr lang="en-US" dirty="0" smtClean="0"/>
                        <a:t>&lt; 0.002</a:t>
                      </a:r>
                      <a:endParaRPr lang="en-US" dirty="0"/>
                    </a:p>
                  </a:txBody>
                  <a:tcPr/>
                </a:tc>
                <a:tc>
                  <a:txBody>
                    <a:bodyPr/>
                    <a:lstStyle/>
                    <a:p>
                      <a:r>
                        <a:rPr lang="en-US" dirty="0" smtClean="0"/>
                        <a:t>1.227</a:t>
                      </a:r>
                      <a:endParaRPr lang="en-US" dirty="0"/>
                    </a:p>
                  </a:txBody>
                  <a:tcPr/>
                </a:tc>
              </a:tr>
            </a:tbl>
          </a:graphicData>
        </a:graphic>
      </p:graphicFrame>
    </p:spTree>
    <p:extLst>
      <p:ext uri="{BB962C8B-B14F-4D97-AF65-F5344CB8AC3E}">
        <p14:creationId xmlns:p14="http://schemas.microsoft.com/office/powerpoint/2010/main" val="217927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Adenosine Deaminase Testing</a:t>
            </a:r>
            <a:endParaRPr lang="en-US" dirty="0"/>
          </a:p>
        </p:txBody>
      </p:sp>
      <p:graphicFrame>
        <p:nvGraphicFramePr>
          <p:cNvPr id="4" name="Table 3"/>
          <p:cNvGraphicFramePr>
            <a:graphicFrameLocks noGrp="1"/>
          </p:cNvGraphicFramePr>
          <p:nvPr/>
        </p:nvGraphicFramePr>
        <p:xfrm>
          <a:off x="1524000" y="1397000"/>
          <a:ext cx="6096000" cy="13817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Test</a:t>
                      </a:r>
                      <a:endParaRPr lang="en-US" dirty="0"/>
                    </a:p>
                  </a:txBody>
                  <a:tcPr/>
                </a:tc>
                <a:tc>
                  <a:txBody>
                    <a:bodyPr/>
                    <a:lstStyle/>
                    <a:p>
                      <a:r>
                        <a:rPr lang="en-US" dirty="0" smtClean="0"/>
                        <a:t>Normal Value</a:t>
                      </a:r>
                      <a:endParaRPr lang="en-US" dirty="0"/>
                    </a:p>
                  </a:txBody>
                  <a:tcPr/>
                </a:tc>
                <a:tc>
                  <a:txBody>
                    <a:bodyPr/>
                    <a:lstStyle/>
                    <a:p>
                      <a:r>
                        <a:rPr lang="en-US" dirty="0" smtClean="0"/>
                        <a:t>Patient’s Results</a:t>
                      </a:r>
                      <a:endParaRPr lang="en-US" dirty="0"/>
                    </a:p>
                  </a:txBody>
                  <a:tcPr/>
                </a:tc>
              </a:tr>
              <a:tr h="370840">
                <a:tc>
                  <a:txBody>
                    <a:bodyPr/>
                    <a:lstStyle/>
                    <a:p>
                      <a:r>
                        <a:rPr lang="en-US" dirty="0" smtClean="0"/>
                        <a:t>Adenosine</a:t>
                      </a:r>
                      <a:r>
                        <a:rPr lang="en-US" baseline="0" dirty="0" smtClean="0"/>
                        <a:t> Deaminase</a:t>
                      </a:r>
                      <a:endParaRPr lang="en-US" dirty="0"/>
                    </a:p>
                  </a:txBody>
                  <a:tcPr/>
                </a:tc>
                <a:tc>
                  <a:txBody>
                    <a:bodyPr/>
                    <a:lstStyle/>
                    <a:p>
                      <a:r>
                        <a:rPr lang="en-US" dirty="0" smtClean="0"/>
                        <a:t>63</a:t>
                      </a:r>
                      <a:endParaRPr lang="en-US" dirty="0"/>
                    </a:p>
                  </a:txBody>
                  <a:tcPr/>
                </a:tc>
                <a:tc>
                  <a:txBody>
                    <a:bodyPr/>
                    <a:lstStyle/>
                    <a:p>
                      <a:r>
                        <a:rPr lang="en-US" dirty="0" smtClean="0"/>
                        <a:t>0</a:t>
                      </a:r>
                      <a:endParaRPr lang="en-US" dirty="0"/>
                    </a:p>
                  </a:txBody>
                  <a:tcPr/>
                </a:tc>
              </a:tr>
              <a:tr h="370840">
                <a:tc>
                  <a:txBody>
                    <a:bodyPr/>
                    <a:lstStyle/>
                    <a:p>
                      <a:r>
                        <a:rPr lang="en-US" dirty="0" smtClean="0"/>
                        <a:t>dAXP</a:t>
                      </a:r>
                      <a:endParaRPr lang="en-US" dirty="0"/>
                    </a:p>
                  </a:txBody>
                  <a:tcPr/>
                </a:tc>
                <a:tc>
                  <a:txBody>
                    <a:bodyPr/>
                    <a:lstStyle/>
                    <a:p>
                      <a:r>
                        <a:rPr lang="en-US" dirty="0" smtClean="0"/>
                        <a:t>&lt; 0.002</a:t>
                      </a:r>
                      <a:endParaRPr lang="en-US" dirty="0"/>
                    </a:p>
                  </a:txBody>
                  <a:tcPr/>
                </a:tc>
                <a:tc>
                  <a:txBody>
                    <a:bodyPr/>
                    <a:lstStyle/>
                    <a:p>
                      <a:r>
                        <a:rPr lang="en-US" dirty="0" smtClean="0"/>
                        <a:t>1.227</a:t>
                      </a:r>
                      <a:endParaRPr lang="en-US" dirty="0"/>
                    </a:p>
                  </a:txBody>
                  <a:tcPr/>
                </a:tc>
              </a:tr>
            </a:tbl>
          </a:graphicData>
        </a:graphic>
      </p:graphicFrame>
      <p:sp>
        <p:nvSpPr>
          <p:cNvPr id="5" name="TextBox 4"/>
          <p:cNvSpPr txBox="1"/>
          <p:nvPr/>
        </p:nvSpPr>
        <p:spPr>
          <a:xfrm>
            <a:off x="1641165" y="3681382"/>
            <a:ext cx="5865289" cy="646331"/>
          </a:xfrm>
          <a:prstGeom prst="rect">
            <a:avLst/>
          </a:prstGeom>
          <a:noFill/>
        </p:spPr>
        <p:txBody>
          <a:bodyPr wrap="square" rtlCol="0">
            <a:spAutoFit/>
          </a:bodyPr>
          <a:lstStyle/>
          <a:p>
            <a:pPr defTabSz="457200"/>
            <a:r>
              <a:rPr lang="en-US" dirty="0" smtClean="0">
                <a:solidFill>
                  <a:prstClr val="black"/>
                </a:solidFill>
              </a:rPr>
              <a:t>-Genetic testing revealed a mutation in the ADA gene</a:t>
            </a:r>
          </a:p>
          <a:p>
            <a:pPr defTabSz="457200"/>
            <a:r>
              <a:rPr lang="en-US" dirty="0" smtClean="0">
                <a:solidFill>
                  <a:prstClr val="black"/>
                </a:solidFill>
              </a:rPr>
              <a:t>-15% of SCID historically due to ADA deficiency</a:t>
            </a:r>
            <a:endParaRPr lang="en-US" dirty="0">
              <a:solidFill>
                <a:prstClr val="black"/>
              </a:solidFill>
            </a:endParaRPr>
          </a:p>
        </p:txBody>
      </p:sp>
    </p:spTree>
    <p:extLst>
      <p:ext uri="{BB962C8B-B14F-4D97-AF65-F5344CB8AC3E}">
        <p14:creationId xmlns:p14="http://schemas.microsoft.com/office/powerpoint/2010/main" val="19575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2900" y="0"/>
            <a:ext cx="5907295" cy="6858000"/>
          </a:xfrm>
          <a:prstGeom prst="rect">
            <a:avLst/>
          </a:prstGeom>
        </p:spPr>
      </p:pic>
      <p:sp>
        <p:nvSpPr>
          <p:cNvPr id="6" name="TextBox 5"/>
          <p:cNvSpPr txBox="1"/>
          <p:nvPr/>
        </p:nvSpPr>
        <p:spPr>
          <a:xfrm>
            <a:off x="6205272" y="6432109"/>
            <a:ext cx="2835478" cy="307777"/>
          </a:xfrm>
          <a:prstGeom prst="rect">
            <a:avLst/>
          </a:prstGeom>
          <a:noFill/>
        </p:spPr>
        <p:txBody>
          <a:bodyPr wrap="square" rtlCol="0">
            <a:spAutoFit/>
          </a:bodyPr>
          <a:lstStyle/>
          <a:p>
            <a:pPr defTabSz="457200"/>
            <a:r>
              <a:rPr lang="en-US" sz="1400" dirty="0" smtClean="0">
                <a:solidFill>
                  <a:prstClr val="black"/>
                </a:solidFill>
              </a:rPr>
              <a:t>Whitmore KV, </a:t>
            </a:r>
            <a:r>
              <a:rPr lang="en-US" sz="1400" i="1" dirty="0" smtClean="0">
                <a:solidFill>
                  <a:prstClr val="black"/>
                </a:solidFill>
              </a:rPr>
              <a:t>Front Immunol, </a:t>
            </a:r>
            <a:r>
              <a:rPr lang="en-US" sz="1400" dirty="0" smtClean="0">
                <a:solidFill>
                  <a:prstClr val="black"/>
                </a:solidFill>
              </a:rPr>
              <a:t>2016</a:t>
            </a:r>
            <a:endParaRPr lang="en-US" sz="1400" dirty="0">
              <a:solidFill>
                <a:prstClr val="black"/>
              </a:solidFill>
            </a:endParaRPr>
          </a:p>
        </p:txBody>
      </p:sp>
    </p:spTree>
    <p:extLst>
      <p:ext uri="{BB962C8B-B14F-4D97-AF65-F5344CB8AC3E}">
        <p14:creationId xmlns:p14="http://schemas.microsoft.com/office/powerpoint/2010/main" val="3117191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2900" y="0"/>
            <a:ext cx="5907295" cy="6858000"/>
          </a:xfrm>
          <a:prstGeom prst="rect">
            <a:avLst/>
          </a:prstGeom>
        </p:spPr>
      </p:pic>
      <p:sp>
        <p:nvSpPr>
          <p:cNvPr id="6" name="TextBox 5"/>
          <p:cNvSpPr txBox="1"/>
          <p:nvPr/>
        </p:nvSpPr>
        <p:spPr>
          <a:xfrm>
            <a:off x="6205272" y="6432109"/>
            <a:ext cx="2835478" cy="307777"/>
          </a:xfrm>
          <a:prstGeom prst="rect">
            <a:avLst/>
          </a:prstGeom>
          <a:noFill/>
        </p:spPr>
        <p:txBody>
          <a:bodyPr wrap="square" rtlCol="0">
            <a:spAutoFit/>
          </a:bodyPr>
          <a:lstStyle/>
          <a:p>
            <a:pPr defTabSz="457200"/>
            <a:r>
              <a:rPr lang="en-US" sz="1400" dirty="0" smtClean="0">
                <a:solidFill>
                  <a:prstClr val="black"/>
                </a:solidFill>
              </a:rPr>
              <a:t>Whitmore KV, </a:t>
            </a:r>
            <a:r>
              <a:rPr lang="en-US" sz="1400" i="1" dirty="0" smtClean="0">
                <a:solidFill>
                  <a:prstClr val="black"/>
                </a:solidFill>
              </a:rPr>
              <a:t>Front Immunol, </a:t>
            </a:r>
            <a:r>
              <a:rPr lang="en-US" sz="1400" dirty="0" smtClean="0">
                <a:solidFill>
                  <a:prstClr val="black"/>
                </a:solidFill>
              </a:rPr>
              <a:t>2016</a:t>
            </a:r>
            <a:endParaRPr lang="en-US" sz="1400" dirty="0">
              <a:solidFill>
                <a:prstClr val="black"/>
              </a:solidFill>
            </a:endParaRPr>
          </a:p>
        </p:txBody>
      </p:sp>
      <p:sp>
        <p:nvSpPr>
          <p:cNvPr id="2" name="Rectangle 1"/>
          <p:cNvSpPr/>
          <p:nvPr/>
        </p:nvSpPr>
        <p:spPr>
          <a:xfrm>
            <a:off x="2498629" y="3076679"/>
            <a:ext cx="784693" cy="505897"/>
          </a:xfrm>
          <a:prstGeom prst="rect">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a:off x="5335529" y="3115515"/>
            <a:ext cx="784693" cy="505897"/>
          </a:xfrm>
          <a:prstGeom prst="rect">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22286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A thera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920"/>
            <a:ext cx="8889748" cy="6287575"/>
          </a:xfrm>
          <a:prstGeom prst="rect">
            <a:avLst/>
          </a:prstGeom>
        </p:spPr>
      </p:pic>
      <p:sp>
        <p:nvSpPr>
          <p:cNvPr id="7" name="TextBox 6"/>
          <p:cNvSpPr txBox="1"/>
          <p:nvPr/>
        </p:nvSpPr>
        <p:spPr>
          <a:xfrm>
            <a:off x="6329181" y="6556013"/>
            <a:ext cx="3396896" cy="307777"/>
          </a:xfrm>
          <a:prstGeom prst="rect">
            <a:avLst/>
          </a:prstGeom>
          <a:noFill/>
        </p:spPr>
        <p:txBody>
          <a:bodyPr wrap="square" rtlCol="0">
            <a:spAutoFit/>
          </a:bodyPr>
          <a:lstStyle/>
          <a:p>
            <a:pPr defTabSz="457200"/>
            <a:r>
              <a:rPr lang="en-US" sz="1400" dirty="0" smtClean="0">
                <a:solidFill>
                  <a:prstClr val="black"/>
                </a:solidFill>
              </a:rPr>
              <a:t>Whitmore KV. </a:t>
            </a:r>
            <a:r>
              <a:rPr lang="en-US" sz="1400" i="1" dirty="0" smtClean="0">
                <a:solidFill>
                  <a:prstClr val="black"/>
                </a:solidFill>
              </a:rPr>
              <a:t>Front Immunol</a:t>
            </a:r>
            <a:r>
              <a:rPr lang="en-US" sz="1400" dirty="0" smtClean="0">
                <a:solidFill>
                  <a:prstClr val="black"/>
                </a:solidFill>
              </a:rPr>
              <a:t>, 2016</a:t>
            </a:r>
            <a:endParaRPr lang="en-US" sz="1400" dirty="0">
              <a:solidFill>
                <a:prstClr val="black"/>
              </a:solidFill>
            </a:endParaRPr>
          </a:p>
        </p:txBody>
      </p:sp>
    </p:spTree>
    <p:extLst>
      <p:ext uri="{BB962C8B-B14F-4D97-AF65-F5344CB8AC3E}">
        <p14:creationId xmlns:p14="http://schemas.microsoft.com/office/powerpoint/2010/main" val="201470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a:t>
            </a:r>
            <a:endParaRPr lang="en-US" dirty="0"/>
          </a:p>
        </p:txBody>
      </p:sp>
      <p:sp>
        <p:nvSpPr>
          <p:cNvPr id="3" name="Content Placeholder 2"/>
          <p:cNvSpPr>
            <a:spLocks noGrp="1"/>
          </p:cNvSpPr>
          <p:nvPr>
            <p:ph idx="1"/>
          </p:nvPr>
        </p:nvSpPr>
        <p:spPr/>
        <p:txBody>
          <a:bodyPr/>
          <a:lstStyle/>
          <a:p>
            <a:r>
              <a:rPr lang="en-US" dirty="0" smtClean="0"/>
              <a:t>No matched sibling donors</a:t>
            </a:r>
          </a:p>
          <a:p>
            <a:r>
              <a:rPr lang="en-US" dirty="0" smtClean="0"/>
              <a:t>Started enzyme replacement</a:t>
            </a:r>
          </a:p>
          <a:p>
            <a:r>
              <a:rPr lang="en-US" dirty="0" smtClean="0"/>
              <a:t>Had gene therapy at UCLA in May 2015</a:t>
            </a:r>
          </a:p>
          <a:p>
            <a:pPr marL="0" indent="0">
              <a:buNone/>
            </a:pPr>
            <a:endParaRPr lang="en-US" dirty="0"/>
          </a:p>
        </p:txBody>
      </p:sp>
    </p:spTree>
    <p:extLst>
      <p:ext uri="{BB962C8B-B14F-4D97-AF65-F5344CB8AC3E}">
        <p14:creationId xmlns:p14="http://schemas.microsoft.com/office/powerpoint/2010/main" val="271714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a:t>
            </a:r>
            <a:endParaRPr lang="en-US" dirty="0"/>
          </a:p>
        </p:txBody>
      </p:sp>
      <p:sp>
        <p:nvSpPr>
          <p:cNvPr id="3" name="Content Placeholder 2"/>
          <p:cNvSpPr>
            <a:spLocks noGrp="1"/>
          </p:cNvSpPr>
          <p:nvPr>
            <p:ph idx="1"/>
          </p:nvPr>
        </p:nvSpPr>
        <p:spPr/>
        <p:txBody>
          <a:bodyPr/>
          <a:lstStyle/>
          <a:p>
            <a:r>
              <a:rPr lang="en-US" dirty="0" smtClean="0"/>
              <a:t>Now 3 years old and thriving</a:t>
            </a:r>
          </a:p>
          <a:p>
            <a:r>
              <a:rPr lang="en-US" dirty="0" smtClean="0"/>
              <a:t>Normal immune system</a:t>
            </a:r>
            <a:endParaRPr lang="en-US" dirty="0"/>
          </a:p>
        </p:txBody>
      </p:sp>
    </p:spTree>
    <p:extLst>
      <p:ext uri="{BB962C8B-B14F-4D97-AF65-F5344CB8AC3E}">
        <p14:creationId xmlns:p14="http://schemas.microsoft.com/office/powerpoint/2010/main" val="297071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marL="571500">
              <a:spcBef>
                <a:spcPts val="0"/>
              </a:spcBef>
            </a:pPr>
            <a:r>
              <a:rPr lang="en-US" sz="2000" dirty="0" smtClean="0">
                <a:solidFill>
                  <a:srgbClr val="333333"/>
                </a:solidFill>
                <a:latin typeface="Calibri" panose="020F0502020204030204" pitchFamily="34" charset="0"/>
                <a:ea typeface="Calibri" panose="020F0502020204030204" pitchFamily="34" charset="0"/>
                <a:cs typeface="Arial" panose="020B0604020202020204" pitchFamily="34" charset="0"/>
              </a:rPr>
              <a:t>Welcome</a:t>
            </a:r>
            <a:endParaRPr lang="en-US" sz="2400" dirty="0">
              <a:solidFill>
                <a:srgbClr val="333333"/>
              </a:solidFill>
              <a:latin typeface="Times New Roman" panose="02020603050405020304" pitchFamily="18" charset="0"/>
              <a:ea typeface="Calibri" panose="020F0502020204030204" pitchFamily="34" charset="0"/>
            </a:endParaRPr>
          </a:p>
          <a:p>
            <a:pPr marL="571500">
              <a:spcBef>
                <a:spcPts val="0"/>
              </a:spcBef>
            </a:pPr>
            <a:r>
              <a:rPr lang="en-US" sz="2000" dirty="0" smtClean="0">
                <a:solidFill>
                  <a:srgbClr val="333333"/>
                </a:solidFill>
                <a:latin typeface="Calibri" panose="020F0502020204030204" pitchFamily="34" charset="0"/>
                <a:ea typeface="Calibri" panose="020F0502020204030204" pitchFamily="34" charset="0"/>
                <a:cs typeface="Arial" panose="020B0604020202020204" pitchFamily="34" charset="0"/>
              </a:rPr>
              <a:t>SCID </a:t>
            </a:r>
            <a:r>
              <a:rPr lang="en-US" sz="2000" dirty="0">
                <a:solidFill>
                  <a:srgbClr val="333333"/>
                </a:solidFill>
                <a:latin typeface="Calibri" panose="020F0502020204030204" pitchFamily="34" charset="0"/>
                <a:ea typeface="Calibri" panose="020F0502020204030204" pitchFamily="34" charset="0"/>
                <a:cs typeface="Arial" panose="020B0604020202020204" pitchFamily="34" charset="0"/>
              </a:rPr>
              <a:t>Newborn Screening Status Map </a:t>
            </a:r>
            <a:endParaRPr lang="en-US" sz="2400" dirty="0">
              <a:solidFill>
                <a:srgbClr val="333333"/>
              </a:solidFill>
              <a:latin typeface="Times New Roman" panose="02020603050405020304" pitchFamily="18" charset="0"/>
              <a:ea typeface="Calibri" panose="020F0502020204030204" pitchFamily="34" charset="0"/>
            </a:endParaRPr>
          </a:p>
          <a:p>
            <a:pPr marL="571500">
              <a:spcBef>
                <a:spcPts val="0"/>
              </a:spcBef>
            </a:pPr>
            <a:r>
              <a:rPr lang="en-US" sz="2000" b="1" dirty="0" smtClean="0">
                <a:solidFill>
                  <a:srgbClr val="333333"/>
                </a:solidFill>
                <a:latin typeface="Calibri" panose="020F0502020204030204" pitchFamily="34" charset="0"/>
                <a:ea typeface="Calibri" panose="020F0502020204030204" pitchFamily="34" charset="0"/>
                <a:cs typeface="Arial" panose="020B0604020202020204" pitchFamily="34" charset="0"/>
              </a:rPr>
              <a:t>Clinical </a:t>
            </a:r>
            <a:r>
              <a:rPr lang="en-US" sz="2000" b="1" dirty="0">
                <a:solidFill>
                  <a:srgbClr val="333333"/>
                </a:solidFill>
                <a:latin typeface="Calibri" panose="020F0502020204030204" pitchFamily="34" charset="0"/>
                <a:ea typeface="Calibri" panose="020F0502020204030204" pitchFamily="34" charset="0"/>
                <a:cs typeface="Arial" panose="020B0604020202020204" pitchFamily="34" charset="0"/>
              </a:rPr>
              <a:t>Vignette </a:t>
            </a:r>
            <a:r>
              <a:rPr lang="en-US" sz="2000" dirty="0">
                <a:solidFill>
                  <a:srgbClr val="333333"/>
                </a:solidFill>
                <a:latin typeface="Calibri" panose="020F0502020204030204" pitchFamily="34" charset="0"/>
                <a:ea typeface="Calibri" panose="020F0502020204030204" pitchFamily="34" charset="0"/>
                <a:cs typeface="Arial" panose="020B0604020202020204" pitchFamily="34" charset="0"/>
              </a:rPr>
              <a:t>| Evan Shereck, MD, M.Ed, Oregon Health &amp; Science University </a:t>
            </a:r>
            <a:endParaRPr lang="en-US" sz="2400" dirty="0" smtClean="0">
              <a:solidFill>
                <a:srgbClr val="333333"/>
              </a:solidFill>
              <a:latin typeface="Times New Roman" panose="02020603050405020304" pitchFamily="18" charset="0"/>
              <a:ea typeface="Calibri" panose="020F0502020204030204" pitchFamily="34" charset="0"/>
            </a:endParaRPr>
          </a:p>
          <a:p>
            <a:pPr marL="571500">
              <a:spcBef>
                <a:spcPts val="0"/>
              </a:spcBef>
            </a:pPr>
            <a:r>
              <a:rPr lang="en-US" sz="2000" b="1" dirty="0" smtClean="0">
                <a:solidFill>
                  <a:srgbClr val="333333"/>
                </a:solidFill>
                <a:latin typeface="Calibri" panose="020F0502020204030204" pitchFamily="34" charset="0"/>
                <a:ea typeface="Calibri" panose="020F0502020204030204" pitchFamily="34" charset="0"/>
                <a:cs typeface="Arial" panose="020B0604020202020204" pitchFamily="34" charset="0"/>
              </a:rPr>
              <a:t>Overview </a:t>
            </a:r>
            <a:r>
              <a:rPr lang="en-US" sz="2000" b="1" dirty="0">
                <a:solidFill>
                  <a:srgbClr val="333333"/>
                </a:solidFill>
                <a:latin typeface="Calibri" panose="020F0502020204030204" pitchFamily="34" charset="0"/>
                <a:ea typeface="Calibri" panose="020F0502020204030204" pitchFamily="34" charset="0"/>
                <a:cs typeface="Arial" panose="020B0604020202020204" pitchFamily="34" charset="0"/>
              </a:rPr>
              <a:t>of NewSTEPs SCID Public Health Surveillance Case Definitions </a:t>
            </a:r>
            <a:r>
              <a:rPr lang="en-US" sz="2000" dirty="0">
                <a:solidFill>
                  <a:srgbClr val="333333"/>
                </a:solidFill>
                <a:latin typeface="Calibri" panose="020F0502020204030204" pitchFamily="34" charset="0"/>
                <a:ea typeface="Calibri" panose="020F0502020204030204" pitchFamily="34" charset="0"/>
                <a:cs typeface="Arial" panose="020B0604020202020204" pitchFamily="34" charset="0"/>
              </a:rPr>
              <a:t>| Marci Sontag, PhD </a:t>
            </a:r>
            <a:endParaRPr lang="en-US" sz="2400" dirty="0">
              <a:solidFill>
                <a:srgbClr val="333333"/>
              </a:solidFill>
              <a:latin typeface="Times New Roman" panose="02020603050405020304" pitchFamily="18" charset="0"/>
              <a:ea typeface="Calibri" panose="020F0502020204030204" pitchFamily="34" charset="0"/>
            </a:endParaRPr>
          </a:p>
          <a:p>
            <a:pPr marL="571500">
              <a:spcBef>
                <a:spcPts val="0"/>
              </a:spcBef>
            </a:pPr>
            <a:r>
              <a:rPr lang="en-US" sz="2000" b="1" dirty="0" smtClean="0">
                <a:solidFill>
                  <a:srgbClr val="333333"/>
                </a:solidFill>
                <a:latin typeface="Calibri" panose="020F0502020204030204" pitchFamily="34" charset="0"/>
                <a:ea typeface="Calibri" panose="020F0502020204030204" pitchFamily="34" charset="0"/>
                <a:cs typeface="Arial" panose="020B0604020202020204" pitchFamily="34" charset="0"/>
              </a:rPr>
              <a:t>Overview </a:t>
            </a:r>
            <a:r>
              <a:rPr lang="en-US" sz="2000" b="1" dirty="0">
                <a:solidFill>
                  <a:srgbClr val="333333"/>
                </a:solidFill>
                <a:latin typeface="Calibri" panose="020F0502020204030204" pitchFamily="34" charset="0"/>
                <a:ea typeface="Calibri" panose="020F0502020204030204" pitchFamily="34" charset="0"/>
                <a:cs typeface="Arial" panose="020B0604020202020204" pitchFamily="34" charset="0"/>
              </a:rPr>
              <a:t>of Newborn Screening Translation Research Network (NBSTRN) </a:t>
            </a:r>
            <a:r>
              <a:rPr lang="en-US" sz="2000" dirty="0">
                <a:solidFill>
                  <a:srgbClr val="333333"/>
                </a:solidFill>
                <a:latin typeface="Calibri" panose="020F0502020204030204" pitchFamily="34" charset="0"/>
                <a:ea typeface="Calibri" panose="020F0502020204030204" pitchFamily="34" charset="0"/>
                <a:cs typeface="Arial" panose="020B0604020202020204" pitchFamily="34" charset="0"/>
              </a:rPr>
              <a:t>| Amy Brower, PhD</a:t>
            </a:r>
            <a:endParaRPr lang="en-US" sz="2400" dirty="0">
              <a:solidFill>
                <a:srgbClr val="333333"/>
              </a:solidFill>
              <a:latin typeface="Times New Roman" panose="02020603050405020304" pitchFamily="18" charset="0"/>
              <a:ea typeface="Calibri" panose="020F0502020204030204" pitchFamily="34" charset="0"/>
            </a:endParaRPr>
          </a:p>
          <a:p>
            <a:pPr marL="571500">
              <a:spcBef>
                <a:spcPts val="0"/>
              </a:spcBef>
            </a:pPr>
            <a:r>
              <a:rPr lang="en-US" sz="2000" b="1" dirty="0" smtClean="0">
                <a:solidFill>
                  <a:srgbClr val="333333"/>
                </a:solidFill>
                <a:latin typeface="Calibri" panose="020F0502020204030204" pitchFamily="34" charset="0"/>
                <a:ea typeface="Calibri" panose="020F0502020204030204" pitchFamily="34" charset="0"/>
                <a:cs typeface="Arial" panose="020B0604020202020204" pitchFamily="34" charset="0"/>
              </a:rPr>
              <a:t>Overview </a:t>
            </a:r>
            <a:r>
              <a:rPr lang="en-US" sz="2000" b="1" dirty="0">
                <a:solidFill>
                  <a:srgbClr val="333333"/>
                </a:solidFill>
                <a:latin typeface="Calibri" panose="020F0502020204030204" pitchFamily="34" charset="0"/>
                <a:ea typeface="Calibri" panose="020F0502020204030204" pitchFamily="34" charset="0"/>
                <a:cs typeface="Arial" panose="020B0604020202020204" pitchFamily="34" charset="0"/>
              </a:rPr>
              <a:t>of U.S. Immunodeficiency Network (USIDNet) and Following Infants with Low Lymphocytes (FILL) Program </a:t>
            </a:r>
            <a:r>
              <a:rPr lang="en-US" sz="2000" dirty="0">
                <a:solidFill>
                  <a:srgbClr val="333333"/>
                </a:solidFill>
                <a:latin typeface="Calibri" panose="020F0502020204030204" pitchFamily="34" charset="0"/>
                <a:ea typeface="Calibri" panose="020F0502020204030204" pitchFamily="34" charset="0"/>
                <a:cs typeface="Arial" panose="020B0604020202020204" pitchFamily="34" charset="0"/>
              </a:rPr>
              <a:t>| Tara Caulder </a:t>
            </a:r>
            <a:endParaRPr lang="en-US" sz="2400" dirty="0" smtClean="0">
              <a:solidFill>
                <a:srgbClr val="333333"/>
              </a:solidFill>
              <a:latin typeface="Times New Roman" panose="02020603050405020304" pitchFamily="18" charset="0"/>
              <a:ea typeface="Calibri" panose="020F0502020204030204" pitchFamily="34" charset="0"/>
            </a:endParaRPr>
          </a:p>
          <a:p>
            <a:pPr marL="571500">
              <a:spcBef>
                <a:spcPts val="0"/>
              </a:spcBef>
            </a:pPr>
            <a:r>
              <a:rPr lang="en-US" sz="2000" b="1" dirty="0" smtClean="0">
                <a:solidFill>
                  <a:srgbClr val="333333"/>
                </a:solidFill>
                <a:latin typeface="Calibri" panose="020F0502020204030204" pitchFamily="34" charset="0"/>
                <a:ea typeface="Calibri" panose="020F0502020204030204" pitchFamily="34" charset="0"/>
                <a:cs typeface="Arial" panose="020B0604020202020204" pitchFamily="34" charset="0"/>
              </a:rPr>
              <a:t>Open </a:t>
            </a:r>
            <a:r>
              <a:rPr lang="en-US" sz="2000" b="1" dirty="0">
                <a:solidFill>
                  <a:srgbClr val="333333"/>
                </a:solidFill>
                <a:latin typeface="Calibri" panose="020F0502020204030204" pitchFamily="34" charset="0"/>
                <a:ea typeface="Calibri" panose="020F0502020204030204" pitchFamily="34" charset="0"/>
                <a:cs typeface="Arial" panose="020B0604020202020204" pitchFamily="34" charset="0"/>
              </a:rPr>
              <a:t>Discussion About Synergizing Registries </a:t>
            </a:r>
            <a:r>
              <a:rPr lang="en-US" sz="2000" dirty="0">
                <a:solidFill>
                  <a:srgbClr val="333333"/>
                </a:solidFill>
                <a:latin typeface="Calibri" panose="020F0502020204030204" pitchFamily="34" charset="0"/>
                <a:ea typeface="Calibri" panose="020F0502020204030204" pitchFamily="34" charset="0"/>
                <a:cs typeface="Arial" panose="020B0604020202020204" pitchFamily="34" charset="0"/>
              </a:rPr>
              <a:t>| Led by Amy Brower, PhD and Marci Sontag, PhD </a:t>
            </a:r>
            <a:endParaRPr lang="en-US" sz="2400" dirty="0">
              <a:solidFill>
                <a:srgbClr val="333333"/>
              </a:solidFill>
              <a:effectLst/>
              <a:latin typeface="Times New Roman" panose="02020603050405020304" pitchFamily="18" charset="0"/>
              <a:ea typeface="Calibri" panose="020F0502020204030204" pitchFamily="34" charset="0"/>
            </a:endParaRPr>
          </a:p>
        </p:txBody>
      </p:sp>
      <p:pic>
        <p:nvPicPr>
          <p:cNvPr id="4" name="Picture 3"/>
          <p:cNvPicPr>
            <a:picLocks noChangeAspect="1"/>
          </p:cNvPicPr>
          <p:nvPr/>
        </p:nvPicPr>
        <p:blipFill>
          <a:blip r:embed="rId3"/>
          <a:stretch>
            <a:fillRect/>
          </a:stretch>
        </p:blipFill>
        <p:spPr>
          <a:xfrm>
            <a:off x="3200400" y="5791200"/>
            <a:ext cx="1943100" cy="914400"/>
          </a:xfrm>
          <a:prstGeom prst="rect">
            <a:avLst/>
          </a:prstGeom>
        </p:spPr>
      </p:pic>
    </p:spTree>
    <p:extLst>
      <p:ext uri="{BB962C8B-B14F-4D97-AF65-F5344CB8AC3E}">
        <p14:creationId xmlns:p14="http://schemas.microsoft.com/office/powerpoint/2010/main" val="2544084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Tree>
    <p:extLst>
      <p:ext uri="{BB962C8B-B14F-4D97-AF65-F5344CB8AC3E}">
        <p14:creationId xmlns:p14="http://schemas.microsoft.com/office/powerpoint/2010/main" val="164793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
            </a:r>
            <a:br>
              <a:rPr lang="en-US" dirty="0"/>
            </a:br>
            <a:r>
              <a:rPr lang="en-US" dirty="0" smtClean="0"/>
              <a:t>Consensus </a:t>
            </a:r>
            <a:r>
              <a:rPr lang="en-US" dirty="0"/>
              <a:t>case definitions for conditions identified by newborn screening public health </a:t>
            </a:r>
            <a:r>
              <a:rPr lang="en-US" dirty="0" smtClean="0"/>
              <a:t>Surveillance</a:t>
            </a:r>
            <a:endParaRPr lang="en-US" dirty="0"/>
          </a:p>
        </p:txBody>
      </p:sp>
      <p:sp>
        <p:nvSpPr>
          <p:cNvPr id="2" name="Rectangle 1"/>
          <p:cNvSpPr/>
          <p:nvPr/>
        </p:nvSpPr>
        <p:spPr>
          <a:xfrm>
            <a:off x="717233" y="3600919"/>
            <a:ext cx="6858000" cy="1338828"/>
          </a:xfrm>
          <a:prstGeom prst="rect">
            <a:avLst/>
          </a:prstGeom>
        </p:spPr>
        <p:txBody>
          <a:bodyPr wrap="square">
            <a:spAutoFit/>
          </a:bodyPr>
          <a:lstStyle/>
          <a:p>
            <a:r>
              <a:rPr lang="en-US" sz="2700" dirty="0">
                <a:solidFill>
                  <a:srgbClr val="FFFFFF"/>
                </a:solidFill>
              </a:rPr>
              <a:t>Severe Combined Immune Deficiency Syndrome</a:t>
            </a:r>
          </a:p>
          <a:p>
            <a:r>
              <a:rPr lang="en-US" sz="2700" dirty="0">
                <a:solidFill>
                  <a:srgbClr val="FFFFFF"/>
                </a:solidFill>
              </a:rPr>
              <a:t> </a:t>
            </a:r>
          </a:p>
        </p:txBody>
      </p:sp>
      <p:pic>
        <p:nvPicPr>
          <p:cNvPr id="2050"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4190" y="5141273"/>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781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 vs. clinical case definition</a:t>
            </a:r>
          </a:p>
        </p:txBody>
      </p:sp>
      <p:sp>
        <p:nvSpPr>
          <p:cNvPr id="3" name="Content Placeholder 2"/>
          <p:cNvSpPr>
            <a:spLocks noGrp="1"/>
          </p:cNvSpPr>
          <p:nvPr>
            <p:ph idx="1"/>
          </p:nvPr>
        </p:nvSpPr>
        <p:spPr>
          <a:xfrm>
            <a:off x="435895" y="2835523"/>
            <a:ext cx="8272211" cy="2758727"/>
          </a:xfrm>
        </p:spPr>
        <p:txBody>
          <a:bodyPr>
            <a:normAutofit fontScale="85000" lnSpcReduction="20000"/>
          </a:bodyPr>
          <a:lstStyle/>
          <a:p>
            <a:r>
              <a:rPr lang="en-US" dirty="0"/>
              <a:t>Surveillance case definitions are intended to establish uniform criteria for </a:t>
            </a:r>
            <a:r>
              <a:rPr lang="en-US" i="1" dirty="0"/>
              <a:t>disease </a:t>
            </a:r>
            <a:r>
              <a:rPr lang="en-US" i="1" dirty="0" smtClean="0"/>
              <a:t>reporting</a:t>
            </a:r>
            <a:endParaRPr lang="en-US" i="1" dirty="0"/>
          </a:p>
          <a:p>
            <a:endParaRPr lang="en-US" dirty="0" smtClean="0"/>
          </a:p>
          <a:p>
            <a:r>
              <a:rPr lang="en-US" dirty="0" smtClean="0"/>
              <a:t>NOT intended for use as</a:t>
            </a:r>
          </a:p>
          <a:p>
            <a:pPr lvl="1"/>
            <a:r>
              <a:rPr lang="en-US" dirty="0" smtClean="0"/>
              <a:t>criteria </a:t>
            </a:r>
            <a:r>
              <a:rPr lang="en-US" dirty="0"/>
              <a:t>for establishing clinical </a:t>
            </a:r>
            <a:r>
              <a:rPr lang="en-US" dirty="0" smtClean="0"/>
              <a:t>diagnoses</a:t>
            </a:r>
          </a:p>
          <a:p>
            <a:pPr lvl="1"/>
            <a:r>
              <a:rPr lang="en-US" dirty="0" smtClean="0"/>
              <a:t>determining </a:t>
            </a:r>
            <a:r>
              <a:rPr lang="en-US" dirty="0"/>
              <a:t>the standard of care necessary for a particular </a:t>
            </a:r>
            <a:r>
              <a:rPr lang="en-US" dirty="0" smtClean="0"/>
              <a:t>patient</a:t>
            </a:r>
          </a:p>
          <a:p>
            <a:pPr lvl="1"/>
            <a:r>
              <a:rPr lang="en-US" dirty="0" smtClean="0"/>
              <a:t>setting </a:t>
            </a:r>
            <a:r>
              <a:rPr lang="en-US" dirty="0"/>
              <a:t>guidelines for quality </a:t>
            </a:r>
            <a:r>
              <a:rPr lang="en-US" dirty="0" smtClean="0"/>
              <a:t>assurance</a:t>
            </a:r>
          </a:p>
          <a:p>
            <a:pPr lvl="1"/>
            <a:r>
              <a:rPr lang="en-US" dirty="0" smtClean="0"/>
              <a:t>providing </a:t>
            </a:r>
            <a:r>
              <a:rPr lang="en-US" dirty="0"/>
              <a:t>standards for </a:t>
            </a:r>
            <a:r>
              <a:rPr lang="en-US" dirty="0" smtClean="0"/>
              <a:t>reimbursement</a:t>
            </a:r>
          </a:p>
          <a:p>
            <a:pPr lvl="1"/>
            <a:r>
              <a:rPr lang="en-US" dirty="0" smtClean="0"/>
              <a:t>initiating </a:t>
            </a:r>
            <a:r>
              <a:rPr lang="en-US" dirty="0"/>
              <a:t>public health </a:t>
            </a:r>
            <a:r>
              <a:rPr lang="en-US" dirty="0" smtClean="0"/>
              <a:t>actions</a:t>
            </a:r>
            <a:endParaRPr lang="en-US" dirty="0"/>
          </a:p>
          <a:p>
            <a:pPr marL="0" indent="0">
              <a:buNone/>
            </a:pPr>
            <a:endParaRPr lang="en-US" dirty="0"/>
          </a:p>
          <a:p>
            <a:endParaRPr lang="en-US" dirty="0"/>
          </a:p>
        </p:txBody>
      </p:sp>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3000"/>
            <a:ext cx="2063392" cy="43691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5881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idx="1"/>
          </p:nvPr>
        </p:nvSpPr>
        <p:spPr/>
        <p:txBody>
          <a:bodyPr/>
          <a:lstStyle/>
          <a:p>
            <a:pPr lvl="0"/>
            <a:r>
              <a:rPr lang="en-US" dirty="0"/>
              <a:t>Primary targets of NBS</a:t>
            </a:r>
          </a:p>
          <a:p>
            <a:pPr lvl="1"/>
            <a:r>
              <a:rPr lang="en-US" dirty="0"/>
              <a:t>Typical SCID</a:t>
            </a:r>
          </a:p>
          <a:p>
            <a:pPr lvl="1"/>
            <a:r>
              <a:rPr lang="en-US" dirty="0"/>
              <a:t>Leaky SCID </a:t>
            </a:r>
          </a:p>
          <a:p>
            <a:pPr lvl="1"/>
            <a:r>
              <a:rPr lang="en-US" dirty="0"/>
              <a:t>Omenn Syndrome</a:t>
            </a:r>
          </a:p>
          <a:p>
            <a:pPr lvl="0"/>
            <a:r>
              <a:rPr lang="en-US" dirty="0"/>
              <a:t>Secondary targets of NBS</a:t>
            </a:r>
          </a:p>
          <a:p>
            <a:pPr lvl="1"/>
            <a:r>
              <a:rPr lang="en-US" dirty="0"/>
              <a:t>Syndromes with variable immune defects, with some cases having significantly low T-cell numbers</a:t>
            </a:r>
          </a:p>
          <a:p>
            <a:pPr lvl="1"/>
            <a:r>
              <a:rPr lang="en-US" dirty="0"/>
              <a:t>Secondary T-cell lymphopenia</a:t>
            </a:r>
          </a:p>
          <a:p>
            <a:pPr lvl="1"/>
            <a:r>
              <a:rPr lang="en-US" dirty="0"/>
              <a:t>Idiopathic T-cell lymphopenia</a:t>
            </a:r>
          </a:p>
          <a:p>
            <a:endParaRPr lang="en-US" dirty="0"/>
          </a:p>
        </p:txBody>
      </p:sp>
      <p:pic>
        <p:nvPicPr>
          <p:cNvPr id="4"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5419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tables</a:t>
            </a:r>
            <a:endParaRPr lang="en-US" dirty="0"/>
          </a:p>
        </p:txBody>
      </p:sp>
      <p:pic>
        <p:nvPicPr>
          <p:cNvPr id="4" name="Content Placeholder 3"/>
          <p:cNvPicPr>
            <a:picLocks noGrp="1" noChangeAspect="1"/>
          </p:cNvPicPr>
          <p:nvPr>
            <p:ph idx="1"/>
          </p:nvPr>
        </p:nvPicPr>
        <p:blipFill>
          <a:blip r:embed="rId2"/>
          <a:stretch>
            <a:fillRect/>
          </a:stretch>
        </p:blipFill>
        <p:spPr>
          <a:xfrm>
            <a:off x="2130263" y="2226469"/>
            <a:ext cx="4883474" cy="3263504"/>
          </a:xfrm>
          <a:prstGeom prst="rect">
            <a:avLst/>
          </a:prstGeom>
        </p:spPr>
      </p:pic>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887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Leaky SCID</a:t>
            </a:r>
            <a:endParaRPr lang="en-US" dirty="0"/>
          </a:p>
        </p:txBody>
      </p:sp>
      <p:pic>
        <p:nvPicPr>
          <p:cNvPr id="4" name="Content Placeholder 3"/>
          <p:cNvPicPr>
            <a:picLocks noGrp="1" noChangeAspect="1"/>
          </p:cNvPicPr>
          <p:nvPr>
            <p:ph idx="1"/>
          </p:nvPr>
        </p:nvPicPr>
        <p:blipFill>
          <a:blip r:embed="rId2"/>
          <a:stretch>
            <a:fillRect/>
          </a:stretch>
        </p:blipFill>
        <p:spPr>
          <a:xfrm>
            <a:off x="1596628" y="2393752"/>
            <a:ext cx="5950744" cy="2928938"/>
          </a:xfrm>
          <a:prstGeom prst="rect">
            <a:avLst/>
          </a:prstGeom>
        </p:spPr>
      </p:pic>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7150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Omenn Syndrome</a:t>
            </a:r>
            <a:endParaRPr lang="en-US" dirty="0"/>
          </a:p>
        </p:txBody>
      </p:sp>
      <p:pic>
        <p:nvPicPr>
          <p:cNvPr id="4" name="Content Placeholder 3"/>
          <p:cNvPicPr>
            <a:picLocks noGrp="1" noChangeAspect="1"/>
          </p:cNvPicPr>
          <p:nvPr>
            <p:ph idx="1"/>
          </p:nvPr>
        </p:nvPicPr>
        <p:blipFill>
          <a:blip r:embed="rId2"/>
          <a:stretch>
            <a:fillRect/>
          </a:stretch>
        </p:blipFill>
        <p:spPr>
          <a:xfrm>
            <a:off x="1819417" y="2226469"/>
            <a:ext cx="5505166" cy="3263504"/>
          </a:xfrm>
          <a:prstGeom prst="rect">
            <a:avLst/>
          </a:prstGeom>
        </p:spPr>
      </p:pic>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9156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for SCID Case Definition </a:t>
            </a:r>
            <a:endParaRPr lang="en-US" dirty="0"/>
          </a:p>
        </p:txBody>
      </p:sp>
      <p:pic>
        <p:nvPicPr>
          <p:cNvPr id="4" name="Content Placeholder 3"/>
          <p:cNvPicPr>
            <a:picLocks noGrp="1" noChangeAspect="1"/>
          </p:cNvPicPr>
          <p:nvPr>
            <p:ph idx="1"/>
          </p:nvPr>
        </p:nvPicPr>
        <p:blipFill>
          <a:blip r:embed="rId2"/>
          <a:stretch>
            <a:fillRect/>
          </a:stretch>
        </p:blipFill>
        <p:spPr>
          <a:xfrm>
            <a:off x="1124211" y="1883569"/>
            <a:ext cx="6895578" cy="4117181"/>
          </a:xfrm>
          <a:prstGeom prst="rect">
            <a:avLst/>
          </a:prstGeom>
        </p:spPr>
      </p:pic>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9529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eaLnBrk="1" hangingPunct="1"/>
            <a:r>
              <a:rPr lang="en-US" dirty="0">
                <a:solidFill>
                  <a:srgbClr val="853175"/>
                </a:solidFill>
              </a:rPr>
              <a:t>National Data Repository for Newborn Screening</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85900" y="2228851"/>
            <a:ext cx="6172200" cy="1807369"/>
          </a:xfrm>
        </p:spPr>
      </p:pic>
      <p:sp>
        <p:nvSpPr>
          <p:cNvPr id="9220" name="TextBox 4"/>
          <p:cNvSpPr txBox="1">
            <a:spLocks noChangeArrowheads="1"/>
          </p:cNvSpPr>
          <p:nvPr/>
        </p:nvSpPr>
        <p:spPr bwMode="auto">
          <a:xfrm>
            <a:off x="1543050" y="4171951"/>
            <a:ext cx="6057900" cy="1408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853175"/>
                </a:solidFill>
              </a:rPr>
              <a:t>Purpose: </a:t>
            </a:r>
            <a:r>
              <a:rPr lang="en-US" dirty="0">
                <a:solidFill>
                  <a:srgbClr val="853175"/>
                </a:solidFill>
              </a:rPr>
              <a:t>Provide tools to state newborn screening systems to adequately evaluate, analyze, and benchmark the performance of their tests and the quality of their newborn screening programs</a:t>
            </a:r>
          </a:p>
          <a:p>
            <a:pPr eaLnBrk="1" hangingPunct="1"/>
            <a:endParaRPr lang="en-US" sz="1350" dirty="0">
              <a:solidFill>
                <a:srgbClr val="7030A0"/>
              </a:solidFill>
            </a:endParaRPr>
          </a:p>
        </p:txBody>
      </p:sp>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40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385702" y="2226469"/>
            <a:ext cx="6372596" cy="3263504"/>
          </a:xfrm>
          <a:prstGeom prst="rect">
            <a:avLst/>
          </a:prstGeom>
        </p:spPr>
      </p:pic>
      <p:pic>
        <p:nvPicPr>
          <p:cNvPr id="5"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6760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SCID Newborn Screening Status</a:t>
            </a:r>
            <a:endParaRPr lang="en-US" dirty="0"/>
          </a:p>
        </p:txBody>
      </p:sp>
      <p:sp>
        <p:nvSpPr>
          <p:cNvPr id="4" name="TextBox 3"/>
          <p:cNvSpPr txBox="1"/>
          <p:nvPr/>
        </p:nvSpPr>
        <p:spPr>
          <a:xfrm>
            <a:off x="3326114" y="5334000"/>
            <a:ext cx="2491772" cy="369332"/>
          </a:xfrm>
          <a:prstGeom prst="rect">
            <a:avLst/>
          </a:prstGeom>
          <a:noFill/>
        </p:spPr>
        <p:txBody>
          <a:bodyPr wrap="none" rtlCol="0">
            <a:spAutoFit/>
          </a:bodyPr>
          <a:lstStyle/>
          <a:p>
            <a:r>
              <a:rPr lang="en-US" b="1" dirty="0" smtClean="0"/>
              <a:t>www.newsteps.org/scid</a:t>
            </a:r>
            <a:endParaRPr lang="en-US" b="1" dirty="0"/>
          </a:p>
        </p:txBody>
      </p:sp>
      <p:pic>
        <p:nvPicPr>
          <p:cNvPr id="3" name="Picture 2"/>
          <p:cNvPicPr>
            <a:picLocks noChangeAspect="1"/>
          </p:cNvPicPr>
          <p:nvPr/>
        </p:nvPicPr>
        <p:blipFill>
          <a:blip r:embed="rId3"/>
          <a:stretch>
            <a:fillRect/>
          </a:stretch>
        </p:blipFill>
        <p:spPr>
          <a:xfrm>
            <a:off x="1143000" y="1074593"/>
            <a:ext cx="7276535" cy="4305328"/>
          </a:xfrm>
          <a:prstGeom prst="rect">
            <a:avLst/>
          </a:prstGeom>
        </p:spPr>
      </p:pic>
    </p:spTree>
    <p:extLst>
      <p:ext uri="{BB962C8B-B14F-4D97-AF65-F5344CB8AC3E}">
        <p14:creationId xmlns:p14="http://schemas.microsoft.com/office/powerpoint/2010/main" val="1154549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SCID Specific Case Information</a:t>
            </a:r>
            <a:endParaRPr lang="en-US" dirty="0"/>
          </a:p>
        </p:txBody>
      </p:sp>
      <p:pic>
        <p:nvPicPr>
          <p:cNvPr id="1027"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956" y="2537222"/>
            <a:ext cx="6148388" cy="230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https://cdn.frontify.com/api/screen/thumbnail/j7MbBvfGoCB9K5A0mbJd-8S0y3F8QpkzvWEvPnGOAC9kBC5WdeWdYPWOZmNhfOY-lDqvHv5PragjYEQuR7S2Fw/1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69379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a:t>Careema Yusuf: </a:t>
            </a:r>
            <a:r>
              <a:rPr lang="en-US" dirty="0">
                <a:hlinkClick r:id="rId2"/>
              </a:rPr>
              <a:t>careema.yusuf@aphl.org</a:t>
            </a:r>
            <a:r>
              <a:rPr lang="en-US" dirty="0"/>
              <a:t>, (240) 485-2761</a:t>
            </a:r>
          </a:p>
          <a:p>
            <a:r>
              <a:rPr lang="en-US" dirty="0" smtClean="0"/>
              <a:t>Marci Sontag, PhD: </a:t>
            </a:r>
            <a:r>
              <a:rPr lang="en-US" dirty="0" smtClean="0">
                <a:hlinkClick r:id="rId3"/>
              </a:rPr>
              <a:t>marci.sontag@ucdenver.edu</a:t>
            </a:r>
            <a:r>
              <a:rPr lang="en-US" dirty="0" smtClean="0"/>
              <a:t>, (303) 724-4430</a:t>
            </a:r>
          </a:p>
          <a:p>
            <a:endParaRPr lang="en-US" dirty="0"/>
          </a:p>
          <a:p>
            <a:pPr marL="0" indent="0">
              <a:buNone/>
            </a:pPr>
            <a:endParaRPr lang="en-US" dirty="0"/>
          </a:p>
        </p:txBody>
      </p:sp>
      <p:pic>
        <p:nvPicPr>
          <p:cNvPr id="4" name="Picture 2" descr="https://cdn.frontify.com/api/screen/thumbnail/j7MbBvfGoCB9K5A0mbJd-8S0y3F8QpkzvWEvPnGOAC9kBC5WdeWdYPWOZmNhfOY-lDqvHv5PragjYEQuR7S2Fw/12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409" y="5459927"/>
            <a:ext cx="2063392" cy="436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59190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ACMG Cover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824"/>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Title 1"/>
          <p:cNvSpPr txBox="1">
            <a:spLocks/>
          </p:cNvSpPr>
          <p:nvPr/>
        </p:nvSpPr>
        <p:spPr bwMode="auto">
          <a:xfrm>
            <a:off x="282931" y="4789621"/>
            <a:ext cx="4820424" cy="123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defTabSz="457200" eaLnBrk="0" hangingPunct="0">
              <a:defRPr sz="4400" b="1">
                <a:solidFill>
                  <a:schemeClr val="bg1"/>
                </a:solidFill>
                <a:latin typeface="Berkeley LT Bold" charset="0"/>
                <a:ea typeface="ＭＳ Ｐゴシック" charset="0"/>
                <a:cs typeface="ＭＳ Ｐゴシック" charset="0"/>
              </a:defRPr>
            </a:lvl1pPr>
            <a:lvl2pPr marL="742950" indent="-285750" defTabSz="457200" eaLnBrk="0" hangingPunct="0">
              <a:defRPr sz="4400" b="1">
                <a:solidFill>
                  <a:schemeClr val="bg1"/>
                </a:solidFill>
                <a:latin typeface="Berkeley LT Bold" charset="0"/>
                <a:ea typeface="ＭＳ Ｐゴシック" charset="0"/>
              </a:defRPr>
            </a:lvl2pPr>
            <a:lvl3pPr marL="1143000" indent="-228600" defTabSz="457200" eaLnBrk="0" hangingPunct="0">
              <a:defRPr sz="4400" b="1">
                <a:solidFill>
                  <a:schemeClr val="bg1"/>
                </a:solidFill>
                <a:latin typeface="Berkeley LT Bold" charset="0"/>
                <a:ea typeface="ＭＳ Ｐゴシック" charset="0"/>
              </a:defRPr>
            </a:lvl3pPr>
            <a:lvl4pPr marL="1600200" indent="-228600" defTabSz="457200" eaLnBrk="0" hangingPunct="0">
              <a:defRPr sz="4400" b="1">
                <a:solidFill>
                  <a:schemeClr val="bg1"/>
                </a:solidFill>
                <a:latin typeface="Berkeley LT Bold" charset="0"/>
                <a:ea typeface="ＭＳ Ｐゴシック" charset="0"/>
              </a:defRPr>
            </a:lvl4pPr>
            <a:lvl5pPr marL="2057400" indent="-228600" defTabSz="4572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fontAlgn="base" hangingPunct="1">
              <a:spcBef>
                <a:spcPct val="0"/>
              </a:spcBef>
              <a:spcAft>
                <a:spcPct val="0"/>
              </a:spcAft>
            </a:pPr>
            <a:r>
              <a:rPr lang="en-US" sz="2800" b="0" dirty="0" smtClean="0">
                <a:solidFill>
                  <a:prstClr val="black"/>
                </a:solidFill>
                <a:latin typeface="Calibri" charset="0"/>
                <a:cs typeface="Geneva" charset="0"/>
              </a:rPr>
              <a:t>Presentation to the SCID National Quarterly Webinar </a:t>
            </a:r>
          </a:p>
          <a:p>
            <a:pPr eaLnBrk="1" fontAlgn="base" hangingPunct="1">
              <a:spcBef>
                <a:spcPct val="0"/>
              </a:spcBef>
              <a:spcAft>
                <a:spcPct val="0"/>
              </a:spcAft>
            </a:pPr>
            <a:endParaRPr lang="en-US" sz="2800" b="0" dirty="0" smtClean="0">
              <a:solidFill>
                <a:prstClr val="black"/>
              </a:solidFill>
              <a:latin typeface="Calibri" charset="0"/>
              <a:cs typeface="Geneva" charset="0"/>
            </a:endParaRPr>
          </a:p>
          <a:p>
            <a:pPr eaLnBrk="1" fontAlgn="base" hangingPunct="1">
              <a:spcBef>
                <a:spcPct val="0"/>
              </a:spcBef>
              <a:spcAft>
                <a:spcPct val="0"/>
              </a:spcAft>
            </a:pPr>
            <a:r>
              <a:rPr lang="en-US" sz="2000" b="0" dirty="0">
                <a:solidFill>
                  <a:prstClr val="black"/>
                </a:solidFill>
                <a:latin typeface="Calibri" charset="0"/>
                <a:cs typeface="Geneva" charset="0"/>
              </a:rPr>
              <a:t>April 23, 2018</a:t>
            </a:r>
          </a:p>
          <a:p>
            <a:pPr eaLnBrk="1" fontAlgn="base" hangingPunct="1">
              <a:spcBef>
                <a:spcPct val="0"/>
              </a:spcBef>
              <a:spcAft>
                <a:spcPct val="0"/>
              </a:spcAft>
            </a:pPr>
            <a:r>
              <a:rPr lang="en-US" sz="2000" b="0" dirty="0">
                <a:solidFill>
                  <a:prstClr val="black"/>
                </a:solidFill>
                <a:latin typeface="Calibri" charset="0"/>
                <a:cs typeface="Geneva" charset="0"/>
              </a:rPr>
              <a:t>Amy Brower, PhD</a:t>
            </a:r>
          </a:p>
          <a:p>
            <a:pPr eaLnBrk="1" fontAlgn="base" hangingPunct="1">
              <a:spcBef>
                <a:spcPct val="0"/>
              </a:spcBef>
              <a:spcAft>
                <a:spcPct val="0"/>
              </a:spcAft>
            </a:pPr>
            <a:endParaRPr lang="en-US" sz="2000" b="0" dirty="0" smtClean="0">
              <a:solidFill>
                <a:prstClr val="black"/>
              </a:solidFill>
              <a:latin typeface="Calibri" charset="0"/>
              <a:cs typeface="Geneva" charset="0"/>
            </a:endParaRPr>
          </a:p>
        </p:txBody>
      </p:sp>
      <p:sp>
        <p:nvSpPr>
          <p:cNvPr id="10243" name="Text Placeholder 2"/>
          <p:cNvSpPr txBox="1">
            <a:spLocks/>
          </p:cNvSpPr>
          <p:nvPr/>
        </p:nvSpPr>
        <p:spPr bwMode="auto">
          <a:xfrm>
            <a:off x="282930" y="2013527"/>
            <a:ext cx="5547439"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b"/>
          <a:lstStyle>
            <a:lvl1pPr defTabSz="457200" eaLnBrk="0" hangingPunct="0">
              <a:defRPr sz="4400" b="1">
                <a:solidFill>
                  <a:schemeClr val="bg1"/>
                </a:solidFill>
                <a:latin typeface="Berkeley LT Bold" charset="0"/>
                <a:ea typeface="ＭＳ Ｐゴシック" charset="0"/>
                <a:cs typeface="ＭＳ Ｐゴシック" charset="0"/>
              </a:defRPr>
            </a:lvl1pPr>
            <a:lvl2pPr marL="742950" indent="-285750" defTabSz="457200" eaLnBrk="0" hangingPunct="0">
              <a:defRPr sz="4400" b="1">
                <a:solidFill>
                  <a:schemeClr val="bg1"/>
                </a:solidFill>
                <a:latin typeface="Berkeley LT Bold" charset="0"/>
                <a:ea typeface="ＭＳ Ｐゴシック" charset="0"/>
              </a:defRPr>
            </a:lvl2pPr>
            <a:lvl3pPr marL="1143000" indent="-228600" defTabSz="457200" eaLnBrk="0" hangingPunct="0">
              <a:defRPr sz="4400" b="1">
                <a:solidFill>
                  <a:schemeClr val="bg1"/>
                </a:solidFill>
                <a:latin typeface="Berkeley LT Bold" charset="0"/>
                <a:ea typeface="ＭＳ Ｐゴシック" charset="0"/>
              </a:defRPr>
            </a:lvl3pPr>
            <a:lvl4pPr marL="1600200" indent="-228600" defTabSz="457200" eaLnBrk="0" hangingPunct="0">
              <a:defRPr sz="4400" b="1">
                <a:solidFill>
                  <a:schemeClr val="bg1"/>
                </a:solidFill>
                <a:latin typeface="Berkeley LT Bold" charset="0"/>
                <a:ea typeface="ＭＳ Ｐゴシック" charset="0"/>
              </a:defRPr>
            </a:lvl4pPr>
            <a:lvl5pPr marL="2057400" indent="-228600" defTabSz="4572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fontAlgn="base" hangingPunct="1">
              <a:spcBef>
                <a:spcPct val="20000"/>
              </a:spcBef>
              <a:spcAft>
                <a:spcPct val="0"/>
              </a:spcAft>
              <a:buFont typeface="Arial" charset="0"/>
              <a:buNone/>
            </a:pPr>
            <a:r>
              <a:rPr lang="en-US" dirty="0" smtClean="0">
                <a:solidFill>
                  <a:srgbClr val="4F81BD"/>
                </a:solidFill>
                <a:latin typeface="Calibri" charset="0"/>
              </a:rPr>
              <a:t>Translating Research into Practice: NBSTRN SCID Newborn Screening Initiative</a:t>
            </a:r>
            <a:endParaRPr lang="en-US" dirty="0">
              <a:solidFill>
                <a:srgbClr val="4F81BD"/>
              </a:solidFill>
              <a:latin typeface="Calibri" charset="0"/>
              <a:cs typeface="Geneva" charset="0"/>
            </a:endParaRPr>
          </a:p>
        </p:txBody>
      </p:sp>
    </p:spTree>
    <p:extLst>
      <p:ext uri="{BB962C8B-B14F-4D97-AF65-F5344CB8AC3E}">
        <p14:creationId xmlns:p14="http://schemas.microsoft.com/office/powerpoint/2010/main" val="466161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586"/>
            <a:ext cx="8229600" cy="1143000"/>
          </a:xfrm>
        </p:spPr>
        <p:txBody>
          <a:bodyPr/>
          <a:lstStyle/>
          <a:p>
            <a:pPr eaLnBrk="1" hangingPunct="1">
              <a:spcBef>
                <a:spcPct val="20000"/>
              </a:spcBef>
            </a:pPr>
            <a:r>
              <a:rPr lang="en-US" sz="3600" dirty="0">
                <a:latin typeface="Calibri" charset="0"/>
              </a:rPr>
              <a:t>Translating Research into Practice: </a:t>
            </a:r>
            <a:r>
              <a:rPr lang="en-US" sz="3600" dirty="0" smtClean="0">
                <a:latin typeface="Calibri" charset="0"/>
              </a:rPr>
              <a:t>NBSTRN’s SCID Newborn Screening Initiative</a:t>
            </a:r>
            <a:endParaRPr lang="en-US" sz="3600" dirty="0">
              <a:latin typeface="Calibri" charset="0"/>
            </a:endParaRPr>
          </a:p>
        </p:txBody>
      </p:sp>
      <p:sp>
        <p:nvSpPr>
          <p:cNvPr id="3" name="Content Placeholder 2"/>
          <p:cNvSpPr>
            <a:spLocks noGrp="1"/>
          </p:cNvSpPr>
          <p:nvPr>
            <p:ph idx="1"/>
          </p:nvPr>
        </p:nvSpPr>
        <p:spPr>
          <a:xfrm>
            <a:off x="457200" y="1823602"/>
            <a:ext cx="8229600" cy="4525963"/>
          </a:xfrm>
        </p:spPr>
        <p:txBody>
          <a:bodyPr/>
          <a:lstStyle/>
          <a:p>
            <a:r>
              <a:rPr lang="en-US" sz="3200" dirty="0" smtClean="0"/>
              <a:t>NICHD’s Hunter Kelly Newborn Screening Research Program</a:t>
            </a:r>
          </a:p>
          <a:p>
            <a:r>
              <a:rPr lang="en-US" sz="3200" dirty="0" smtClean="0"/>
              <a:t>NBSTRN Focus on Pilots </a:t>
            </a:r>
          </a:p>
          <a:p>
            <a:r>
              <a:rPr lang="en-US" sz="3200" dirty="0" smtClean="0"/>
              <a:t>NBSTRN Focus on Long-Term Follow-Up</a:t>
            </a:r>
          </a:p>
          <a:p>
            <a:r>
              <a:rPr lang="en-US" sz="3200" dirty="0" smtClean="0"/>
              <a:t>Discussion</a:t>
            </a:r>
            <a:endParaRPr lang="en-US" sz="3200" dirty="0"/>
          </a:p>
        </p:txBody>
      </p:sp>
      <p:pic>
        <p:nvPicPr>
          <p:cNvPr id="6" name="Picture 5" descr="544628_10150909936459112_232502164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105" y="4839930"/>
            <a:ext cx="3039276" cy="2018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803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586"/>
            <a:ext cx="8229600" cy="1143000"/>
          </a:xfrm>
        </p:spPr>
        <p:txBody>
          <a:bodyPr/>
          <a:lstStyle/>
          <a:p>
            <a:pPr eaLnBrk="1" hangingPunct="1">
              <a:spcBef>
                <a:spcPct val="20000"/>
              </a:spcBef>
            </a:pPr>
            <a:r>
              <a:rPr lang="en-US" sz="3600" dirty="0">
                <a:latin typeface="Calibri" charset="0"/>
              </a:rPr>
              <a:t>Translating Research into Practice: </a:t>
            </a:r>
            <a:r>
              <a:rPr lang="en-US" sz="3600" dirty="0" smtClean="0">
                <a:latin typeface="Calibri" charset="0"/>
              </a:rPr>
              <a:t>NBSTRN’s SCID Newborn Screening Initiative</a:t>
            </a:r>
            <a:endParaRPr lang="en-US" sz="3600" dirty="0">
              <a:latin typeface="Calibri" charset="0"/>
            </a:endParaRPr>
          </a:p>
        </p:txBody>
      </p:sp>
      <p:sp>
        <p:nvSpPr>
          <p:cNvPr id="3" name="Content Placeholder 2"/>
          <p:cNvSpPr>
            <a:spLocks noGrp="1"/>
          </p:cNvSpPr>
          <p:nvPr>
            <p:ph idx="1"/>
          </p:nvPr>
        </p:nvSpPr>
        <p:spPr>
          <a:xfrm>
            <a:off x="457200" y="1823602"/>
            <a:ext cx="8229600" cy="4525963"/>
          </a:xfrm>
        </p:spPr>
        <p:txBody>
          <a:bodyPr/>
          <a:lstStyle/>
          <a:p>
            <a:r>
              <a:rPr lang="en-US" sz="3200" dirty="0" smtClean="0"/>
              <a:t>NICHD’s Hunter Kelly Newborn Screening Research Program</a:t>
            </a:r>
          </a:p>
          <a:p>
            <a:r>
              <a:rPr lang="en-US" sz="3200" dirty="0" smtClean="0">
                <a:solidFill>
                  <a:schemeClr val="bg1">
                    <a:lumMod val="85000"/>
                  </a:schemeClr>
                </a:solidFill>
              </a:rPr>
              <a:t>NBSTRN Focus on Pilots </a:t>
            </a:r>
          </a:p>
          <a:p>
            <a:r>
              <a:rPr lang="en-US" sz="3200" dirty="0" smtClean="0">
                <a:solidFill>
                  <a:schemeClr val="bg1">
                    <a:lumMod val="85000"/>
                  </a:schemeClr>
                </a:solidFill>
              </a:rPr>
              <a:t>NBSTRN Focus on Long-Term Follow-Up</a:t>
            </a:r>
          </a:p>
          <a:p>
            <a:r>
              <a:rPr lang="en-US" sz="3200" dirty="0" smtClean="0">
                <a:solidFill>
                  <a:schemeClr val="bg1">
                    <a:lumMod val="85000"/>
                  </a:schemeClr>
                </a:solidFill>
              </a:rPr>
              <a:t>Discussion</a:t>
            </a:r>
            <a:endParaRPr lang="en-US" sz="3200" dirty="0">
              <a:solidFill>
                <a:schemeClr val="bg1">
                  <a:lumMod val="85000"/>
                </a:schemeClr>
              </a:solidFill>
            </a:endParaRPr>
          </a:p>
        </p:txBody>
      </p:sp>
      <p:pic>
        <p:nvPicPr>
          <p:cNvPr id="7" name="Picture 6" descr="IMG_0017.jpg"/>
          <p:cNvPicPr>
            <a:picLocks noChangeAspect="1"/>
          </p:cNvPicPr>
          <p:nvPr/>
        </p:nvPicPr>
        <p:blipFill>
          <a:blip r:embed="rId3" cstate="print">
            <a:extLst>
              <a:ext uri="{28A0092B-C50C-407E-A947-70E740481C1C}">
                <a14:useLocalDpi xmlns:a14="http://schemas.microsoft.com/office/drawing/2010/main" val="0"/>
              </a:ext>
            </a:extLst>
          </a:blip>
          <a:srcRect b="8566"/>
          <a:stretch>
            <a:fillRect/>
          </a:stretch>
        </p:blipFill>
        <p:spPr bwMode="auto">
          <a:xfrm>
            <a:off x="352110" y="5172570"/>
            <a:ext cx="1203029" cy="1426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6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11"/>
            <a:ext cx="8229600" cy="1143000"/>
          </a:xfrm>
        </p:spPr>
        <p:txBody>
          <a:bodyPr/>
          <a:lstStyle/>
          <a:p>
            <a:r>
              <a:rPr lang="en-US" sz="4400" dirty="0" smtClean="0"/>
              <a:t>Setting the Stage</a:t>
            </a:r>
            <a:endParaRPr lang="en-US" sz="4400" dirty="0"/>
          </a:p>
        </p:txBody>
      </p:sp>
      <p:grpSp>
        <p:nvGrpSpPr>
          <p:cNvPr id="339" name="Group 338"/>
          <p:cNvGrpSpPr/>
          <p:nvPr/>
        </p:nvGrpSpPr>
        <p:grpSpPr>
          <a:xfrm>
            <a:off x="0" y="1064480"/>
            <a:ext cx="3123591" cy="2795166"/>
            <a:chOff x="2952902" y="4062834"/>
            <a:chExt cx="3123591" cy="2795166"/>
          </a:xfrm>
        </p:grpSpPr>
        <p:sp>
          <p:nvSpPr>
            <p:cNvPr id="243" name="Rectangle 242"/>
            <p:cNvSpPr/>
            <p:nvPr/>
          </p:nvSpPr>
          <p:spPr>
            <a:xfrm>
              <a:off x="2952902" y="4062834"/>
              <a:ext cx="3123591" cy="400110"/>
            </a:xfrm>
            <a:prstGeom prst="rect">
              <a:avLst/>
            </a:prstGeom>
          </p:spPr>
          <p:txBody>
            <a:bodyPr wrap="square">
              <a:spAutoFit/>
            </a:bodyPr>
            <a:lstStyle/>
            <a:p>
              <a:pPr algn="ctr">
                <a:defRPr/>
              </a:pPr>
              <a:r>
                <a:rPr lang="en-US" sz="2000" b="1" dirty="0" smtClean="0">
                  <a:solidFill>
                    <a:srgbClr val="4F81BD"/>
                  </a:solidFill>
                  <a:latin typeface="Berkeley LT Bold" charset="0"/>
                  <a:ea typeface="ＭＳ Ｐゴシック" charset="0"/>
                  <a:cs typeface="ＭＳ Ｐゴシック" charset="0"/>
                </a:rPr>
                <a:t>Newborn Screening</a:t>
              </a:r>
              <a:endParaRPr lang="en-US" sz="2000" b="1" dirty="0">
                <a:solidFill>
                  <a:srgbClr val="4F81BD"/>
                </a:solidFill>
                <a:latin typeface="Berkeley LT Bold" charset="0"/>
                <a:ea typeface="ＭＳ Ｐゴシック" charset="0"/>
                <a:cs typeface="ＭＳ Ｐゴシック" charset="0"/>
              </a:endParaRPr>
            </a:p>
          </p:txBody>
        </p:sp>
        <p:pic>
          <p:nvPicPr>
            <p:cNvPr id="263" name="Picture 262" descr="nbs pi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0997" y="4393957"/>
              <a:ext cx="2467400" cy="2464043"/>
            </a:xfrm>
            <a:prstGeom prst="rect">
              <a:avLst/>
            </a:prstGeom>
          </p:spPr>
        </p:pic>
      </p:grpSp>
      <p:grpSp>
        <p:nvGrpSpPr>
          <p:cNvPr id="336" name="Group 335"/>
          <p:cNvGrpSpPr/>
          <p:nvPr/>
        </p:nvGrpSpPr>
        <p:grpSpPr>
          <a:xfrm>
            <a:off x="3068177" y="1064480"/>
            <a:ext cx="3171893" cy="2765279"/>
            <a:chOff x="3058097" y="1000354"/>
            <a:chExt cx="3171893" cy="2765279"/>
          </a:xfrm>
        </p:grpSpPr>
        <p:sp>
          <p:nvSpPr>
            <p:cNvPr id="246" name="Rectangle 245"/>
            <p:cNvSpPr/>
            <p:nvPr/>
          </p:nvSpPr>
          <p:spPr>
            <a:xfrm>
              <a:off x="3742343" y="1000354"/>
              <a:ext cx="1803400" cy="400110"/>
            </a:xfrm>
            <a:prstGeom prst="rect">
              <a:avLst/>
            </a:prstGeom>
          </p:spPr>
          <p:txBody>
            <a:bodyPr wrap="square">
              <a:spAutoFit/>
            </a:bodyPr>
            <a:lstStyle/>
            <a:p>
              <a:pPr algn="ctr">
                <a:defRPr/>
              </a:pPr>
              <a:r>
                <a:rPr lang="en-US" sz="2000" b="1" dirty="0" smtClean="0">
                  <a:solidFill>
                    <a:srgbClr val="4F81BD"/>
                  </a:solidFill>
                  <a:latin typeface="Berkeley LT Bold" charset="0"/>
                  <a:ea typeface="ＭＳ Ｐゴシック" charset="0"/>
                  <a:cs typeface="ＭＳ Ｐゴシック" charset="0"/>
                </a:rPr>
                <a:t>Technology</a:t>
              </a:r>
              <a:endParaRPr lang="en-US" sz="2000" b="1" dirty="0">
                <a:solidFill>
                  <a:srgbClr val="4F81BD"/>
                </a:solidFill>
                <a:latin typeface="Berkeley LT Bold" charset="0"/>
                <a:ea typeface="ＭＳ Ｐゴシック" charset="0"/>
                <a:cs typeface="ＭＳ Ｐゴシック" charset="0"/>
              </a:endParaRPr>
            </a:p>
          </p:txBody>
        </p:sp>
        <p:grpSp>
          <p:nvGrpSpPr>
            <p:cNvPr id="330" name="Group 329"/>
            <p:cNvGrpSpPr/>
            <p:nvPr/>
          </p:nvGrpSpPr>
          <p:grpSpPr>
            <a:xfrm>
              <a:off x="3058097" y="1496918"/>
              <a:ext cx="3171893" cy="2268715"/>
              <a:chOff x="3058097" y="1496918"/>
              <a:chExt cx="3171893" cy="2268715"/>
            </a:xfrm>
          </p:grpSpPr>
          <p:pic>
            <p:nvPicPr>
              <p:cNvPr id="250" name="Picture 249"/>
              <p:cNvPicPr>
                <a:picLocks noChangeAspect="1"/>
              </p:cNvPicPr>
              <p:nvPr/>
            </p:nvPicPr>
            <p:blipFill>
              <a:blip r:embed="rId4" cstate="print">
                <a:extLst>
                  <a:ext uri="{28A0092B-C50C-407E-A947-70E740481C1C}">
                    <a14:useLocalDpi xmlns:a14="http://schemas.microsoft.com/office/drawing/2010/main" val="0"/>
                  </a:ext>
                </a:extLst>
              </a:blip>
              <a:srcRect l="1634" t="17195" r="1842" b="13882"/>
              <a:stretch>
                <a:fillRect/>
              </a:stretch>
            </p:blipFill>
            <p:spPr bwMode="auto">
              <a:xfrm flipV="1">
                <a:off x="3357981" y="1496918"/>
                <a:ext cx="2388994" cy="1111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7" name="Picture 246" descr="sequence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8097" y="2591421"/>
                <a:ext cx="1227384" cy="838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 name="Picture 265" descr="acgt-screen.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0457" y="2613190"/>
                <a:ext cx="1191463" cy="794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5" name="Picture 264" descr="0da87a2e2d3bb76eb9964fab5459b236.650x366x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7766" y="2882571"/>
                <a:ext cx="1492224" cy="840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4" name="Picture 263" descr="Bioinformatics.png"/>
              <p:cNvPicPr>
                <a:picLocks noChangeAspect="1"/>
              </p:cNvPicPr>
              <p:nvPr/>
            </p:nvPicPr>
            <p:blipFill rotWithShape="1">
              <a:blip r:embed="rId8" cstate="print">
                <a:extLst>
                  <a:ext uri="{28A0092B-C50C-407E-A947-70E740481C1C}">
                    <a14:useLocalDpi xmlns:a14="http://schemas.microsoft.com/office/drawing/2010/main" val="0"/>
                  </a:ext>
                </a:extLst>
              </a:blip>
              <a:srcRect l="1791" t="11018" r="6134"/>
              <a:stretch/>
            </p:blipFill>
            <p:spPr bwMode="auto">
              <a:xfrm>
                <a:off x="3225996" y="3207494"/>
                <a:ext cx="1303982" cy="558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3" name="Group 2"/>
          <p:cNvGrpSpPr/>
          <p:nvPr/>
        </p:nvGrpSpPr>
        <p:grpSpPr>
          <a:xfrm>
            <a:off x="432156" y="4058554"/>
            <a:ext cx="4270437" cy="2586770"/>
            <a:chOff x="432156" y="4058554"/>
            <a:chExt cx="4270437" cy="2586770"/>
          </a:xfrm>
        </p:grpSpPr>
        <p:sp>
          <p:nvSpPr>
            <p:cNvPr id="242" name="Rectangle 241"/>
            <p:cNvSpPr/>
            <p:nvPr/>
          </p:nvSpPr>
          <p:spPr>
            <a:xfrm>
              <a:off x="1787566" y="4058554"/>
              <a:ext cx="2378890" cy="400110"/>
            </a:xfrm>
            <a:prstGeom prst="rect">
              <a:avLst/>
            </a:prstGeom>
          </p:spPr>
          <p:txBody>
            <a:bodyPr wrap="square">
              <a:spAutoFit/>
            </a:bodyPr>
            <a:lstStyle/>
            <a:p>
              <a:pPr algn="ctr">
                <a:defRPr/>
              </a:pPr>
              <a:r>
                <a:rPr lang="en-US" sz="2000" b="1" dirty="0" smtClean="0">
                  <a:solidFill>
                    <a:srgbClr val="4F81BD"/>
                  </a:solidFill>
                  <a:latin typeface="Berkeley LT Bold" charset="0"/>
                  <a:ea typeface="ＭＳ Ｐゴシック" charset="0"/>
                  <a:cs typeface="ＭＳ Ｐゴシック" charset="0"/>
                </a:rPr>
                <a:t>Federal Initiatives</a:t>
              </a:r>
              <a:endParaRPr lang="en-US" sz="2000" b="1" dirty="0">
                <a:solidFill>
                  <a:srgbClr val="4F81BD"/>
                </a:solidFill>
                <a:latin typeface="Berkeley LT Bold" charset="0"/>
                <a:ea typeface="ＭＳ Ｐゴシック" charset="0"/>
                <a:cs typeface="ＭＳ Ｐゴシック" charset="0"/>
              </a:endParaRPr>
            </a:p>
          </p:txBody>
        </p:sp>
        <p:pic>
          <p:nvPicPr>
            <p:cNvPr id="254" name="Picture 253" descr="Screenshot 2016-09-28 10.35.24.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4567" y="5243383"/>
              <a:ext cx="1345989" cy="258383"/>
            </a:xfrm>
            <a:prstGeom prst="rect">
              <a:avLst/>
            </a:prstGeom>
          </p:spPr>
        </p:pic>
        <p:pic>
          <p:nvPicPr>
            <p:cNvPr id="251" name="Picture 250" descr="Screenshot 2016-03-31 23.56.27.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19259" y="4507694"/>
              <a:ext cx="1572268" cy="353107"/>
            </a:xfrm>
            <a:prstGeom prst="rect">
              <a:avLst/>
            </a:prstGeom>
          </p:spPr>
        </p:pic>
        <p:pic>
          <p:nvPicPr>
            <p:cNvPr id="252" name="Picture 251" descr="Screenshot 2016-09-28 10.37.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9306" y="4896033"/>
              <a:ext cx="670995" cy="347568"/>
            </a:xfrm>
            <a:prstGeom prst="rect">
              <a:avLst/>
            </a:prstGeom>
          </p:spPr>
        </p:pic>
        <p:pic>
          <p:nvPicPr>
            <p:cNvPr id="253" name="Picture 252" descr="Screenshot 2016-09-28 10.34.09.png"/>
            <p:cNvPicPr>
              <a:picLocks noChangeAspect="1"/>
            </p:cNvPicPr>
            <p:nvPr/>
          </p:nvPicPr>
          <p:blipFill rotWithShape="1">
            <a:blip r:embed="rId12" cstate="print">
              <a:extLst>
                <a:ext uri="{28A0092B-C50C-407E-A947-70E740481C1C}">
                  <a14:useLocalDpi xmlns:a14="http://schemas.microsoft.com/office/drawing/2010/main" val="0"/>
                </a:ext>
              </a:extLst>
            </a:blip>
            <a:srcRect t="23733" b="30329"/>
            <a:stretch/>
          </p:blipFill>
          <p:spPr>
            <a:xfrm>
              <a:off x="3769180" y="4821423"/>
              <a:ext cx="933413" cy="342343"/>
            </a:xfrm>
            <a:prstGeom prst="rect">
              <a:avLst/>
            </a:prstGeom>
          </p:spPr>
        </p:pic>
        <p:grpSp>
          <p:nvGrpSpPr>
            <p:cNvPr id="255" name="Group 254"/>
            <p:cNvGrpSpPr>
              <a:grpSpLocks noChangeAspect="1"/>
            </p:cNvGrpSpPr>
            <p:nvPr/>
          </p:nvGrpSpPr>
          <p:grpSpPr>
            <a:xfrm>
              <a:off x="2293590" y="4923327"/>
              <a:ext cx="754461" cy="585628"/>
              <a:chOff x="21360651" y="13227119"/>
              <a:chExt cx="2490501" cy="2004647"/>
            </a:xfrm>
          </p:grpSpPr>
          <p:pic>
            <p:nvPicPr>
              <p:cNvPr id="258" name="Picture 257" descr="Screenshot 2017-09-08 12.56.14.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60651" y="13666635"/>
                <a:ext cx="2490501" cy="1565131"/>
              </a:xfrm>
              <a:prstGeom prst="rect">
                <a:avLst/>
              </a:prstGeom>
            </p:spPr>
          </p:pic>
          <p:pic>
            <p:nvPicPr>
              <p:cNvPr id="259" name="Picture 258" descr="Screenshot 2017-09-08 12.56.0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390219" y="13227119"/>
                <a:ext cx="2431364" cy="469928"/>
              </a:xfrm>
              <a:prstGeom prst="rect">
                <a:avLst/>
              </a:prstGeom>
            </p:spPr>
          </p:pic>
        </p:grpSp>
        <p:pic>
          <p:nvPicPr>
            <p:cNvPr id="256" name="Picture 25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7420" y="5350528"/>
              <a:ext cx="939627" cy="559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7" name="Picture 256" descr="Screenshot 2017-09-08 13.47.32.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71600" y="5383323"/>
              <a:ext cx="704424" cy="509394"/>
            </a:xfrm>
            <a:prstGeom prst="rect">
              <a:avLst/>
            </a:prstGeom>
          </p:spPr>
        </p:pic>
        <p:pic>
          <p:nvPicPr>
            <p:cNvPr id="261" name="Picture 260" descr="cover.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64296" y="5966572"/>
              <a:ext cx="466530" cy="678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2" name="Picture 261" descr="Newborn_Screening_States_Tests_Webinars.jpg"/>
            <p:cNvPicPr>
              <a:picLocks noChangeAspect="1"/>
            </p:cNvPicPr>
            <p:nvPr/>
          </p:nvPicPr>
          <p:blipFill>
            <a:blip r:embed="rId18" cstate="print">
              <a:extLst>
                <a:ext uri="{28A0092B-C50C-407E-A947-70E740481C1C}">
                  <a14:useLocalDpi xmlns:a14="http://schemas.microsoft.com/office/drawing/2010/main" val="0"/>
                </a:ext>
              </a:extLst>
            </a:blip>
            <a:srcRect b="39291"/>
            <a:stretch>
              <a:fillRect/>
            </a:stretch>
          </p:blipFill>
          <p:spPr bwMode="auto">
            <a:xfrm>
              <a:off x="3268079" y="5941131"/>
              <a:ext cx="680601" cy="673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 name="Picture 268" descr="Screenshot 2016-09-28 10.22.58.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2156" y="4973004"/>
              <a:ext cx="466571" cy="344545"/>
            </a:xfrm>
            <a:prstGeom prst="rect">
              <a:avLst/>
            </a:prstGeom>
          </p:spPr>
        </p:pic>
        <p:pic>
          <p:nvPicPr>
            <p:cNvPr id="270" name="Picture 269" descr="Screenshot 2015-05-11 09.25.29.png"/>
            <p:cNvPicPr>
              <a:picLocks noChangeAspect="1"/>
            </p:cNvPicPr>
            <p:nvPr/>
          </p:nvPicPr>
          <p:blipFill rotWithShape="1">
            <a:blip r:embed="rId20" cstate="print">
              <a:extLst>
                <a:ext uri="{28A0092B-C50C-407E-A947-70E740481C1C}">
                  <a14:useLocalDpi xmlns:a14="http://schemas.microsoft.com/office/drawing/2010/main" val="0"/>
                </a:ext>
              </a:extLst>
            </a:blip>
            <a:srcRect t="8835"/>
            <a:stretch/>
          </p:blipFill>
          <p:spPr>
            <a:xfrm>
              <a:off x="526366" y="4480859"/>
              <a:ext cx="1476453" cy="460911"/>
            </a:xfrm>
            <a:prstGeom prst="rect">
              <a:avLst/>
            </a:prstGeom>
          </p:spPr>
        </p:pic>
        <p:pic>
          <p:nvPicPr>
            <p:cNvPr id="271" name="Picture 270" descr="Screenshot 2016-09-28 10.21.57.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677860" y="4558609"/>
              <a:ext cx="641481" cy="241177"/>
            </a:xfrm>
            <a:prstGeom prst="rect">
              <a:avLst/>
            </a:prstGeom>
          </p:spPr>
        </p:pic>
        <p:pic>
          <p:nvPicPr>
            <p:cNvPr id="273" name="Picture 272" descr="Screenshot 2016-09-28 10.25.39.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69017" y="4989727"/>
              <a:ext cx="903919" cy="337508"/>
            </a:xfrm>
            <a:prstGeom prst="rect">
              <a:avLst/>
            </a:prstGeom>
          </p:spPr>
        </p:pic>
        <p:pic>
          <p:nvPicPr>
            <p:cNvPr id="275" name="Picture 274" descr="Screenshot 2016-09-28 10.22.20.png"/>
            <p:cNvPicPr>
              <a:picLocks noChangeAspect="1"/>
            </p:cNvPicPr>
            <p:nvPr/>
          </p:nvPicPr>
          <p:blipFill rotWithShape="1">
            <a:blip r:embed="rId23" cstate="print">
              <a:extLst>
                <a:ext uri="{28A0092B-C50C-407E-A947-70E740481C1C}">
                  <a14:useLocalDpi xmlns:a14="http://schemas.microsoft.com/office/drawing/2010/main" val="0"/>
                </a:ext>
              </a:extLst>
            </a:blip>
            <a:srcRect t="64085"/>
            <a:stretch/>
          </p:blipFill>
          <p:spPr>
            <a:xfrm>
              <a:off x="2493295" y="5789583"/>
              <a:ext cx="1686744" cy="128161"/>
            </a:xfrm>
            <a:prstGeom prst="rect">
              <a:avLst/>
            </a:prstGeom>
          </p:spPr>
        </p:pic>
        <p:pic>
          <p:nvPicPr>
            <p:cNvPr id="276" name="Picture 275" descr="Screenshot 2016-09-28 10.22.20.png"/>
            <p:cNvPicPr>
              <a:picLocks noChangeAspect="1"/>
            </p:cNvPicPr>
            <p:nvPr/>
          </p:nvPicPr>
          <p:blipFill rotWithShape="1">
            <a:blip r:embed="rId24" cstate="print">
              <a:extLst>
                <a:ext uri="{28A0092B-C50C-407E-A947-70E740481C1C}">
                  <a14:useLocalDpi xmlns:a14="http://schemas.microsoft.com/office/drawing/2010/main" val="0"/>
                </a:ext>
              </a:extLst>
            </a:blip>
            <a:srcRect b="65897"/>
            <a:stretch/>
          </p:blipFill>
          <p:spPr>
            <a:xfrm>
              <a:off x="2477558" y="5553476"/>
              <a:ext cx="1686744" cy="222270"/>
            </a:xfrm>
            <a:prstGeom prst="rect">
              <a:avLst/>
            </a:prstGeom>
          </p:spPr>
        </p:pic>
      </p:grpSp>
      <p:grpSp>
        <p:nvGrpSpPr>
          <p:cNvPr id="337" name="Group 336"/>
          <p:cNvGrpSpPr/>
          <p:nvPr/>
        </p:nvGrpSpPr>
        <p:grpSpPr>
          <a:xfrm>
            <a:off x="6233233" y="1064480"/>
            <a:ext cx="2777807" cy="2801456"/>
            <a:chOff x="6139162" y="1000354"/>
            <a:chExt cx="2777807" cy="2801456"/>
          </a:xfrm>
        </p:grpSpPr>
        <p:sp>
          <p:nvSpPr>
            <p:cNvPr id="244" name="Rectangle 243"/>
            <p:cNvSpPr/>
            <p:nvPr/>
          </p:nvSpPr>
          <p:spPr>
            <a:xfrm>
              <a:off x="6626365" y="1000354"/>
              <a:ext cx="1803400" cy="400110"/>
            </a:xfrm>
            <a:prstGeom prst="rect">
              <a:avLst/>
            </a:prstGeom>
          </p:spPr>
          <p:txBody>
            <a:bodyPr wrap="square">
              <a:spAutoFit/>
            </a:bodyPr>
            <a:lstStyle/>
            <a:p>
              <a:pPr algn="ctr">
                <a:defRPr/>
              </a:pPr>
              <a:r>
                <a:rPr lang="en-US" sz="2000" b="1" dirty="0" smtClean="0">
                  <a:solidFill>
                    <a:srgbClr val="4F81BD"/>
                  </a:solidFill>
                  <a:latin typeface="Berkeley LT Bold" charset="0"/>
                  <a:ea typeface="ＭＳ Ｐゴシック" charset="0"/>
                  <a:cs typeface="ＭＳ Ｐゴシック" charset="0"/>
                </a:rPr>
                <a:t>Knowledge</a:t>
              </a:r>
              <a:endParaRPr lang="en-US" sz="2000" b="1" dirty="0">
                <a:solidFill>
                  <a:srgbClr val="4F81BD"/>
                </a:solidFill>
                <a:latin typeface="Berkeley LT Bold" charset="0"/>
                <a:ea typeface="ＭＳ Ｐゴシック" charset="0"/>
                <a:cs typeface="ＭＳ Ｐゴシック" charset="0"/>
              </a:endParaRPr>
            </a:p>
          </p:txBody>
        </p:sp>
        <p:grpSp>
          <p:nvGrpSpPr>
            <p:cNvPr id="331" name="Group 330"/>
            <p:cNvGrpSpPr/>
            <p:nvPr/>
          </p:nvGrpSpPr>
          <p:grpSpPr>
            <a:xfrm>
              <a:off x="6139162" y="1482250"/>
              <a:ext cx="2777807" cy="2319560"/>
              <a:chOff x="6139162" y="1482250"/>
              <a:chExt cx="2777807" cy="2319560"/>
            </a:xfrm>
          </p:grpSpPr>
          <p:pic>
            <p:nvPicPr>
              <p:cNvPr id="278" name="Picture 277" descr="interpretation pic.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539883" y="2411959"/>
                <a:ext cx="2377086" cy="1389851"/>
              </a:xfrm>
              <a:prstGeom prst="rect">
                <a:avLst/>
              </a:prstGeom>
            </p:spPr>
          </p:pic>
          <p:grpSp>
            <p:nvGrpSpPr>
              <p:cNvPr id="280" name="Group 5"/>
              <p:cNvGrpSpPr>
                <a:grpSpLocks noChangeAspect="1"/>
              </p:cNvGrpSpPr>
              <p:nvPr/>
            </p:nvGrpSpPr>
            <p:grpSpPr bwMode="auto">
              <a:xfrm>
                <a:off x="6139162" y="1482250"/>
                <a:ext cx="1133552" cy="616021"/>
                <a:chOff x="3977" y="2016"/>
                <a:chExt cx="1495" cy="989"/>
              </a:xfrm>
            </p:grpSpPr>
            <p:pic>
              <p:nvPicPr>
                <p:cNvPr id="292" name="Picture 6" descr="Figure 2: NBD1 Structure"/>
                <p:cNvPicPr>
                  <a:picLocks noChangeAspect="1" noChangeArrowheads="1"/>
                </p:cNvPicPr>
                <p:nvPr/>
              </p:nvPicPr>
              <p:blipFill>
                <a:blip r:embed="rId26">
                  <a:extLst>
                    <a:ext uri="{28A0092B-C50C-407E-A947-70E740481C1C}">
                      <a14:useLocalDpi xmlns:a14="http://schemas.microsoft.com/office/drawing/2010/main" val="0"/>
                    </a:ext>
                  </a:extLst>
                </a:blip>
                <a:srcRect l="4572" t="6154" r="4572" b="6154"/>
                <a:stretch>
                  <a:fillRect/>
                </a:stretch>
              </p:blipFill>
              <p:spPr bwMode="auto">
                <a:xfrm>
                  <a:off x="3977" y="2256"/>
                  <a:ext cx="1008" cy="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3" name="Picture 7" descr="CFF%2520Zach">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96" y="2016"/>
                  <a:ext cx="576" cy="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81" name="Group 280"/>
              <p:cNvGrpSpPr>
                <a:grpSpLocks/>
              </p:cNvGrpSpPr>
              <p:nvPr/>
            </p:nvGrpSpPr>
            <p:grpSpPr bwMode="auto">
              <a:xfrm>
                <a:off x="8030523" y="1513423"/>
                <a:ext cx="883022" cy="611411"/>
                <a:chOff x="6785268" y="4381934"/>
                <a:chExt cx="2170756" cy="2048770"/>
              </a:xfrm>
            </p:grpSpPr>
            <p:pic>
              <p:nvPicPr>
                <p:cNvPr id="286" name="Picture 9"/>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785268" y="4381934"/>
                  <a:ext cx="2170756" cy="1523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7" name="Group 10"/>
                <p:cNvGrpSpPr>
                  <a:grpSpLocks noChangeAspect="1"/>
                </p:cNvGrpSpPr>
                <p:nvPr/>
              </p:nvGrpSpPr>
              <p:grpSpPr bwMode="auto">
                <a:xfrm>
                  <a:off x="8015851" y="5471854"/>
                  <a:ext cx="904875" cy="958850"/>
                  <a:chOff x="3878" y="2159"/>
                  <a:chExt cx="1465" cy="1418"/>
                </a:xfrm>
              </p:grpSpPr>
              <p:grpSp>
                <p:nvGrpSpPr>
                  <p:cNvPr id="288" name="Group 11"/>
                  <p:cNvGrpSpPr>
                    <a:grpSpLocks noChangeAspect="1"/>
                  </p:cNvGrpSpPr>
                  <p:nvPr/>
                </p:nvGrpSpPr>
                <p:grpSpPr bwMode="auto">
                  <a:xfrm>
                    <a:off x="3878" y="2159"/>
                    <a:ext cx="1465" cy="1418"/>
                    <a:chOff x="3240" y="2717"/>
                    <a:chExt cx="1465" cy="1418"/>
                  </a:xfrm>
                </p:grpSpPr>
                <p:pic>
                  <p:nvPicPr>
                    <p:cNvPr id="290" name="Picture 12" descr="hpv-yellow-orange"/>
                    <p:cNvPicPr>
                      <a:picLocks noChangeAspect="1" noChangeArrowheads="1"/>
                    </p:cNvPicPr>
                    <p:nvPr/>
                  </p:nvPicPr>
                  <p:blipFill>
                    <a:blip r:embed="rId30" cstate="print">
                      <a:clrChange>
                        <a:clrFrom>
                          <a:srgbClr val="4F4DC8"/>
                        </a:clrFrom>
                        <a:clrTo>
                          <a:srgbClr val="4F4DC8">
                            <a:alpha val="0"/>
                          </a:srgbClr>
                        </a:clrTo>
                      </a:clrChange>
                      <a:extLst>
                        <a:ext uri="{28A0092B-C50C-407E-A947-70E740481C1C}">
                          <a14:useLocalDpi xmlns:a14="http://schemas.microsoft.com/office/drawing/2010/main" val="0"/>
                        </a:ext>
                      </a:extLst>
                    </a:blip>
                    <a:srcRect l="11960" t="7147" r="15184" b="4028"/>
                    <a:stretch>
                      <a:fillRect/>
                    </a:stretch>
                  </p:blipFill>
                  <p:spPr bwMode="auto">
                    <a:xfrm>
                      <a:off x="3240" y="2768"/>
                      <a:ext cx="1401" cy="1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1" name="AutoShape 13"/>
                    <p:cNvSpPr>
                      <a:spLocks noChangeAspect="1" noChangeArrowheads="1"/>
                    </p:cNvSpPr>
                    <p:nvPr/>
                  </p:nvSpPr>
                  <p:spPr bwMode="auto">
                    <a:xfrm rot="-10261798">
                      <a:off x="4028" y="2717"/>
                      <a:ext cx="677" cy="404"/>
                    </a:xfrm>
                    <a:prstGeom prst="rtTriangle">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sz="4400" b="1" dirty="0">
                        <a:solidFill>
                          <a:prstClr val="white"/>
                        </a:solidFill>
                        <a:latin typeface="Berkeley LT Bold" charset="0"/>
                        <a:ea typeface="ＭＳ Ｐゴシック" charset="0"/>
                        <a:cs typeface="ＭＳ Ｐゴシック" charset="0"/>
                      </a:endParaRPr>
                    </a:p>
                  </p:txBody>
                </p:sp>
              </p:grpSp>
              <p:sp>
                <p:nvSpPr>
                  <p:cNvPr id="289" name="Rectangle 14"/>
                  <p:cNvSpPr>
                    <a:spLocks noChangeAspect="1" noChangeArrowheads="1"/>
                  </p:cNvSpPr>
                  <p:nvPr/>
                </p:nvSpPr>
                <p:spPr bwMode="auto">
                  <a:xfrm>
                    <a:off x="3890" y="2159"/>
                    <a:ext cx="186" cy="1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sz="4400" b="1" dirty="0">
                      <a:solidFill>
                        <a:prstClr val="white"/>
                      </a:solidFill>
                      <a:latin typeface="Berkeley LT Bold" charset="0"/>
                      <a:ea typeface="ＭＳ Ｐゴシック" charset="0"/>
                      <a:cs typeface="ＭＳ Ｐゴシック" charset="0"/>
                    </a:endParaRPr>
                  </a:p>
                </p:txBody>
              </p:sp>
            </p:grpSp>
          </p:grpSp>
          <p:grpSp>
            <p:nvGrpSpPr>
              <p:cNvPr id="282" name="Group 15"/>
              <p:cNvGrpSpPr>
                <a:grpSpLocks noChangeAspect="1"/>
              </p:cNvGrpSpPr>
              <p:nvPr/>
            </p:nvGrpSpPr>
            <p:grpSpPr bwMode="auto">
              <a:xfrm>
                <a:off x="7234455" y="1694701"/>
                <a:ext cx="943460" cy="651871"/>
                <a:chOff x="3969" y="1058"/>
                <a:chExt cx="1263" cy="943"/>
              </a:xfrm>
            </p:grpSpPr>
            <p:pic>
              <p:nvPicPr>
                <p:cNvPr id="283" name="Picture 16" descr="blood-clot200px">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69" y="1058"/>
                  <a:ext cx="604" cy="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4" name="Picture 17" descr="clot">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14" y="1494"/>
                  <a:ext cx="753" cy="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 name="Picture 18" descr="blood-clot-embolus-in-the-femoral-artery-of-the-leg">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823" y="1063"/>
                  <a:ext cx="409" cy="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grpSp>
        <p:nvGrpSpPr>
          <p:cNvPr id="338" name="Group 337"/>
          <p:cNvGrpSpPr/>
          <p:nvPr/>
        </p:nvGrpSpPr>
        <p:grpSpPr>
          <a:xfrm>
            <a:off x="4747446" y="4058554"/>
            <a:ext cx="2785593" cy="2514547"/>
            <a:chOff x="105896" y="4062834"/>
            <a:chExt cx="2785593" cy="2514547"/>
          </a:xfrm>
        </p:grpSpPr>
        <p:sp>
          <p:nvSpPr>
            <p:cNvPr id="245" name="Rectangle 244"/>
            <p:cNvSpPr/>
            <p:nvPr/>
          </p:nvSpPr>
          <p:spPr>
            <a:xfrm>
              <a:off x="105896" y="4062834"/>
              <a:ext cx="2785593" cy="400110"/>
            </a:xfrm>
            <a:prstGeom prst="rect">
              <a:avLst/>
            </a:prstGeom>
          </p:spPr>
          <p:txBody>
            <a:bodyPr wrap="square">
              <a:spAutoFit/>
            </a:bodyPr>
            <a:lstStyle/>
            <a:p>
              <a:pPr algn="ctr">
                <a:defRPr/>
              </a:pPr>
              <a:r>
                <a:rPr lang="en-US" sz="2000" b="1" dirty="0" smtClean="0">
                  <a:solidFill>
                    <a:srgbClr val="4F81BD"/>
                  </a:solidFill>
                  <a:latin typeface="Berkeley LT Bold" charset="0"/>
                  <a:ea typeface="ＭＳ Ｐゴシック" charset="0"/>
                  <a:cs typeface="ＭＳ Ｐゴシック" charset="0"/>
                </a:rPr>
                <a:t>Focus on Translation</a:t>
              </a:r>
              <a:endParaRPr lang="en-US" sz="2000" b="1" dirty="0">
                <a:solidFill>
                  <a:srgbClr val="4F81BD"/>
                </a:solidFill>
                <a:latin typeface="Berkeley LT Bold" charset="0"/>
                <a:ea typeface="ＭＳ Ｐゴシック" charset="0"/>
                <a:cs typeface="ＭＳ Ｐゴシック" charset="0"/>
              </a:endParaRPr>
            </a:p>
          </p:txBody>
        </p:sp>
        <p:grpSp>
          <p:nvGrpSpPr>
            <p:cNvPr id="332" name="Group 331"/>
            <p:cNvGrpSpPr/>
            <p:nvPr/>
          </p:nvGrpSpPr>
          <p:grpSpPr>
            <a:xfrm>
              <a:off x="148131" y="4655982"/>
              <a:ext cx="2701122" cy="1921399"/>
              <a:chOff x="141103" y="4655982"/>
              <a:chExt cx="2701122" cy="1921399"/>
            </a:xfrm>
          </p:grpSpPr>
          <p:pic>
            <p:nvPicPr>
              <p:cNvPr id="312" name="Picture 311" descr="reinterpretation.png"/>
              <p:cNvPicPr>
                <a:picLocks noChangeAspect="1"/>
              </p:cNvPicPr>
              <p:nvPr/>
            </p:nvPicPr>
            <p:blipFill rotWithShape="1">
              <a:blip r:embed="rId37" cstate="print">
                <a:extLst>
                  <a:ext uri="{28A0092B-C50C-407E-A947-70E740481C1C}">
                    <a14:useLocalDpi xmlns:a14="http://schemas.microsoft.com/office/drawing/2010/main" val="0"/>
                  </a:ext>
                </a:extLst>
              </a:blip>
              <a:srcRect l="13295" r="12474"/>
              <a:stretch/>
            </p:blipFill>
            <p:spPr>
              <a:xfrm>
                <a:off x="141103" y="4655982"/>
                <a:ext cx="2701122" cy="1921399"/>
              </a:xfrm>
              <a:prstGeom prst="rect">
                <a:avLst/>
              </a:prstGeom>
            </p:spPr>
          </p:pic>
          <p:grpSp>
            <p:nvGrpSpPr>
              <p:cNvPr id="313" name="Group 320"/>
              <p:cNvGrpSpPr>
                <a:grpSpLocks/>
              </p:cNvGrpSpPr>
              <p:nvPr/>
            </p:nvGrpSpPr>
            <p:grpSpPr bwMode="auto">
              <a:xfrm>
                <a:off x="979219" y="5180032"/>
                <a:ext cx="996065" cy="913882"/>
                <a:chOff x="3318" y="1059"/>
                <a:chExt cx="2417" cy="1742"/>
              </a:xfrm>
            </p:grpSpPr>
            <p:sp>
              <p:nvSpPr>
                <p:cNvPr id="314" name="Text Box 13"/>
                <p:cNvSpPr txBox="1">
                  <a:spLocks noChangeArrowheads="1"/>
                </p:cNvSpPr>
                <p:nvPr/>
              </p:nvSpPr>
              <p:spPr bwMode="auto">
                <a:xfrm>
                  <a:off x="3446" y="2249"/>
                  <a:ext cx="2160"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471613" eaLnBrk="0" hangingPunct="0">
                    <a:defRPr sz="4400" b="1">
                      <a:solidFill>
                        <a:schemeClr val="bg1"/>
                      </a:solidFill>
                      <a:latin typeface="Berkeley LT Bold" charset="0"/>
                      <a:ea typeface="ＭＳ Ｐゴシック" charset="0"/>
                      <a:cs typeface="ＭＳ Ｐゴシック" charset="0"/>
                    </a:defRPr>
                  </a:lvl1pPr>
                  <a:lvl2pPr marL="742950" indent="-285750" defTabSz="1471613" eaLnBrk="0" hangingPunct="0">
                    <a:defRPr sz="4400" b="1">
                      <a:solidFill>
                        <a:schemeClr val="bg1"/>
                      </a:solidFill>
                      <a:latin typeface="Berkeley LT Bold" charset="0"/>
                      <a:ea typeface="ＭＳ Ｐゴシック" charset="0"/>
                    </a:defRPr>
                  </a:lvl2pPr>
                  <a:lvl3pPr marL="1143000" indent="-228600" defTabSz="1471613" eaLnBrk="0" hangingPunct="0">
                    <a:defRPr sz="4400" b="1">
                      <a:solidFill>
                        <a:schemeClr val="bg1"/>
                      </a:solidFill>
                      <a:latin typeface="Berkeley LT Bold" charset="0"/>
                      <a:ea typeface="ＭＳ Ｐゴシック" charset="0"/>
                    </a:defRPr>
                  </a:lvl3pPr>
                  <a:lvl4pPr marL="1600200" indent="-228600" defTabSz="1471613" eaLnBrk="0" hangingPunct="0">
                    <a:defRPr sz="4400" b="1">
                      <a:solidFill>
                        <a:schemeClr val="bg1"/>
                      </a:solidFill>
                      <a:latin typeface="Berkeley LT Bold" charset="0"/>
                      <a:ea typeface="ＭＳ Ｐゴシック" charset="0"/>
                    </a:defRPr>
                  </a:lvl4pPr>
                  <a:lvl5pPr marL="2057400" indent="-228600" defTabSz="1471613" eaLnBrk="0" hangingPunct="0">
                    <a:defRPr sz="4400" b="1">
                      <a:solidFill>
                        <a:schemeClr val="bg1"/>
                      </a:solidFill>
                      <a:latin typeface="Berkeley LT Bold" charset="0"/>
                      <a:ea typeface="ＭＳ Ｐゴシック" charset="0"/>
                    </a:defRPr>
                  </a:lvl5pPr>
                  <a:lvl6pPr marL="25146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defRPr/>
                  </a:pPr>
                  <a:r>
                    <a:rPr lang="en-GB" sz="700" dirty="0" smtClean="0">
                      <a:solidFill>
                        <a:prstClr val="black"/>
                      </a:solidFill>
                      <a:latin typeface="Calibri"/>
                    </a:rPr>
                    <a:t>Personal Sequence</a:t>
                  </a:r>
                </a:p>
              </p:txBody>
            </p:sp>
            <p:sp>
              <p:nvSpPr>
                <p:cNvPr id="315" name="Text Box 14"/>
                <p:cNvSpPr txBox="1">
                  <a:spLocks noChangeArrowheads="1"/>
                </p:cNvSpPr>
                <p:nvPr/>
              </p:nvSpPr>
              <p:spPr bwMode="auto">
                <a:xfrm>
                  <a:off x="3318" y="2420"/>
                  <a:ext cx="2417"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471613" eaLnBrk="0" hangingPunct="0">
                    <a:defRPr sz="4400" b="1">
                      <a:solidFill>
                        <a:schemeClr val="bg1"/>
                      </a:solidFill>
                      <a:latin typeface="Berkeley LT Bold" charset="0"/>
                      <a:ea typeface="ＭＳ Ｐゴシック" charset="0"/>
                      <a:cs typeface="ＭＳ Ｐゴシック" charset="0"/>
                    </a:defRPr>
                  </a:lvl1pPr>
                  <a:lvl2pPr marL="742950" indent="-285750" defTabSz="1471613" eaLnBrk="0" hangingPunct="0">
                    <a:defRPr sz="4400" b="1">
                      <a:solidFill>
                        <a:schemeClr val="bg1"/>
                      </a:solidFill>
                      <a:latin typeface="Berkeley LT Bold" charset="0"/>
                      <a:ea typeface="ＭＳ Ｐゴシック" charset="0"/>
                    </a:defRPr>
                  </a:lvl2pPr>
                  <a:lvl3pPr marL="1143000" indent="-228600" defTabSz="1471613" eaLnBrk="0" hangingPunct="0">
                    <a:defRPr sz="4400" b="1">
                      <a:solidFill>
                        <a:schemeClr val="bg1"/>
                      </a:solidFill>
                      <a:latin typeface="Berkeley LT Bold" charset="0"/>
                      <a:ea typeface="ＭＳ Ｐゴシック" charset="0"/>
                    </a:defRPr>
                  </a:lvl3pPr>
                  <a:lvl4pPr marL="1600200" indent="-228600" defTabSz="1471613" eaLnBrk="0" hangingPunct="0">
                    <a:defRPr sz="4400" b="1">
                      <a:solidFill>
                        <a:schemeClr val="bg1"/>
                      </a:solidFill>
                      <a:latin typeface="Berkeley LT Bold" charset="0"/>
                      <a:ea typeface="ＭＳ Ｐゴシック" charset="0"/>
                    </a:defRPr>
                  </a:lvl4pPr>
                  <a:lvl5pPr marL="2057400" indent="-228600" defTabSz="1471613" eaLnBrk="0" hangingPunct="0">
                    <a:defRPr sz="4400" b="1">
                      <a:solidFill>
                        <a:schemeClr val="bg1"/>
                      </a:solidFill>
                      <a:latin typeface="Berkeley LT Bold" charset="0"/>
                      <a:ea typeface="ＭＳ Ｐゴシック" charset="0"/>
                    </a:defRPr>
                  </a:lvl5pPr>
                  <a:lvl6pPr marL="25146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defRPr/>
                  </a:pPr>
                  <a:r>
                    <a:rPr lang="en-GB" sz="700" dirty="0" smtClean="0">
                      <a:solidFill>
                        <a:prstClr val="black"/>
                      </a:solidFill>
                      <a:latin typeface="Calibri"/>
                    </a:rPr>
                    <a:t>(owned by individual)</a:t>
                  </a:r>
                </a:p>
              </p:txBody>
            </p:sp>
            <p:grpSp>
              <p:nvGrpSpPr>
                <p:cNvPr id="316" name="Group 15"/>
                <p:cNvGrpSpPr>
                  <a:grpSpLocks/>
                </p:cNvGrpSpPr>
                <p:nvPr/>
              </p:nvGrpSpPr>
              <p:grpSpPr bwMode="auto">
                <a:xfrm>
                  <a:off x="3706" y="1059"/>
                  <a:ext cx="1687" cy="1210"/>
                  <a:chOff x="3299" y="3324"/>
                  <a:chExt cx="1687" cy="1210"/>
                </a:xfrm>
              </p:grpSpPr>
              <p:sp>
                <p:nvSpPr>
                  <p:cNvPr id="317" name="AutoShape 16"/>
                  <p:cNvSpPr>
                    <a:spLocks noChangeArrowheads="1"/>
                  </p:cNvSpPr>
                  <p:nvPr/>
                </p:nvSpPr>
                <p:spPr bwMode="auto">
                  <a:xfrm>
                    <a:off x="3299" y="3324"/>
                    <a:ext cx="1687" cy="112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defRPr/>
                    </a:pPr>
                    <a:endParaRPr lang="en-US" b="1" dirty="0">
                      <a:solidFill>
                        <a:prstClr val="white"/>
                      </a:solidFill>
                      <a:ea typeface="ＭＳ Ｐゴシック" charset="0"/>
                      <a:cs typeface="ＭＳ Ｐゴシック" charset="0"/>
                    </a:endParaRPr>
                  </a:p>
                </p:txBody>
              </p:sp>
              <p:sp>
                <p:nvSpPr>
                  <p:cNvPr id="318" name="AutoShape 17"/>
                  <p:cNvSpPr>
                    <a:spLocks noChangeArrowheads="1"/>
                  </p:cNvSpPr>
                  <p:nvPr/>
                </p:nvSpPr>
                <p:spPr bwMode="auto">
                  <a:xfrm>
                    <a:off x="3313" y="3335"/>
                    <a:ext cx="1660" cy="1106"/>
                  </a:xfrm>
                  <a:prstGeom prst="roundRect">
                    <a:avLst>
                      <a:gd name="adj" fmla="val 16667"/>
                    </a:avLst>
                  </a:prstGeom>
                  <a:solidFill>
                    <a:schemeClr val="bg1"/>
                  </a:solidFill>
                  <a:ln w="9525">
                    <a:solidFill>
                      <a:schemeClr val="tx1"/>
                    </a:solidFill>
                    <a:prstDash val="sysDot"/>
                    <a:round/>
                    <a:headEnd/>
                    <a:tailEnd/>
                  </a:ln>
                </p:spPr>
                <p:txBody>
                  <a:bodyPr wrap="none" anchor="ctr"/>
                  <a:lstStyle/>
                  <a:p>
                    <a:pPr algn="ctr" fontAlgn="base">
                      <a:spcBef>
                        <a:spcPct val="0"/>
                      </a:spcBef>
                      <a:spcAft>
                        <a:spcPct val="0"/>
                      </a:spcAft>
                      <a:defRPr/>
                    </a:pPr>
                    <a:endParaRPr lang="en-US" b="1" dirty="0">
                      <a:solidFill>
                        <a:prstClr val="white"/>
                      </a:solidFill>
                      <a:ea typeface="ＭＳ Ｐゴシック" charset="0"/>
                      <a:cs typeface="ＭＳ Ｐゴシック" charset="0"/>
                    </a:endParaRPr>
                  </a:p>
                </p:txBody>
              </p:sp>
              <p:sp>
                <p:nvSpPr>
                  <p:cNvPr id="319" name="Text Box 18"/>
                  <p:cNvSpPr txBox="1">
                    <a:spLocks noChangeArrowheads="1"/>
                  </p:cNvSpPr>
                  <p:nvPr/>
                </p:nvSpPr>
                <p:spPr bwMode="auto">
                  <a:xfrm>
                    <a:off x="3377" y="4329"/>
                    <a:ext cx="1237" cy="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471613" eaLnBrk="0" hangingPunct="0">
                      <a:defRPr sz="4400" b="1">
                        <a:solidFill>
                          <a:schemeClr val="bg1"/>
                        </a:solidFill>
                        <a:latin typeface="Berkeley LT Bold" charset="0"/>
                        <a:ea typeface="ＭＳ Ｐゴシック" charset="0"/>
                        <a:cs typeface="ＭＳ Ｐゴシック" charset="0"/>
                      </a:defRPr>
                    </a:lvl1pPr>
                    <a:lvl2pPr marL="742950" indent="-285750" defTabSz="1471613" eaLnBrk="0" hangingPunct="0">
                      <a:defRPr sz="4400" b="1">
                        <a:solidFill>
                          <a:schemeClr val="bg1"/>
                        </a:solidFill>
                        <a:latin typeface="Berkeley LT Bold" charset="0"/>
                        <a:ea typeface="ＭＳ Ｐゴシック" charset="0"/>
                      </a:defRPr>
                    </a:lvl2pPr>
                    <a:lvl3pPr marL="1143000" indent="-228600" defTabSz="1471613" eaLnBrk="0" hangingPunct="0">
                      <a:defRPr sz="4400" b="1">
                        <a:solidFill>
                          <a:schemeClr val="bg1"/>
                        </a:solidFill>
                        <a:latin typeface="Berkeley LT Bold" charset="0"/>
                        <a:ea typeface="ＭＳ Ｐゴシック" charset="0"/>
                      </a:defRPr>
                    </a:lvl3pPr>
                    <a:lvl4pPr marL="1600200" indent="-228600" defTabSz="1471613" eaLnBrk="0" hangingPunct="0">
                      <a:defRPr sz="4400" b="1">
                        <a:solidFill>
                          <a:schemeClr val="bg1"/>
                        </a:solidFill>
                        <a:latin typeface="Berkeley LT Bold" charset="0"/>
                        <a:ea typeface="ＭＳ Ｐゴシック" charset="0"/>
                      </a:defRPr>
                    </a:lvl4pPr>
                    <a:lvl5pPr marL="2057400" indent="-228600" defTabSz="1471613" eaLnBrk="0" hangingPunct="0">
                      <a:defRPr sz="4400" b="1">
                        <a:solidFill>
                          <a:schemeClr val="bg1"/>
                        </a:solidFill>
                        <a:latin typeface="Berkeley LT Bold" charset="0"/>
                        <a:ea typeface="ＭＳ Ｐゴシック" charset="0"/>
                      </a:defRPr>
                    </a:lvl5pPr>
                    <a:lvl6pPr marL="25146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fontAlgn="base" hangingPunct="1">
                      <a:spcBef>
                        <a:spcPct val="0"/>
                      </a:spcBef>
                      <a:spcAft>
                        <a:spcPct val="0"/>
                      </a:spcAft>
                      <a:defRPr/>
                    </a:pPr>
                    <a:r>
                      <a:rPr lang="en-GB" sz="100" dirty="0" smtClean="0">
                        <a:solidFill>
                          <a:srgbClr val="660066"/>
                        </a:solidFill>
                        <a:latin typeface="Calibri"/>
                      </a:rPr>
                      <a:t>Issued: 01 MAR 07          Recommended next check: 28 FEB 10</a:t>
                    </a:r>
                  </a:p>
                </p:txBody>
              </p:sp>
              <p:sp>
                <p:nvSpPr>
                  <p:cNvPr id="320" name="AutoShape 19"/>
                  <p:cNvSpPr>
                    <a:spLocks noChangeArrowheads="1"/>
                  </p:cNvSpPr>
                  <p:nvPr/>
                </p:nvSpPr>
                <p:spPr bwMode="auto">
                  <a:xfrm>
                    <a:off x="4510" y="3466"/>
                    <a:ext cx="349" cy="408"/>
                  </a:xfrm>
                  <a:prstGeom prst="roundRect">
                    <a:avLst>
                      <a:gd name="adj" fmla="val 16667"/>
                    </a:avLst>
                  </a:prstGeom>
                  <a:solidFill>
                    <a:srgbClr val="DDDDDD">
                      <a:alpha val="39999"/>
                    </a:srgbClr>
                  </a:solidFill>
                  <a:ln w="9525">
                    <a:solidFill>
                      <a:srgbClr val="DDDDDD"/>
                    </a:solidFill>
                    <a:round/>
                    <a:headEnd/>
                    <a:tailEnd/>
                  </a:ln>
                </p:spPr>
                <p:txBody>
                  <a:bodyPr wrap="none" anchor="ctr"/>
                  <a:lstStyle/>
                  <a:p>
                    <a:pPr algn="ctr" fontAlgn="base">
                      <a:spcBef>
                        <a:spcPct val="0"/>
                      </a:spcBef>
                      <a:spcAft>
                        <a:spcPct val="0"/>
                      </a:spcAft>
                      <a:defRPr/>
                    </a:pPr>
                    <a:endParaRPr lang="en-US" b="1" dirty="0">
                      <a:solidFill>
                        <a:prstClr val="white"/>
                      </a:solidFill>
                      <a:ea typeface="ＭＳ Ｐゴシック" charset="0"/>
                      <a:cs typeface="ＭＳ Ｐゴシック" charset="0"/>
                    </a:endParaRPr>
                  </a:p>
                </p:txBody>
              </p:sp>
              <p:grpSp>
                <p:nvGrpSpPr>
                  <p:cNvPr id="321" name="Group 20"/>
                  <p:cNvGrpSpPr>
                    <a:grpSpLocks/>
                  </p:cNvGrpSpPr>
                  <p:nvPr/>
                </p:nvGrpSpPr>
                <p:grpSpPr bwMode="auto">
                  <a:xfrm>
                    <a:off x="4576" y="3974"/>
                    <a:ext cx="280" cy="267"/>
                    <a:chOff x="2159" y="5266"/>
                    <a:chExt cx="714" cy="714"/>
                  </a:xfrm>
                </p:grpSpPr>
                <p:sp>
                  <p:nvSpPr>
                    <p:cNvPr id="326" name="AutoShape 21"/>
                    <p:cNvSpPr>
                      <a:spLocks noChangeArrowheads="1"/>
                    </p:cNvSpPr>
                    <p:nvPr/>
                  </p:nvSpPr>
                  <p:spPr bwMode="auto">
                    <a:xfrm>
                      <a:off x="2160" y="5357"/>
                      <a:ext cx="532" cy="527"/>
                    </a:xfrm>
                    <a:prstGeom prst="roundRect">
                      <a:avLst>
                        <a:gd name="adj" fmla="val 16667"/>
                      </a:avLst>
                    </a:prstGeom>
                    <a:gradFill rotWithShape="1">
                      <a:gsLst>
                        <a:gs pos="0">
                          <a:srgbClr val="66FFFF">
                            <a:alpha val="39998"/>
                          </a:srgbClr>
                        </a:gs>
                        <a:gs pos="100000">
                          <a:srgbClr val="2F7676">
                            <a:alpha val="60001"/>
                          </a:srgbClr>
                        </a:gs>
                      </a:gsLst>
                      <a:path path="shape">
                        <a:fillToRect l="50000" t="50000" r="50000" b="50000"/>
                      </a:path>
                    </a:gradFill>
                    <a:ln w="9525">
                      <a:solidFill>
                        <a:srgbClr val="DDDDDD"/>
                      </a:solidFill>
                      <a:round/>
                      <a:headEnd/>
                      <a:tailEnd/>
                    </a:ln>
                  </p:spPr>
                  <p:txBody>
                    <a:bodyPr wrap="none" anchor="ctr"/>
                    <a:lstStyle/>
                    <a:p>
                      <a:pPr algn="ctr" fontAlgn="base">
                        <a:spcBef>
                          <a:spcPct val="0"/>
                        </a:spcBef>
                        <a:spcAft>
                          <a:spcPct val="0"/>
                        </a:spcAft>
                        <a:defRPr/>
                      </a:pPr>
                      <a:endParaRPr lang="en-US" b="1" dirty="0">
                        <a:solidFill>
                          <a:prstClr val="white"/>
                        </a:solidFill>
                        <a:ea typeface="ＭＳ Ｐゴシック" charset="0"/>
                        <a:cs typeface="ＭＳ Ｐゴシック" charset="0"/>
                      </a:endParaRPr>
                    </a:p>
                  </p:txBody>
                </p:sp>
                <p:sp>
                  <p:nvSpPr>
                    <p:cNvPr id="327" name="AutoShape 22"/>
                    <p:cNvSpPr>
                      <a:spLocks noChangeArrowheads="1"/>
                    </p:cNvSpPr>
                    <p:nvPr/>
                  </p:nvSpPr>
                  <p:spPr bwMode="auto">
                    <a:xfrm>
                      <a:off x="2251" y="5451"/>
                      <a:ext cx="526" cy="524"/>
                    </a:xfrm>
                    <a:prstGeom prst="roundRect">
                      <a:avLst>
                        <a:gd name="adj" fmla="val 16667"/>
                      </a:avLst>
                    </a:prstGeom>
                    <a:gradFill rotWithShape="1">
                      <a:gsLst>
                        <a:gs pos="0">
                          <a:srgbClr val="66FFFF">
                            <a:alpha val="39998"/>
                          </a:srgbClr>
                        </a:gs>
                        <a:gs pos="100000">
                          <a:srgbClr val="2F7676">
                            <a:alpha val="60001"/>
                          </a:srgbClr>
                        </a:gs>
                      </a:gsLst>
                      <a:path path="shape">
                        <a:fillToRect l="50000" t="50000" r="50000" b="50000"/>
                      </a:path>
                    </a:gradFill>
                    <a:ln w="9525">
                      <a:solidFill>
                        <a:srgbClr val="DDDDDD"/>
                      </a:solidFill>
                      <a:round/>
                      <a:headEnd/>
                      <a:tailEnd/>
                    </a:ln>
                  </p:spPr>
                  <p:txBody>
                    <a:bodyPr wrap="none" anchor="ctr"/>
                    <a:lstStyle/>
                    <a:p>
                      <a:pPr algn="ctr" fontAlgn="base">
                        <a:spcBef>
                          <a:spcPct val="0"/>
                        </a:spcBef>
                        <a:spcAft>
                          <a:spcPct val="0"/>
                        </a:spcAft>
                        <a:defRPr/>
                      </a:pPr>
                      <a:endParaRPr lang="en-US" b="1" dirty="0">
                        <a:solidFill>
                          <a:prstClr val="white"/>
                        </a:solidFill>
                        <a:ea typeface="ＭＳ Ｐゴシック" charset="0"/>
                        <a:cs typeface="ＭＳ Ｐゴシック" charset="0"/>
                      </a:endParaRPr>
                    </a:p>
                  </p:txBody>
                </p:sp>
                <p:sp>
                  <p:nvSpPr>
                    <p:cNvPr id="328" name="AutoShape 23"/>
                    <p:cNvSpPr>
                      <a:spLocks noChangeArrowheads="1"/>
                    </p:cNvSpPr>
                    <p:nvPr/>
                  </p:nvSpPr>
                  <p:spPr bwMode="auto">
                    <a:xfrm>
                      <a:off x="2345" y="5266"/>
                      <a:ext cx="529" cy="527"/>
                    </a:xfrm>
                    <a:prstGeom prst="roundRect">
                      <a:avLst>
                        <a:gd name="adj" fmla="val 16667"/>
                      </a:avLst>
                    </a:prstGeom>
                    <a:gradFill rotWithShape="1">
                      <a:gsLst>
                        <a:gs pos="0">
                          <a:srgbClr val="66FFFF">
                            <a:alpha val="39998"/>
                          </a:srgbClr>
                        </a:gs>
                        <a:gs pos="100000">
                          <a:srgbClr val="2F7676">
                            <a:alpha val="60001"/>
                          </a:srgbClr>
                        </a:gs>
                      </a:gsLst>
                      <a:path path="shape">
                        <a:fillToRect l="50000" t="50000" r="50000" b="50000"/>
                      </a:path>
                    </a:gradFill>
                    <a:ln w="9525">
                      <a:solidFill>
                        <a:srgbClr val="DDDDDD"/>
                      </a:solidFill>
                      <a:round/>
                      <a:headEnd/>
                      <a:tailEnd/>
                    </a:ln>
                  </p:spPr>
                  <p:txBody>
                    <a:bodyPr wrap="none" anchor="ctr"/>
                    <a:lstStyle/>
                    <a:p>
                      <a:pPr algn="ctr" fontAlgn="base">
                        <a:spcBef>
                          <a:spcPct val="0"/>
                        </a:spcBef>
                        <a:spcAft>
                          <a:spcPct val="0"/>
                        </a:spcAft>
                        <a:defRPr/>
                      </a:pPr>
                      <a:endParaRPr lang="en-US" b="1" dirty="0">
                        <a:solidFill>
                          <a:prstClr val="white"/>
                        </a:solidFill>
                        <a:ea typeface="ＭＳ Ｐゴシック" charset="0"/>
                        <a:cs typeface="ＭＳ Ｐゴシック" charset="0"/>
                      </a:endParaRPr>
                    </a:p>
                  </p:txBody>
                </p:sp>
              </p:grpSp>
              <p:grpSp>
                <p:nvGrpSpPr>
                  <p:cNvPr id="322" name="Group 24"/>
                  <p:cNvGrpSpPr>
                    <a:grpSpLocks/>
                  </p:cNvGrpSpPr>
                  <p:nvPr/>
                </p:nvGrpSpPr>
                <p:grpSpPr bwMode="auto">
                  <a:xfrm>
                    <a:off x="3470" y="3363"/>
                    <a:ext cx="1012" cy="984"/>
                    <a:chOff x="3511" y="3370"/>
                    <a:chExt cx="1252" cy="1152"/>
                  </a:xfrm>
                </p:grpSpPr>
                <p:pic>
                  <p:nvPicPr>
                    <p:cNvPr id="324" name="Picture 25"/>
                    <p:cNvPicPr>
                      <a:picLocks noChangeAspect="1" noChangeArrowheads="1"/>
                    </p:cNvPicPr>
                    <p:nvPr/>
                  </p:nvPicPr>
                  <p:blipFill>
                    <a:blip r:embed="rId38" cstate="print">
                      <a:lum contrast="6000"/>
                      <a:extLst>
                        <a:ext uri="{28A0092B-C50C-407E-A947-70E740481C1C}">
                          <a14:useLocalDpi xmlns:a14="http://schemas.microsoft.com/office/drawing/2010/main" val="0"/>
                        </a:ext>
                      </a:extLst>
                    </a:blip>
                    <a:srcRect l="5064" t="25334" r="38162" b="17862"/>
                    <a:stretch>
                      <a:fillRect/>
                    </a:stretch>
                  </p:blipFill>
                  <p:spPr bwMode="auto">
                    <a:xfrm>
                      <a:off x="3511" y="3370"/>
                      <a:ext cx="1252" cy="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5" name="Picture 26"/>
                    <p:cNvPicPr>
                      <a:picLocks noChangeAspect="1" noChangeArrowheads="1"/>
                    </p:cNvPicPr>
                    <p:nvPr/>
                  </p:nvPicPr>
                  <p:blipFill>
                    <a:blip r:embed="rId39" cstate="print">
                      <a:lum contrast="6000"/>
                      <a:extLst>
                        <a:ext uri="{28A0092B-C50C-407E-A947-70E740481C1C}">
                          <a14:useLocalDpi xmlns:a14="http://schemas.microsoft.com/office/drawing/2010/main" val="0"/>
                        </a:ext>
                      </a:extLst>
                    </a:blip>
                    <a:srcRect l="5095" t="37334" r="38159" b="29333"/>
                    <a:stretch>
                      <a:fillRect/>
                    </a:stretch>
                  </p:blipFill>
                  <p:spPr bwMode="auto">
                    <a:xfrm>
                      <a:off x="3511" y="4100"/>
                      <a:ext cx="12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23" name="Text Box 27"/>
                  <p:cNvSpPr txBox="1">
                    <a:spLocks noChangeArrowheads="1"/>
                  </p:cNvSpPr>
                  <p:nvPr/>
                </p:nvSpPr>
                <p:spPr bwMode="auto">
                  <a:xfrm>
                    <a:off x="4067" y="3356"/>
                    <a:ext cx="867" cy="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1471613" eaLnBrk="0" hangingPunct="0">
                      <a:defRPr sz="4400" b="1">
                        <a:solidFill>
                          <a:schemeClr val="bg1"/>
                        </a:solidFill>
                        <a:latin typeface="Berkeley LT Bold" charset="0"/>
                        <a:ea typeface="ＭＳ Ｐゴシック" charset="0"/>
                        <a:cs typeface="ＭＳ Ｐゴシック" charset="0"/>
                      </a:defRPr>
                    </a:lvl1pPr>
                    <a:lvl2pPr marL="742950" indent="-285750" defTabSz="1471613" eaLnBrk="0" hangingPunct="0">
                      <a:defRPr sz="4400" b="1">
                        <a:solidFill>
                          <a:schemeClr val="bg1"/>
                        </a:solidFill>
                        <a:latin typeface="Berkeley LT Bold" charset="0"/>
                        <a:ea typeface="ＭＳ Ｐゴシック" charset="0"/>
                      </a:defRPr>
                    </a:lvl2pPr>
                    <a:lvl3pPr marL="1143000" indent="-228600" defTabSz="1471613" eaLnBrk="0" hangingPunct="0">
                      <a:defRPr sz="4400" b="1">
                        <a:solidFill>
                          <a:schemeClr val="bg1"/>
                        </a:solidFill>
                        <a:latin typeface="Berkeley LT Bold" charset="0"/>
                        <a:ea typeface="ＭＳ Ｐゴシック" charset="0"/>
                      </a:defRPr>
                    </a:lvl3pPr>
                    <a:lvl4pPr marL="1600200" indent="-228600" defTabSz="1471613" eaLnBrk="0" hangingPunct="0">
                      <a:defRPr sz="4400" b="1">
                        <a:solidFill>
                          <a:schemeClr val="bg1"/>
                        </a:solidFill>
                        <a:latin typeface="Berkeley LT Bold" charset="0"/>
                        <a:ea typeface="ＭＳ Ｐゴシック" charset="0"/>
                      </a:defRPr>
                    </a:lvl4pPr>
                    <a:lvl5pPr marL="2057400" indent="-228600" defTabSz="1471613" eaLnBrk="0" hangingPunct="0">
                      <a:defRPr sz="4400" b="1">
                        <a:solidFill>
                          <a:schemeClr val="bg1"/>
                        </a:solidFill>
                        <a:latin typeface="Berkeley LT Bold" charset="0"/>
                        <a:ea typeface="ＭＳ Ｐゴシック" charset="0"/>
                      </a:defRPr>
                    </a:lvl5pPr>
                    <a:lvl6pPr marL="25146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defTabSz="1471613" eaLnBrk="0" fontAlgn="base" hangingPunct="0">
                      <a:spcBef>
                        <a:spcPct val="0"/>
                      </a:spcBef>
                      <a:spcAft>
                        <a:spcPct val="0"/>
                      </a:spcAft>
                      <a:defRPr sz="4400" b="1">
                        <a:solidFill>
                          <a:schemeClr val="bg1"/>
                        </a:solidFill>
                        <a:latin typeface="Berkeley LT Bold" charset="0"/>
                        <a:ea typeface="ＭＳ Ｐゴシック" charset="0"/>
                      </a:defRPr>
                    </a:lvl9pPr>
                  </a:lstStyle>
                  <a:p>
                    <a:pPr eaLnBrk="1" fontAlgn="base" hangingPunct="1">
                      <a:spcBef>
                        <a:spcPct val="0"/>
                      </a:spcBef>
                      <a:spcAft>
                        <a:spcPct val="0"/>
                      </a:spcAft>
                      <a:defRPr/>
                    </a:pPr>
                    <a:r>
                      <a:rPr lang="en-GB" sz="100" dirty="0" smtClean="0">
                        <a:solidFill>
                          <a:srgbClr val="660066"/>
                        </a:solidFill>
                        <a:latin typeface="Calibri"/>
                      </a:rPr>
                      <a:t>PGI   id: 5910322 – 61215923014</a:t>
                    </a:r>
                  </a:p>
                </p:txBody>
              </p:sp>
            </p:grpSp>
          </p:grpSp>
        </p:grpSp>
      </p:grpSp>
    </p:spTree>
    <p:extLst>
      <p:ext uri="{BB962C8B-B14F-4D97-AF65-F5344CB8AC3E}">
        <p14:creationId xmlns:p14="http://schemas.microsoft.com/office/powerpoint/2010/main" val="9825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74613" y="274638"/>
            <a:ext cx="6880225" cy="1143000"/>
          </a:xfrm>
        </p:spPr>
        <p:txBody>
          <a:bodyPr/>
          <a:lstStyle/>
          <a:p>
            <a:r>
              <a:rPr lang="en-US" sz="4000" dirty="0">
                <a:latin typeface="Calibri" charset="0"/>
              </a:rPr>
              <a:t>Newborn Screening Saves Lives Act of 2008 &amp; 2014</a:t>
            </a:r>
          </a:p>
        </p:txBody>
      </p:sp>
      <p:pic>
        <p:nvPicPr>
          <p:cNvPr id="53250" name="Picture 3" descr="43_george_w_bush.jpg"/>
          <p:cNvPicPr>
            <a:picLocks noChangeAspect="1"/>
          </p:cNvPicPr>
          <p:nvPr/>
        </p:nvPicPr>
        <p:blipFill>
          <a:blip r:embed="rId2" cstate="print">
            <a:extLst>
              <a:ext uri="{28A0092B-C50C-407E-A947-70E740481C1C}">
                <a14:useLocalDpi xmlns:a14="http://schemas.microsoft.com/office/drawing/2010/main" val="0"/>
              </a:ext>
            </a:extLst>
          </a:blip>
          <a:srcRect l="39722" r="6709"/>
          <a:stretch>
            <a:fillRect/>
          </a:stretch>
        </p:blipFill>
        <p:spPr bwMode="auto">
          <a:xfrm>
            <a:off x="6973888" y="0"/>
            <a:ext cx="1149350"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1" name="Picture 4" descr="barack-obama-president.jpg"/>
          <p:cNvPicPr>
            <a:picLocks noChangeAspect="1"/>
          </p:cNvPicPr>
          <p:nvPr/>
        </p:nvPicPr>
        <p:blipFill>
          <a:blip r:embed="rId3">
            <a:extLst>
              <a:ext uri="{28A0092B-C50C-407E-A947-70E740481C1C}">
                <a14:useLocalDpi xmlns:a14="http://schemas.microsoft.com/office/drawing/2010/main" val="0"/>
              </a:ext>
            </a:extLst>
          </a:blip>
          <a:srcRect l="13341" t="5672" r="23892" b="42966"/>
          <a:stretch>
            <a:fillRect/>
          </a:stretch>
        </p:blipFill>
        <p:spPr bwMode="auto">
          <a:xfrm>
            <a:off x="8040688" y="746125"/>
            <a:ext cx="1103312"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Content Placeholder 6"/>
          <p:cNvGraphicFramePr>
            <a:graphicFrameLocks noGrp="1"/>
          </p:cNvGraphicFramePr>
          <p:nvPr>
            <p:ph idx="1"/>
            <p:extLst/>
          </p:nvPr>
        </p:nvGraphicFramePr>
        <p:xfrm>
          <a:off x="457200" y="1924524"/>
          <a:ext cx="7807424" cy="3962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5580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44" y="167997"/>
            <a:ext cx="8789434" cy="1143000"/>
          </a:xfrm>
        </p:spPr>
        <p:txBody>
          <a:bodyPr/>
          <a:lstStyle/>
          <a:p>
            <a:r>
              <a:rPr lang="en-US" sz="4200" dirty="0"/>
              <a:t>H.R. 1281 (113</a:t>
            </a:r>
            <a:r>
              <a:rPr lang="en-US" sz="4200" baseline="30000" dirty="0"/>
              <a:t>th</a:t>
            </a:r>
            <a:r>
              <a:rPr lang="en-US" sz="4200" dirty="0"/>
              <a:t>): Newborn Screening Saves Lives Reauthorization of 2014 </a:t>
            </a:r>
          </a:p>
        </p:txBody>
      </p:sp>
      <p:pic>
        <p:nvPicPr>
          <p:cNvPr id="277" name="Picture 276" descr="genomic test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4659" y="3545927"/>
            <a:ext cx="1934099" cy="1068469"/>
          </a:xfrm>
          <a:prstGeom prst="rect">
            <a:avLst/>
          </a:prstGeom>
        </p:spPr>
      </p:pic>
      <p:pic>
        <p:nvPicPr>
          <p:cNvPr id="3" name="Picture 2" descr="feds.png"/>
          <p:cNvPicPr>
            <a:picLocks noChangeAspect="1"/>
          </p:cNvPicPr>
          <p:nvPr/>
        </p:nvPicPr>
        <p:blipFill rotWithShape="1">
          <a:blip r:embed="rId4">
            <a:extLst>
              <a:ext uri="{28A0092B-C50C-407E-A947-70E740481C1C}">
                <a14:useLocalDpi xmlns:a14="http://schemas.microsoft.com/office/drawing/2010/main" val="0"/>
              </a:ext>
            </a:extLst>
          </a:blip>
          <a:srcRect l="43213" t="17921" b="11034"/>
          <a:stretch/>
        </p:blipFill>
        <p:spPr>
          <a:xfrm>
            <a:off x="1436869" y="1534312"/>
            <a:ext cx="6209324" cy="4417731"/>
          </a:xfrm>
          <a:prstGeom prst="rect">
            <a:avLst/>
          </a:prstGeom>
        </p:spPr>
      </p:pic>
      <p:sp>
        <p:nvSpPr>
          <p:cNvPr id="5" name="Rounded Rectangle 4"/>
          <p:cNvSpPr/>
          <p:nvPr/>
        </p:nvSpPr>
        <p:spPr>
          <a:xfrm>
            <a:off x="1320459" y="4451206"/>
            <a:ext cx="6415537" cy="147518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Tree>
    <p:extLst>
      <p:ext uri="{BB962C8B-B14F-4D97-AF65-F5344CB8AC3E}">
        <p14:creationId xmlns:p14="http://schemas.microsoft.com/office/powerpoint/2010/main" val="28395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20638"/>
            <a:ext cx="9144000" cy="1143000"/>
          </a:xfrm>
        </p:spPr>
        <p:txBody>
          <a:bodyPr/>
          <a:lstStyle/>
          <a:p>
            <a:r>
              <a:rPr lang="en-US" sz="4400" dirty="0" smtClean="0">
                <a:latin typeface="Calibri" charset="0"/>
              </a:rPr>
              <a:t>The Hunter Kelly Newborn Screening Research Program</a:t>
            </a:r>
            <a:endParaRPr lang="en-US" sz="6000" dirty="0">
              <a:latin typeface="Calibri" charset="0"/>
            </a:endParaRPr>
          </a:p>
        </p:txBody>
      </p:sp>
      <p:grpSp>
        <p:nvGrpSpPr>
          <p:cNvPr id="2" name="Group 1"/>
          <p:cNvGrpSpPr/>
          <p:nvPr/>
        </p:nvGrpSpPr>
        <p:grpSpPr>
          <a:xfrm>
            <a:off x="7616846" y="577241"/>
            <a:ext cx="1440554" cy="1292661"/>
            <a:chOff x="4179128" y="-2033367"/>
            <a:chExt cx="6902579" cy="5056652"/>
          </a:xfrm>
          <a:solidFill>
            <a:schemeClr val="bg1"/>
          </a:solidFill>
        </p:grpSpPr>
        <p:sp>
          <p:nvSpPr>
            <p:cNvPr id="59394" name="Rectangle 4"/>
            <p:cNvSpPr>
              <a:spLocks noChangeArrowheads="1"/>
            </p:cNvSpPr>
            <p:nvPr/>
          </p:nvSpPr>
          <p:spPr bwMode="auto">
            <a:xfrm>
              <a:off x="4179128" y="-2033367"/>
              <a:ext cx="6902579" cy="50566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fontAlgn="base">
                <a:spcBef>
                  <a:spcPct val="0"/>
                </a:spcBef>
                <a:spcAft>
                  <a:spcPct val="0"/>
                </a:spcAft>
              </a:pPr>
              <a:r>
                <a:rPr lang="en-US" sz="600" b="1" dirty="0">
                  <a:solidFill>
                    <a:srgbClr val="4F81BD"/>
                  </a:solidFill>
                  <a:latin typeface="Berkeley LT Bold" charset="0"/>
                  <a:ea typeface="ＭＳ Ｐゴシック" charset="0"/>
                  <a:cs typeface="ＭＳ Ｐゴシック" charset="0"/>
                </a:rPr>
                <a:t>“Authorizes the Secretary to expand the Hunter Kelly Newborn Screening Research Program to: (1) provide research and data for newborn conditions under review by the Advisory Committee to be added to the Recommended Uniform Screening Panel, and (2) conduct pilot studies on conditions recommended by the Advisory Committee to ensure that screenings are ready for nationwide implementation.”</a:t>
              </a:r>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1143" t="4723" r="21729" b="19679"/>
            <a:stretch>
              <a:fillRect/>
            </a:stretch>
          </p:blipFill>
          <p:spPr bwMode="auto">
            <a:xfrm>
              <a:off x="5298861" y="-1431350"/>
              <a:ext cx="4505272" cy="400386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aphicFrame>
        <p:nvGraphicFramePr>
          <p:cNvPr id="6" name="Diagram 5"/>
          <p:cNvGraphicFramePr/>
          <p:nvPr>
            <p:extLst/>
          </p:nvPr>
        </p:nvGraphicFramePr>
        <p:xfrm>
          <a:off x="-500338" y="1961612"/>
          <a:ext cx="9644338" cy="3849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8160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081" y="-14109"/>
            <a:ext cx="9151081" cy="1384995"/>
          </a:xfrm>
          <a:prstGeom prst="rect">
            <a:avLst/>
          </a:prstGeom>
          <a:noFill/>
        </p:spPr>
        <p:txBody>
          <a:bodyPr wrap="square" rtlCol="0">
            <a:spAutoFit/>
          </a:bodyPr>
          <a:lstStyle/>
          <a:p>
            <a:r>
              <a:rPr lang="en-US" sz="4200" dirty="0" smtClean="0">
                <a:solidFill>
                  <a:srgbClr val="4F81BD"/>
                </a:solidFill>
                <a:ea typeface="ＭＳ Ｐゴシック" charset="0"/>
                <a:cs typeface="ＭＳ Ｐゴシック" charset="0"/>
              </a:rPr>
              <a:t>Newborn Screening Translational Research Network</a:t>
            </a:r>
            <a:endParaRPr lang="en-US" sz="4200" dirty="0">
              <a:solidFill>
                <a:srgbClr val="4F81BD"/>
              </a:solidFill>
              <a:ea typeface="ＭＳ Ｐゴシック" charset="0"/>
              <a:cs typeface="ＭＳ Ｐゴシック" charset="0"/>
            </a:endParaRPr>
          </a:p>
        </p:txBody>
      </p:sp>
      <p:sp>
        <p:nvSpPr>
          <p:cNvPr id="135" name="Rectangle 134"/>
          <p:cNvSpPr/>
          <p:nvPr/>
        </p:nvSpPr>
        <p:spPr>
          <a:xfrm>
            <a:off x="829041" y="1167319"/>
            <a:ext cx="7966047" cy="41624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Bef>
                <a:spcPct val="0"/>
              </a:spcBef>
              <a:spcAft>
                <a:spcPct val="0"/>
              </a:spcAft>
            </a:pPr>
            <a:endParaRPr lang="en-US" sz="3600" b="1" dirty="0">
              <a:solidFill>
                <a:srgbClr val="000000"/>
              </a:solidFill>
            </a:endParaRPr>
          </a:p>
        </p:txBody>
      </p:sp>
      <p:grpSp>
        <p:nvGrpSpPr>
          <p:cNvPr id="21" name="Group 20"/>
          <p:cNvGrpSpPr/>
          <p:nvPr/>
        </p:nvGrpSpPr>
        <p:grpSpPr>
          <a:xfrm>
            <a:off x="59840" y="1586671"/>
            <a:ext cx="2922433" cy="1735699"/>
            <a:chOff x="59840" y="1586671"/>
            <a:chExt cx="2922433" cy="1735699"/>
          </a:xfrm>
        </p:grpSpPr>
        <p:graphicFrame>
          <p:nvGraphicFramePr>
            <p:cNvPr id="154" name="Diagram 153"/>
            <p:cNvGraphicFramePr/>
            <p:nvPr>
              <p:extLst/>
            </p:nvPr>
          </p:nvGraphicFramePr>
          <p:xfrm>
            <a:off x="300624" y="2147203"/>
            <a:ext cx="2440864" cy="1175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5" name="TextBox 154"/>
            <p:cNvSpPr txBox="1"/>
            <p:nvPr/>
          </p:nvSpPr>
          <p:spPr>
            <a:xfrm>
              <a:off x="59840" y="1586671"/>
              <a:ext cx="2922433" cy="369332"/>
            </a:xfrm>
            <a:prstGeom prst="rect">
              <a:avLst/>
            </a:prstGeom>
            <a:scene3d>
              <a:camera prst="orthographicFront"/>
              <a:lightRig rig="threePt" dir="t"/>
            </a:scene3d>
            <a:sp3d>
              <a:bevelT/>
            </a:sp3d>
          </p:spPr>
          <p:txBody>
            <a:bodyPr wrap="square">
              <a:spAutoFit/>
            </a:bodyPr>
            <a:lstStyle/>
            <a:p>
              <a:pPr algn="ctr">
                <a:defRPr/>
              </a:pPr>
              <a:r>
                <a:rPr lang="en-US" b="1" dirty="0" smtClean="0">
                  <a:solidFill>
                    <a:srgbClr val="000000"/>
                  </a:solidFill>
                  <a:ea typeface="ＭＳ Ｐゴシック" charset="0"/>
                  <a:cs typeface="ＭＳ Ｐゴシック" charset="0"/>
                </a:rPr>
                <a:t>Studies</a:t>
              </a:r>
              <a:endParaRPr lang="en-US" b="1" dirty="0">
                <a:solidFill>
                  <a:srgbClr val="000000"/>
                </a:solidFill>
                <a:ea typeface="ＭＳ Ｐゴシック" charset="0"/>
                <a:cs typeface="ＭＳ Ｐゴシック" charset="0"/>
              </a:endParaRPr>
            </a:p>
          </p:txBody>
        </p:sp>
      </p:grpSp>
      <p:grpSp>
        <p:nvGrpSpPr>
          <p:cNvPr id="22" name="Group 21"/>
          <p:cNvGrpSpPr/>
          <p:nvPr/>
        </p:nvGrpSpPr>
        <p:grpSpPr>
          <a:xfrm>
            <a:off x="6009104" y="1586671"/>
            <a:ext cx="3005228" cy="1712281"/>
            <a:chOff x="5842032" y="1586671"/>
            <a:chExt cx="3005228" cy="1712281"/>
          </a:xfrm>
        </p:grpSpPr>
        <p:graphicFrame>
          <p:nvGraphicFramePr>
            <p:cNvPr id="136" name="Diagram 135"/>
            <p:cNvGraphicFramePr/>
            <p:nvPr>
              <p:extLst/>
            </p:nvPr>
          </p:nvGraphicFramePr>
          <p:xfrm>
            <a:off x="6150040" y="2090207"/>
            <a:ext cx="2509658" cy="12087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3" name="TextBox 152"/>
            <p:cNvSpPr txBox="1"/>
            <p:nvPr/>
          </p:nvSpPr>
          <p:spPr>
            <a:xfrm>
              <a:off x="5842032" y="1586671"/>
              <a:ext cx="2922433" cy="369332"/>
            </a:xfrm>
            <a:prstGeom prst="rect">
              <a:avLst/>
            </a:prstGeom>
            <a:scene3d>
              <a:camera prst="orthographicFront"/>
              <a:lightRig rig="threePt" dir="t"/>
            </a:scene3d>
            <a:sp3d>
              <a:bevelT/>
            </a:sp3d>
          </p:spPr>
          <p:txBody>
            <a:bodyPr wrap="square">
              <a:spAutoFit/>
            </a:bodyPr>
            <a:lstStyle/>
            <a:p>
              <a:pPr algn="ctr">
                <a:defRPr/>
              </a:pPr>
              <a:r>
                <a:rPr lang="en-US" b="1" dirty="0" smtClean="0">
                  <a:solidFill>
                    <a:srgbClr val="000000"/>
                  </a:solidFill>
                  <a:ea typeface="ＭＳ Ｐゴシック" charset="0"/>
                  <a:cs typeface="ＭＳ Ｐゴシック" charset="0"/>
                </a:rPr>
                <a:t>Pilots</a:t>
              </a:r>
              <a:endParaRPr lang="en-US" b="1" dirty="0">
                <a:solidFill>
                  <a:srgbClr val="000000"/>
                </a:solidFill>
                <a:ea typeface="ＭＳ Ｐゴシック" charset="0"/>
                <a:cs typeface="ＭＳ Ｐゴシック" charset="0"/>
              </a:endParaRPr>
            </a:p>
          </p:txBody>
        </p:sp>
        <p:sp>
          <p:nvSpPr>
            <p:cNvPr id="169" name="Freeform 168"/>
            <p:cNvSpPr>
              <a:spLocks/>
            </p:cNvSpPr>
            <p:nvPr/>
          </p:nvSpPr>
          <p:spPr bwMode="auto">
            <a:xfrm>
              <a:off x="8813062" y="1828200"/>
              <a:ext cx="30690" cy="14555"/>
            </a:xfrm>
            <a:custGeom>
              <a:avLst/>
              <a:gdLst>
                <a:gd name="T0" fmla="*/ 2147483647 w 70"/>
                <a:gd name="T1" fmla="*/ 2147483647 h 34"/>
                <a:gd name="T2" fmla="*/ 2147483647 w 70"/>
                <a:gd name="T3" fmla="*/ 0 h 34"/>
                <a:gd name="T4" fmla="*/ 2147483647 w 70"/>
                <a:gd name="T5" fmla="*/ 2147483647 h 34"/>
                <a:gd name="T6" fmla="*/ 2147483647 w 70"/>
                <a:gd name="T7" fmla="*/ 2147483647 h 34"/>
                <a:gd name="T8" fmla="*/ 2147483647 w 70"/>
                <a:gd name="T9" fmla="*/ 2147483647 h 34"/>
                <a:gd name="T10" fmla="*/ 2147483647 w 70"/>
                <a:gd name="T11" fmla="*/ 2147483647 h 34"/>
                <a:gd name="T12" fmla="*/ 2147483647 w 70"/>
                <a:gd name="T13" fmla="*/ 2147483647 h 34"/>
                <a:gd name="T14" fmla="*/ 2147483647 w 70"/>
                <a:gd name="T15" fmla="*/ 2147483647 h 34"/>
                <a:gd name="T16" fmla="*/ 2147483647 w 70"/>
                <a:gd name="T17" fmla="*/ 2147483647 h 34"/>
                <a:gd name="T18" fmla="*/ 2147483647 w 70"/>
                <a:gd name="T19" fmla="*/ 2147483647 h 34"/>
                <a:gd name="T20" fmla="*/ 0 w 70"/>
                <a:gd name="T21" fmla="*/ 2147483647 h 34"/>
                <a:gd name="T22" fmla="*/ 2147483647 w 70"/>
                <a:gd name="T23" fmla="*/ 2147483647 h 34"/>
                <a:gd name="T24" fmla="*/ 2147483647 w 70"/>
                <a:gd name="T25" fmla="*/ 2147483647 h 34"/>
                <a:gd name="T26" fmla="*/ 2147483647 w 70"/>
                <a:gd name="T27" fmla="*/ 2147483647 h 34"/>
                <a:gd name="T28" fmla="*/ 2147483647 w 70"/>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34">
                  <a:moveTo>
                    <a:pt x="70" y="6"/>
                  </a:moveTo>
                  <a:lnTo>
                    <a:pt x="66" y="0"/>
                  </a:lnTo>
                  <a:lnTo>
                    <a:pt x="56" y="4"/>
                  </a:lnTo>
                  <a:lnTo>
                    <a:pt x="48" y="6"/>
                  </a:lnTo>
                  <a:lnTo>
                    <a:pt x="34" y="14"/>
                  </a:lnTo>
                  <a:lnTo>
                    <a:pt x="14" y="16"/>
                  </a:lnTo>
                  <a:lnTo>
                    <a:pt x="12" y="18"/>
                  </a:lnTo>
                  <a:lnTo>
                    <a:pt x="6" y="24"/>
                  </a:lnTo>
                  <a:lnTo>
                    <a:pt x="0" y="34"/>
                  </a:lnTo>
                  <a:lnTo>
                    <a:pt x="18" y="24"/>
                  </a:lnTo>
                  <a:lnTo>
                    <a:pt x="40" y="18"/>
                  </a:lnTo>
                  <a:lnTo>
                    <a:pt x="56" y="14"/>
                  </a:lnTo>
                  <a:lnTo>
                    <a:pt x="70" y="6"/>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71" name="Freeform 170"/>
            <p:cNvSpPr>
              <a:spLocks/>
            </p:cNvSpPr>
            <p:nvPr/>
          </p:nvSpPr>
          <p:spPr bwMode="auto">
            <a:xfrm>
              <a:off x="8827969" y="1829056"/>
              <a:ext cx="19291" cy="12843"/>
            </a:xfrm>
            <a:custGeom>
              <a:avLst/>
              <a:gdLst>
                <a:gd name="T0" fmla="*/ 2147483647 w 44"/>
                <a:gd name="T1" fmla="*/ 0 h 30"/>
                <a:gd name="T2" fmla="*/ 2147483647 w 44"/>
                <a:gd name="T3" fmla="*/ 2147483647 h 30"/>
                <a:gd name="T4" fmla="*/ 2147483647 w 44"/>
                <a:gd name="T5" fmla="*/ 2147483647 h 30"/>
                <a:gd name="T6" fmla="*/ 2147483647 w 44"/>
                <a:gd name="T7" fmla="*/ 2147483647 h 30"/>
                <a:gd name="T8" fmla="*/ 2147483647 w 44"/>
                <a:gd name="T9" fmla="*/ 2147483647 h 30"/>
                <a:gd name="T10" fmla="*/ 2147483647 w 44"/>
                <a:gd name="T11" fmla="*/ 2147483647 h 30"/>
                <a:gd name="T12" fmla="*/ 2147483647 w 44"/>
                <a:gd name="T13" fmla="*/ 2147483647 h 30"/>
                <a:gd name="T14" fmla="*/ 2147483647 w 44"/>
                <a:gd name="T15" fmla="*/ 2147483647 h 30"/>
                <a:gd name="T16" fmla="*/ 2147483647 w 44"/>
                <a:gd name="T17" fmla="*/ 2147483647 h 30"/>
                <a:gd name="T18" fmla="*/ 0 w 44"/>
                <a:gd name="T19" fmla="*/ 2147483647 h 30"/>
                <a:gd name="T20" fmla="*/ 2147483647 w 44"/>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0">
                  <a:moveTo>
                    <a:pt x="4" y="0"/>
                  </a:moveTo>
                  <a:lnTo>
                    <a:pt x="16" y="8"/>
                  </a:lnTo>
                  <a:lnTo>
                    <a:pt x="22" y="6"/>
                  </a:lnTo>
                  <a:lnTo>
                    <a:pt x="30" y="18"/>
                  </a:lnTo>
                  <a:lnTo>
                    <a:pt x="44" y="24"/>
                  </a:lnTo>
                  <a:lnTo>
                    <a:pt x="44" y="30"/>
                  </a:lnTo>
                  <a:lnTo>
                    <a:pt x="28" y="30"/>
                  </a:lnTo>
                  <a:lnTo>
                    <a:pt x="14" y="16"/>
                  </a:lnTo>
                  <a:lnTo>
                    <a:pt x="6" y="16"/>
                  </a:lnTo>
                  <a:lnTo>
                    <a:pt x="0" y="10"/>
                  </a:lnTo>
                  <a:lnTo>
                    <a:pt x="4" y="0"/>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grpSp>
      <p:grpSp>
        <p:nvGrpSpPr>
          <p:cNvPr id="23" name="Group 22"/>
          <p:cNvGrpSpPr/>
          <p:nvPr/>
        </p:nvGrpSpPr>
        <p:grpSpPr>
          <a:xfrm>
            <a:off x="5735116" y="3908064"/>
            <a:ext cx="3553205" cy="1777221"/>
            <a:chOff x="5581168" y="3908064"/>
            <a:chExt cx="3553205" cy="1777221"/>
          </a:xfrm>
        </p:grpSpPr>
        <p:sp>
          <p:nvSpPr>
            <p:cNvPr id="156" name="TextBox 155"/>
            <p:cNvSpPr txBox="1"/>
            <p:nvPr/>
          </p:nvSpPr>
          <p:spPr>
            <a:xfrm>
              <a:off x="5581168" y="3908064"/>
              <a:ext cx="3553205" cy="369332"/>
            </a:xfrm>
            <a:prstGeom prst="rect">
              <a:avLst/>
            </a:prstGeom>
            <a:scene3d>
              <a:camera prst="orthographicFront"/>
              <a:lightRig rig="threePt" dir="t"/>
            </a:scene3d>
            <a:sp3d>
              <a:bevelT/>
            </a:sp3d>
          </p:spPr>
          <p:txBody>
            <a:bodyPr wrap="square">
              <a:spAutoFit/>
            </a:bodyPr>
            <a:lstStyle/>
            <a:p>
              <a:pPr algn="ctr">
                <a:defRPr/>
              </a:pPr>
              <a:r>
                <a:rPr lang="en-US" b="1" dirty="0" smtClean="0">
                  <a:solidFill>
                    <a:srgbClr val="000000"/>
                  </a:solidFill>
                  <a:ea typeface="ＭＳ Ｐゴシック" charset="0"/>
                  <a:cs typeface="ＭＳ Ｐゴシック" charset="0"/>
                </a:rPr>
                <a:t>State Based Implementation</a:t>
              </a:r>
              <a:endParaRPr lang="en-US" b="1" dirty="0">
                <a:solidFill>
                  <a:srgbClr val="000000"/>
                </a:solidFill>
                <a:ea typeface="ＭＳ Ｐゴシック" charset="0"/>
                <a:cs typeface="ＭＳ Ｐゴシック" charset="0"/>
              </a:endParaRPr>
            </a:p>
          </p:txBody>
        </p:sp>
        <p:grpSp>
          <p:nvGrpSpPr>
            <p:cNvPr id="8" name="Group 7"/>
            <p:cNvGrpSpPr/>
            <p:nvPr/>
          </p:nvGrpSpPr>
          <p:grpSpPr>
            <a:xfrm>
              <a:off x="6439821" y="4413188"/>
              <a:ext cx="2063742" cy="1272097"/>
              <a:chOff x="6439821" y="4413188"/>
              <a:chExt cx="2063742" cy="1272097"/>
            </a:xfrm>
          </p:grpSpPr>
          <p:sp>
            <p:nvSpPr>
              <p:cNvPr id="157" name="Freeform 156"/>
              <p:cNvSpPr>
                <a:spLocks/>
              </p:cNvSpPr>
              <p:nvPr/>
            </p:nvSpPr>
            <p:spPr bwMode="auto">
              <a:xfrm>
                <a:off x="8275831" y="5279829"/>
                <a:ext cx="61380" cy="44531"/>
              </a:xfrm>
              <a:custGeom>
                <a:avLst/>
                <a:gdLst>
                  <a:gd name="T0" fmla="*/ 2147483647 w 68"/>
                  <a:gd name="T1" fmla="*/ 2147483647 h 102"/>
                  <a:gd name="T2" fmla="*/ 2147483647 w 68"/>
                  <a:gd name="T3" fmla="*/ 2147483647 h 102"/>
                  <a:gd name="T4" fmla="*/ 2147483647 w 68"/>
                  <a:gd name="T5" fmla="*/ 2147483647 h 102"/>
                  <a:gd name="T6" fmla="*/ 2147483647 w 68"/>
                  <a:gd name="T7" fmla="*/ 2147483647 h 102"/>
                  <a:gd name="T8" fmla="*/ 2147483647 w 68"/>
                  <a:gd name="T9" fmla="*/ 2147483647 h 102"/>
                  <a:gd name="T10" fmla="*/ 2147483647 w 68"/>
                  <a:gd name="T11" fmla="*/ 2147483647 h 102"/>
                  <a:gd name="T12" fmla="*/ 2147483647 w 68"/>
                  <a:gd name="T13" fmla="*/ 2147483647 h 102"/>
                  <a:gd name="T14" fmla="*/ 2147483647 w 68"/>
                  <a:gd name="T15" fmla="*/ 2147483647 h 102"/>
                  <a:gd name="T16" fmla="*/ 2147483647 w 68"/>
                  <a:gd name="T17" fmla="*/ 2147483647 h 102"/>
                  <a:gd name="T18" fmla="*/ 2147483647 w 68"/>
                  <a:gd name="T19" fmla="*/ 2147483647 h 102"/>
                  <a:gd name="T20" fmla="*/ 2147483647 w 68"/>
                  <a:gd name="T21" fmla="*/ 0 h 102"/>
                  <a:gd name="T22" fmla="*/ 0 w 68"/>
                  <a:gd name="T23" fmla="*/ 2147483647 h 102"/>
                  <a:gd name="T24" fmla="*/ 2147483647 w 68"/>
                  <a:gd name="T25" fmla="*/ 2147483647 h 102"/>
                  <a:gd name="T26" fmla="*/ 0 w 68"/>
                  <a:gd name="T27" fmla="*/ 2147483647 h 102"/>
                  <a:gd name="T28" fmla="*/ 2147483647 w 68"/>
                  <a:gd name="T29" fmla="*/ 2147483647 h 102"/>
                  <a:gd name="T30" fmla="*/ 2147483647 w 68"/>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 h="102">
                    <a:moveTo>
                      <a:pt x="6" y="80"/>
                    </a:moveTo>
                    <a:lnTo>
                      <a:pt x="26" y="88"/>
                    </a:lnTo>
                    <a:lnTo>
                      <a:pt x="44" y="102"/>
                    </a:lnTo>
                    <a:lnTo>
                      <a:pt x="58" y="98"/>
                    </a:lnTo>
                    <a:lnTo>
                      <a:pt x="68" y="88"/>
                    </a:lnTo>
                    <a:lnTo>
                      <a:pt x="68" y="80"/>
                    </a:lnTo>
                    <a:lnTo>
                      <a:pt x="64" y="50"/>
                    </a:lnTo>
                    <a:lnTo>
                      <a:pt x="36" y="26"/>
                    </a:lnTo>
                    <a:lnTo>
                      <a:pt x="32" y="14"/>
                    </a:lnTo>
                    <a:lnTo>
                      <a:pt x="26" y="14"/>
                    </a:lnTo>
                    <a:lnTo>
                      <a:pt x="18" y="0"/>
                    </a:lnTo>
                    <a:lnTo>
                      <a:pt x="0" y="6"/>
                    </a:lnTo>
                    <a:lnTo>
                      <a:pt x="4" y="16"/>
                    </a:lnTo>
                    <a:lnTo>
                      <a:pt x="0" y="64"/>
                    </a:lnTo>
                    <a:lnTo>
                      <a:pt x="6" y="8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58" name="Line 749"/>
              <p:cNvSpPr>
                <a:spLocks noChangeShapeType="1"/>
              </p:cNvSpPr>
              <p:nvPr/>
            </p:nvSpPr>
            <p:spPr bwMode="auto">
              <a:xfrm>
                <a:off x="6510165" y="5152061"/>
                <a:ext cx="439" cy="428"/>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59" name="Line 751"/>
              <p:cNvSpPr>
                <a:spLocks noChangeShapeType="1"/>
              </p:cNvSpPr>
              <p:nvPr/>
            </p:nvSpPr>
            <p:spPr bwMode="auto">
              <a:xfrm>
                <a:off x="6674137" y="4941783"/>
                <a:ext cx="439" cy="428"/>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60" name="Line 752"/>
              <p:cNvSpPr>
                <a:spLocks noChangeShapeType="1"/>
              </p:cNvSpPr>
              <p:nvPr/>
            </p:nvSpPr>
            <p:spPr bwMode="auto">
              <a:xfrm>
                <a:off x="6510165" y="5152061"/>
                <a:ext cx="439" cy="428"/>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61" name="Line 754"/>
              <p:cNvSpPr>
                <a:spLocks noChangeShapeType="1"/>
              </p:cNvSpPr>
              <p:nvPr/>
            </p:nvSpPr>
            <p:spPr bwMode="auto">
              <a:xfrm>
                <a:off x="6674137" y="4941783"/>
                <a:ext cx="439" cy="428"/>
              </a:xfrm>
              <a:prstGeom prst="line">
                <a:avLst/>
              </a:prstGeom>
              <a:noFill/>
              <a:ln w="3175">
                <a:solidFill>
                  <a:srgbClr val="42A6CC"/>
                </a:solidFill>
                <a:round/>
                <a:headEnd/>
                <a:tailEnd/>
              </a:ln>
              <a:extLst>
                <a:ext uri="{909E8E84-426E-40dd-AFC4-6F175D3DCCD1}">
                  <a14:hiddenFill xmlns:a14="http://schemas.microsoft.com/office/drawing/2010/main" xmlns="">
                    <a:noFill/>
                  </a14:hiddenFill>
                </a:ext>
              </a:extLst>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62" name="Freeform 161"/>
              <p:cNvSpPr>
                <a:spLocks/>
              </p:cNvSpPr>
              <p:nvPr/>
            </p:nvSpPr>
            <p:spPr bwMode="auto">
              <a:xfrm>
                <a:off x="6520885" y="4975105"/>
                <a:ext cx="14906" cy="13702"/>
              </a:xfrm>
              <a:custGeom>
                <a:avLst/>
                <a:gdLst>
                  <a:gd name="T0" fmla="*/ 8 w 34"/>
                  <a:gd name="T1" fmla="*/ 2 h 32"/>
                  <a:gd name="T2" fmla="*/ 20 w 34"/>
                  <a:gd name="T3" fmla="*/ 2 h 32"/>
                  <a:gd name="T4" fmla="*/ 28 w 34"/>
                  <a:gd name="T5" fmla="*/ 0 h 32"/>
                  <a:gd name="T6" fmla="*/ 32 w 34"/>
                  <a:gd name="T7" fmla="*/ 10 h 32"/>
                  <a:gd name="T8" fmla="*/ 34 w 34"/>
                  <a:gd name="T9" fmla="*/ 16 h 32"/>
                  <a:gd name="T10" fmla="*/ 18 w 34"/>
                  <a:gd name="T11" fmla="*/ 32 h 32"/>
                  <a:gd name="T12" fmla="*/ 12 w 34"/>
                  <a:gd name="T13" fmla="*/ 30 h 32"/>
                  <a:gd name="T14" fmla="*/ 8 w 34"/>
                  <a:gd name="T15" fmla="*/ 24 h 32"/>
                  <a:gd name="T16" fmla="*/ 2 w 34"/>
                  <a:gd name="T17" fmla="*/ 22 h 32"/>
                  <a:gd name="T18" fmla="*/ 0 w 34"/>
                  <a:gd name="T19" fmla="*/ 16 h 32"/>
                  <a:gd name="T20" fmla="*/ 8 w 34"/>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2">
                    <a:moveTo>
                      <a:pt x="8" y="2"/>
                    </a:moveTo>
                    <a:lnTo>
                      <a:pt x="20" y="2"/>
                    </a:lnTo>
                    <a:lnTo>
                      <a:pt x="28" y="0"/>
                    </a:lnTo>
                    <a:lnTo>
                      <a:pt x="32" y="10"/>
                    </a:lnTo>
                    <a:lnTo>
                      <a:pt x="34" y="16"/>
                    </a:lnTo>
                    <a:lnTo>
                      <a:pt x="18" y="32"/>
                    </a:lnTo>
                    <a:lnTo>
                      <a:pt x="12" y="30"/>
                    </a:lnTo>
                    <a:lnTo>
                      <a:pt x="8" y="24"/>
                    </a:lnTo>
                    <a:lnTo>
                      <a:pt x="2" y="22"/>
                    </a:lnTo>
                    <a:lnTo>
                      <a:pt x="0" y="16"/>
                    </a:lnTo>
                    <a:lnTo>
                      <a:pt x="8" y="2"/>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63" name="Freeform 162"/>
              <p:cNvSpPr>
                <a:spLocks/>
              </p:cNvSpPr>
              <p:nvPr/>
            </p:nvSpPr>
            <p:spPr bwMode="auto">
              <a:xfrm>
                <a:off x="6571743" y="4995658"/>
                <a:ext cx="17537" cy="11133"/>
              </a:xfrm>
              <a:custGeom>
                <a:avLst/>
                <a:gdLst>
                  <a:gd name="T0" fmla="*/ 4 w 40"/>
                  <a:gd name="T1" fmla="*/ 6 h 26"/>
                  <a:gd name="T2" fmla="*/ 6 w 40"/>
                  <a:gd name="T3" fmla="*/ 4 h 26"/>
                  <a:gd name="T4" fmla="*/ 12 w 40"/>
                  <a:gd name="T5" fmla="*/ 0 h 26"/>
                  <a:gd name="T6" fmla="*/ 40 w 40"/>
                  <a:gd name="T7" fmla="*/ 22 h 26"/>
                  <a:gd name="T8" fmla="*/ 36 w 40"/>
                  <a:gd name="T9" fmla="*/ 22 h 26"/>
                  <a:gd name="T10" fmla="*/ 20 w 40"/>
                  <a:gd name="T11" fmla="*/ 26 h 26"/>
                  <a:gd name="T12" fmla="*/ 12 w 40"/>
                  <a:gd name="T13" fmla="*/ 22 h 26"/>
                  <a:gd name="T14" fmla="*/ 4 w 40"/>
                  <a:gd name="T15" fmla="*/ 10 h 26"/>
                  <a:gd name="T16" fmla="*/ 0 w 40"/>
                  <a:gd name="T17" fmla="*/ 8 h 26"/>
                  <a:gd name="T18" fmla="*/ 4 w 40"/>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6">
                    <a:moveTo>
                      <a:pt x="4" y="6"/>
                    </a:moveTo>
                    <a:lnTo>
                      <a:pt x="6" y="4"/>
                    </a:lnTo>
                    <a:lnTo>
                      <a:pt x="12" y="0"/>
                    </a:lnTo>
                    <a:lnTo>
                      <a:pt x="40" y="22"/>
                    </a:lnTo>
                    <a:lnTo>
                      <a:pt x="36" y="22"/>
                    </a:lnTo>
                    <a:lnTo>
                      <a:pt x="20" y="26"/>
                    </a:lnTo>
                    <a:lnTo>
                      <a:pt x="12" y="22"/>
                    </a:lnTo>
                    <a:lnTo>
                      <a:pt x="4" y="10"/>
                    </a:lnTo>
                    <a:lnTo>
                      <a:pt x="0" y="8"/>
                    </a:lnTo>
                    <a:lnTo>
                      <a:pt x="4" y="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64" name="Freeform 163"/>
              <p:cNvSpPr>
                <a:spLocks/>
              </p:cNvSpPr>
              <p:nvPr/>
            </p:nvSpPr>
            <p:spPr bwMode="auto">
              <a:xfrm>
                <a:off x="6603112" y="4975090"/>
                <a:ext cx="18414" cy="5137"/>
              </a:xfrm>
              <a:custGeom>
                <a:avLst/>
                <a:gdLst>
                  <a:gd name="T0" fmla="*/ 0 w 42"/>
                  <a:gd name="T1" fmla="*/ 2147483647 h 12"/>
                  <a:gd name="T2" fmla="*/ 2147483647 w 42"/>
                  <a:gd name="T3" fmla="*/ 2147483647 h 12"/>
                  <a:gd name="T4" fmla="*/ 2147483647 w 42"/>
                  <a:gd name="T5" fmla="*/ 0 h 12"/>
                  <a:gd name="T6" fmla="*/ 2147483647 w 42"/>
                  <a:gd name="T7" fmla="*/ 2147483647 h 12"/>
                  <a:gd name="T8" fmla="*/ 2147483647 w 42"/>
                  <a:gd name="T9" fmla="*/ 2147483647 h 12"/>
                  <a:gd name="T10" fmla="*/ 2147483647 w 42"/>
                  <a:gd name="T11" fmla="*/ 2147483647 h 12"/>
                  <a:gd name="T12" fmla="*/ 2147483647 w 42"/>
                  <a:gd name="T13" fmla="*/ 2147483647 h 12"/>
                  <a:gd name="T14" fmla="*/ 2147483647 w 42"/>
                  <a:gd name="T15" fmla="*/ 2147483647 h 12"/>
                  <a:gd name="T16" fmla="*/ 0 w 4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2">
                    <a:moveTo>
                      <a:pt x="0" y="6"/>
                    </a:moveTo>
                    <a:lnTo>
                      <a:pt x="2" y="4"/>
                    </a:lnTo>
                    <a:lnTo>
                      <a:pt x="40" y="0"/>
                    </a:lnTo>
                    <a:lnTo>
                      <a:pt x="42" y="4"/>
                    </a:lnTo>
                    <a:lnTo>
                      <a:pt x="42" y="8"/>
                    </a:lnTo>
                    <a:lnTo>
                      <a:pt x="32" y="12"/>
                    </a:lnTo>
                    <a:lnTo>
                      <a:pt x="14" y="8"/>
                    </a:lnTo>
                    <a:lnTo>
                      <a:pt x="4" y="12"/>
                    </a:lnTo>
                    <a:lnTo>
                      <a:pt x="0" y="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65" name="Freeform 164"/>
              <p:cNvSpPr>
                <a:spLocks/>
              </p:cNvSpPr>
              <p:nvPr/>
            </p:nvSpPr>
            <p:spPr bwMode="auto">
              <a:xfrm>
                <a:off x="6624156" y="5015417"/>
                <a:ext cx="21921" cy="16268"/>
              </a:xfrm>
              <a:custGeom>
                <a:avLst/>
                <a:gdLst>
                  <a:gd name="T0" fmla="*/ 2147483647 w 50"/>
                  <a:gd name="T1" fmla="*/ 2147483647 h 38"/>
                  <a:gd name="T2" fmla="*/ 2147483647 w 50"/>
                  <a:gd name="T3" fmla="*/ 2147483647 h 38"/>
                  <a:gd name="T4" fmla="*/ 2147483647 w 50"/>
                  <a:gd name="T5" fmla="*/ 2147483647 h 38"/>
                  <a:gd name="T6" fmla="*/ 2147483647 w 50"/>
                  <a:gd name="T7" fmla="*/ 2147483647 h 38"/>
                  <a:gd name="T8" fmla="*/ 2147483647 w 50"/>
                  <a:gd name="T9" fmla="*/ 2147483647 h 38"/>
                  <a:gd name="T10" fmla="*/ 2147483647 w 50"/>
                  <a:gd name="T11" fmla="*/ 2147483647 h 38"/>
                  <a:gd name="T12" fmla="*/ 2147483647 w 50"/>
                  <a:gd name="T13" fmla="*/ 2147483647 h 38"/>
                  <a:gd name="T14" fmla="*/ 2147483647 w 50"/>
                  <a:gd name="T15" fmla="*/ 2147483647 h 38"/>
                  <a:gd name="T16" fmla="*/ 2147483647 w 50"/>
                  <a:gd name="T17" fmla="*/ 2147483647 h 38"/>
                  <a:gd name="T18" fmla="*/ 2147483647 w 50"/>
                  <a:gd name="T19" fmla="*/ 2147483647 h 38"/>
                  <a:gd name="T20" fmla="*/ 0 w 50"/>
                  <a:gd name="T21" fmla="*/ 2147483647 h 38"/>
                  <a:gd name="T22" fmla="*/ 2147483647 w 50"/>
                  <a:gd name="T23" fmla="*/ 0 h 38"/>
                  <a:gd name="T24" fmla="*/ 2147483647 w 50"/>
                  <a:gd name="T25" fmla="*/ 0 h 38"/>
                  <a:gd name="T26" fmla="*/ 2147483647 w 50"/>
                  <a:gd name="T27" fmla="*/ 214748364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38">
                    <a:moveTo>
                      <a:pt x="18" y="8"/>
                    </a:moveTo>
                    <a:lnTo>
                      <a:pt x="22" y="8"/>
                    </a:lnTo>
                    <a:lnTo>
                      <a:pt x="26" y="4"/>
                    </a:lnTo>
                    <a:lnTo>
                      <a:pt x="50" y="20"/>
                    </a:lnTo>
                    <a:lnTo>
                      <a:pt x="50" y="26"/>
                    </a:lnTo>
                    <a:lnTo>
                      <a:pt x="38" y="36"/>
                    </a:lnTo>
                    <a:lnTo>
                      <a:pt x="32" y="38"/>
                    </a:lnTo>
                    <a:lnTo>
                      <a:pt x="26" y="36"/>
                    </a:lnTo>
                    <a:lnTo>
                      <a:pt x="14" y="16"/>
                    </a:lnTo>
                    <a:lnTo>
                      <a:pt x="8" y="14"/>
                    </a:lnTo>
                    <a:lnTo>
                      <a:pt x="0" y="6"/>
                    </a:lnTo>
                    <a:lnTo>
                      <a:pt x="2" y="0"/>
                    </a:lnTo>
                    <a:lnTo>
                      <a:pt x="10" y="0"/>
                    </a:lnTo>
                    <a:lnTo>
                      <a:pt x="18" y="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66" name="Freeform 165"/>
              <p:cNvSpPr>
                <a:spLocks/>
              </p:cNvSpPr>
              <p:nvPr/>
            </p:nvSpPr>
            <p:spPr bwMode="auto">
              <a:xfrm>
                <a:off x="6649783" y="5043614"/>
                <a:ext cx="40335" cy="44531"/>
              </a:xfrm>
              <a:custGeom>
                <a:avLst/>
                <a:gdLst>
                  <a:gd name="T0" fmla="*/ 4 w 92"/>
                  <a:gd name="T1" fmla="*/ 0 h 104"/>
                  <a:gd name="T2" fmla="*/ 6 w 92"/>
                  <a:gd name="T3" fmla="*/ 0 h 104"/>
                  <a:gd name="T4" fmla="*/ 14 w 92"/>
                  <a:gd name="T5" fmla="*/ 0 h 104"/>
                  <a:gd name="T6" fmla="*/ 20 w 92"/>
                  <a:gd name="T7" fmla="*/ 6 h 104"/>
                  <a:gd name="T8" fmla="*/ 28 w 92"/>
                  <a:gd name="T9" fmla="*/ 4 h 104"/>
                  <a:gd name="T10" fmla="*/ 54 w 92"/>
                  <a:gd name="T11" fmla="*/ 14 h 104"/>
                  <a:gd name="T12" fmla="*/ 58 w 92"/>
                  <a:gd name="T13" fmla="*/ 16 h 104"/>
                  <a:gd name="T14" fmla="*/ 68 w 92"/>
                  <a:gd name="T15" fmla="*/ 30 h 104"/>
                  <a:gd name="T16" fmla="*/ 76 w 92"/>
                  <a:gd name="T17" fmla="*/ 32 h 104"/>
                  <a:gd name="T18" fmla="*/ 90 w 92"/>
                  <a:gd name="T19" fmla="*/ 46 h 104"/>
                  <a:gd name="T20" fmla="*/ 92 w 92"/>
                  <a:gd name="T21" fmla="*/ 56 h 104"/>
                  <a:gd name="T22" fmla="*/ 86 w 92"/>
                  <a:gd name="T23" fmla="*/ 72 h 104"/>
                  <a:gd name="T24" fmla="*/ 66 w 92"/>
                  <a:gd name="T25" fmla="*/ 70 h 104"/>
                  <a:gd name="T26" fmla="*/ 56 w 92"/>
                  <a:gd name="T27" fmla="*/ 72 h 104"/>
                  <a:gd name="T28" fmla="*/ 38 w 92"/>
                  <a:gd name="T29" fmla="*/ 90 h 104"/>
                  <a:gd name="T30" fmla="*/ 36 w 92"/>
                  <a:gd name="T31" fmla="*/ 98 h 104"/>
                  <a:gd name="T32" fmla="*/ 30 w 92"/>
                  <a:gd name="T33" fmla="*/ 104 h 104"/>
                  <a:gd name="T34" fmla="*/ 20 w 92"/>
                  <a:gd name="T35" fmla="*/ 98 h 104"/>
                  <a:gd name="T36" fmla="*/ 12 w 92"/>
                  <a:gd name="T37" fmla="*/ 88 h 104"/>
                  <a:gd name="T38" fmla="*/ 0 w 92"/>
                  <a:gd name="T39" fmla="*/ 36 h 104"/>
                  <a:gd name="T40" fmla="*/ 8 w 92"/>
                  <a:gd name="T41" fmla="*/ 20 h 104"/>
                  <a:gd name="T42" fmla="*/ 8 w 92"/>
                  <a:gd name="T43" fmla="*/ 10 h 104"/>
                  <a:gd name="T44" fmla="*/ 4 w 92"/>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104">
                    <a:moveTo>
                      <a:pt x="4" y="0"/>
                    </a:moveTo>
                    <a:lnTo>
                      <a:pt x="6" y="0"/>
                    </a:lnTo>
                    <a:lnTo>
                      <a:pt x="14" y="0"/>
                    </a:lnTo>
                    <a:lnTo>
                      <a:pt x="20" y="6"/>
                    </a:lnTo>
                    <a:lnTo>
                      <a:pt x="28" y="4"/>
                    </a:lnTo>
                    <a:lnTo>
                      <a:pt x="54" y="14"/>
                    </a:lnTo>
                    <a:lnTo>
                      <a:pt x="58" y="16"/>
                    </a:lnTo>
                    <a:lnTo>
                      <a:pt x="68" y="30"/>
                    </a:lnTo>
                    <a:lnTo>
                      <a:pt x="76" y="32"/>
                    </a:lnTo>
                    <a:lnTo>
                      <a:pt x="90" y="46"/>
                    </a:lnTo>
                    <a:lnTo>
                      <a:pt x="92" y="56"/>
                    </a:lnTo>
                    <a:lnTo>
                      <a:pt x="86" y="72"/>
                    </a:lnTo>
                    <a:lnTo>
                      <a:pt x="66" y="70"/>
                    </a:lnTo>
                    <a:lnTo>
                      <a:pt x="56" y="72"/>
                    </a:lnTo>
                    <a:lnTo>
                      <a:pt x="38" y="90"/>
                    </a:lnTo>
                    <a:lnTo>
                      <a:pt x="36" y="98"/>
                    </a:lnTo>
                    <a:lnTo>
                      <a:pt x="30" y="104"/>
                    </a:lnTo>
                    <a:lnTo>
                      <a:pt x="20" y="98"/>
                    </a:lnTo>
                    <a:lnTo>
                      <a:pt x="12" y="88"/>
                    </a:lnTo>
                    <a:lnTo>
                      <a:pt x="0" y="36"/>
                    </a:lnTo>
                    <a:lnTo>
                      <a:pt x="8" y="20"/>
                    </a:lnTo>
                    <a:lnTo>
                      <a:pt x="8" y="10"/>
                    </a:lnTo>
                    <a:lnTo>
                      <a:pt x="4" y="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67" name="Freeform 166"/>
              <p:cNvSpPr>
                <a:spLocks/>
              </p:cNvSpPr>
              <p:nvPr/>
            </p:nvSpPr>
            <p:spPr bwMode="auto">
              <a:xfrm>
                <a:off x="6612757" y="5019698"/>
                <a:ext cx="6138" cy="5993"/>
              </a:xfrm>
              <a:custGeom>
                <a:avLst/>
                <a:gdLst>
                  <a:gd name="T0" fmla="*/ 0 w 14"/>
                  <a:gd name="T1" fmla="*/ 2147483647 h 14"/>
                  <a:gd name="T2" fmla="*/ 0 w 14"/>
                  <a:gd name="T3" fmla="*/ 0 h 14"/>
                  <a:gd name="T4" fmla="*/ 2147483647 w 14"/>
                  <a:gd name="T5" fmla="*/ 0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0 w 14"/>
                  <a:gd name="T15" fmla="*/ 2147483647 h 14"/>
                  <a:gd name="T16" fmla="*/ 2147483647 w 14"/>
                  <a:gd name="T17" fmla="*/ 2147483647 h 14"/>
                  <a:gd name="T18" fmla="*/ 0 w 1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14">
                    <a:moveTo>
                      <a:pt x="0" y="2"/>
                    </a:moveTo>
                    <a:lnTo>
                      <a:pt x="0" y="0"/>
                    </a:lnTo>
                    <a:lnTo>
                      <a:pt x="8" y="0"/>
                    </a:lnTo>
                    <a:lnTo>
                      <a:pt x="14" y="8"/>
                    </a:lnTo>
                    <a:lnTo>
                      <a:pt x="12" y="12"/>
                    </a:lnTo>
                    <a:lnTo>
                      <a:pt x="8" y="14"/>
                    </a:lnTo>
                    <a:lnTo>
                      <a:pt x="2" y="6"/>
                    </a:lnTo>
                    <a:lnTo>
                      <a:pt x="0" y="2"/>
                    </a:lnTo>
                    <a:lnTo>
                      <a:pt x="2" y="6"/>
                    </a:lnTo>
                    <a:lnTo>
                      <a:pt x="0" y="2"/>
                    </a:lnTo>
                    <a:close/>
                  </a:path>
                </a:pathLst>
              </a:custGeom>
              <a:solidFill>
                <a:srgbClr val="DBEEF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68" name="Freeform 167"/>
              <p:cNvSpPr>
                <a:spLocks/>
              </p:cNvSpPr>
              <p:nvPr/>
            </p:nvSpPr>
            <p:spPr bwMode="auto">
              <a:xfrm>
                <a:off x="6444404" y="4421387"/>
                <a:ext cx="275333" cy="236357"/>
              </a:xfrm>
              <a:custGeom>
                <a:avLst/>
                <a:gdLst>
                  <a:gd name="T0" fmla="*/ 160 w 628"/>
                  <a:gd name="T1" fmla="*/ 420 h 552"/>
                  <a:gd name="T2" fmla="*/ 114 w 628"/>
                  <a:gd name="T3" fmla="*/ 424 h 552"/>
                  <a:gd name="T4" fmla="*/ 74 w 628"/>
                  <a:gd name="T5" fmla="*/ 406 h 552"/>
                  <a:gd name="T6" fmla="*/ 52 w 628"/>
                  <a:gd name="T7" fmla="*/ 388 h 552"/>
                  <a:gd name="T8" fmla="*/ 22 w 628"/>
                  <a:gd name="T9" fmla="*/ 322 h 552"/>
                  <a:gd name="T10" fmla="*/ 54 w 628"/>
                  <a:gd name="T11" fmla="*/ 278 h 552"/>
                  <a:gd name="T12" fmla="*/ 98 w 628"/>
                  <a:gd name="T13" fmla="*/ 270 h 552"/>
                  <a:gd name="T14" fmla="*/ 116 w 628"/>
                  <a:gd name="T15" fmla="*/ 228 h 552"/>
                  <a:gd name="T16" fmla="*/ 60 w 628"/>
                  <a:gd name="T17" fmla="*/ 228 h 552"/>
                  <a:gd name="T18" fmla="*/ 30 w 628"/>
                  <a:gd name="T19" fmla="*/ 196 h 552"/>
                  <a:gd name="T20" fmla="*/ 38 w 628"/>
                  <a:gd name="T21" fmla="*/ 172 h 552"/>
                  <a:gd name="T22" fmla="*/ 48 w 628"/>
                  <a:gd name="T23" fmla="*/ 168 h 552"/>
                  <a:gd name="T24" fmla="*/ 80 w 628"/>
                  <a:gd name="T25" fmla="*/ 160 h 552"/>
                  <a:gd name="T26" fmla="*/ 112 w 628"/>
                  <a:gd name="T27" fmla="*/ 176 h 552"/>
                  <a:gd name="T28" fmla="*/ 112 w 628"/>
                  <a:gd name="T29" fmla="*/ 150 h 552"/>
                  <a:gd name="T30" fmla="*/ 84 w 628"/>
                  <a:gd name="T31" fmla="*/ 126 h 552"/>
                  <a:gd name="T32" fmla="*/ 96 w 628"/>
                  <a:gd name="T33" fmla="*/ 72 h 552"/>
                  <a:gd name="T34" fmla="*/ 164 w 628"/>
                  <a:gd name="T35" fmla="*/ 16 h 552"/>
                  <a:gd name="T36" fmla="*/ 204 w 628"/>
                  <a:gd name="T37" fmla="*/ 6 h 552"/>
                  <a:gd name="T38" fmla="*/ 366 w 628"/>
                  <a:gd name="T39" fmla="*/ 48 h 552"/>
                  <a:gd name="T40" fmla="*/ 446 w 628"/>
                  <a:gd name="T41" fmla="*/ 376 h 552"/>
                  <a:gd name="T42" fmla="*/ 556 w 628"/>
                  <a:gd name="T43" fmla="*/ 430 h 552"/>
                  <a:gd name="T44" fmla="*/ 628 w 628"/>
                  <a:gd name="T45" fmla="*/ 514 h 552"/>
                  <a:gd name="T46" fmla="*/ 608 w 628"/>
                  <a:gd name="T47" fmla="*/ 518 h 552"/>
                  <a:gd name="T48" fmla="*/ 580 w 628"/>
                  <a:gd name="T49" fmla="*/ 472 h 552"/>
                  <a:gd name="T50" fmla="*/ 534 w 628"/>
                  <a:gd name="T51" fmla="*/ 428 h 552"/>
                  <a:gd name="T52" fmla="*/ 510 w 628"/>
                  <a:gd name="T53" fmla="*/ 426 h 552"/>
                  <a:gd name="T54" fmla="*/ 506 w 628"/>
                  <a:gd name="T55" fmla="*/ 428 h 552"/>
                  <a:gd name="T56" fmla="*/ 466 w 628"/>
                  <a:gd name="T57" fmla="*/ 410 h 552"/>
                  <a:gd name="T58" fmla="*/ 428 w 628"/>
                  <a:gd name="T59" fmla="*/ 394 h 552"/>
                  <a:gd name="T60" fmla="*/ 330 w 628"/>
                  <a:gd name="T61" fmla="*/ 368 h 552"/>
                  <a:gd name="T62" fmla="*/ 306 w 628"/>
                  <a:gd name="T63" fmla="*/ 352 h 552"/>
                  <a:gd name="T64" fmla="*/ 290 w 628"/>
                  <a:gd name="T65" fmla="*/ 396 h 552"/>
                  <a:gd name="T66" fmla="*/ 244 w 628"/>
                  <a:gd name="T67" fmla="*/ 420 h 552"/>
                  <a:gd name="T68" fmla="*/ 242 w 628"/>
                  <a:gd name="T69" fmla="*/ 404 h 552"/>
                  <a:gd name="T70" fmla="*/ 260 w 628"/>
                  <a:gd name="T71" fmla="*/ 364 h 552"/>
                  <a:gd name="T72" fmla="*/ 282 w 628"/>
                  <a:gd name="T73" fmla="*/ 344 h 552"/>
                  <a:gd name="T74" fmla="*/ 268 w 628"/>
                  <a:gd name="T75" fmla="*/ 320 h 552"/>
                  <a:gd name="T76" fmla="*/ 228 w 628"/>
                  <a:gd name="T77" fmla="*/ 386 h 552"/>
                  <a:gd name="T78" fmla="*/ 196 w 628"/>
                  <a:gd name="T79" fmla="*/ 452 h 552"/>
                  <a:gd name="T80" fmla="*/ 142 w 628"/>
                  <a:gd name="T81" fmla="*/ 490 h 552"/>
                  <a:gd name="T82" fmla="*/ 74 w 628"/>
                  <a:gd name="T83" fmla="*/ 526 h 552"/>
                  <a:gd name="T84" fmla="*/ 16 w 628"/>
                  <a:gd name="T85" fmla="*/ 546 h 552"/>
                  <a:gd name="T86" fmla="*/ 10 w 628"/>
                  <a:gd name="T87" fmla="*/ 536 h 552"/>
                  <a:gd name="T88" fmla="*/ 82 w 628"/>
                  <a:gd name="T89" fmla="*/ 510 h 552"/>
                  <a:gd name="T90" fmla="*/ 140 w 628"/>
                  <a:gd name="T91"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552">
                    <a:moveTo>
                      <a:pt x="140" y="466"/>
                    </a:moveTo>
                    <a:lnTo>
                      <a:pt x="144" y="444"/>
                    </a:lnTo>
                    <a:lnTo>
                      <a:pt x="160" y="420"/>
                    </a:lnTo>
                    <a:lnTo>
                      <a:pt x="130" y="430"/>
                    </a:lnTo>
                    <a:lnTo>
                      <a:pt x="120" y="438"/>
                    </a:lnTo>
                    <a:lnTo>
                      <a:pt x="114" y="424"/>
                    </a:lnTo>
                    <a:lnTo>
                      <a:pt x="100" y="416"/>
                    </a:lnTo>
                    <a:lnTo>
                      <a:pt x="70" y="424"/>
                    </a:lnTo>
                    <a:lnTo>
                      <a:pt x="74" y="406"/>
                    </a:lnTo>
                    <a:lnTo>
                      <a:pt x="72" y="376"/>
                    </a:lnTo>
                    <a:lnTo>
                      <a:pt x="66" y="380"/>
                    </a:lnTo>
                    <a:lnTo>
                      <a:pt x="52" y="388"/>
                    </a:lnTo>
                    <a:lnTo>
                      <a:pt x="40" y="378"/>
                    </a:lnTo>
                    <a:lnTo>
                      <a:pt x="38" y="348"/>
                    </a:lnTo>
                    <a:lnTo>
                      <a:pt x="22" y="322"/>
                    </a:lnTo>
                    <a:lnTo>
                      <a:pt x="30" y="302"/>
                    </a:lnTo>
                    <a:lnTo>
                      <a:pt x="42" y="288"/>
                    </a:lnTo>
                    <a:lnTo>
                      <a:pt x="54" y="278"/>
                    </a:lnTo>
                    <a:lnTo>
                      <a:pt x="64" y="278"/>
                    </a:lnTo>
                    <a:lnTo>
                      <a:pt x="88" y="268"/>
                    </a:lnTo>
                    <a:lnTo>
                      <a:pt x="98" y="270"/>
                    </a:lnTo>
                    <a:lnTo>
                      <a:pt x="112" y="258"/>
                    </a:lnTo>
                    <a:lnTo>
                      <a:pt x="106" y="236"/>
                    </a:lnTo>
                    <a:lnTo>
                      <a:pt x="116" y="228"/>
                    </a:lnTo>
                    <a:lnTo>
                      <a:pt x="108" y="224"/>
                    </a:lnTo>
                    <a:lnTo>
                      <a:pt x="88" y="232"/>
                    </a:lnTo>
                    <a:lnTo>
                      <a:pt x="60" y="228"/>
                    </a:lnTo>
                    <a:lnTo>
                      <a:pt x="40" y="224"/>
                    </a:lnTo>
                    <a:lnTo>
                      <a:pt x="40" y="224"/>
                    </a:lnTo>
                    <a:lnTo>
                      <a:pt x="30" y="196"/>
                    </a:lnTo>
                    <a:lnTo>
                      <a:pt x="30" y="196"/>
                    </a:lnTo>
                    <a:lnTo>
                      <a:pt x="18" y="180"/>
                    </a:lnTo>
                    <a:lnTo>
                      <a:pt x="38" y="172"/>
                    </a:lnTo>
                    <a:lnTo>
                      <a:pt x="38" y="172"/>
                    </a:lnTo>
                    <a:lnTo>
                      <a:pt x="48" y="168"/>
                    </a:lnTo>
                    <a:lnTo>
                      <a:pt x="48" y="168"/>
                    </a:lnTo>
                    <a:lnTo>
                      <a:pt x="70" y="156"/>
                    </a:lnTo>
                    <a:lnTo>
                      <a:pt x="70" y="156"/>
                    </a:lnTo>
                    <a:lnTo>
                      <a:pt x="80" y="160"/>
                    </a:lnTo>
                    <a:lnTo>
                      <a:pt x="80" y="176"/>
                    </a:lnTo>
                    <a:lnTo>
                      <a:pt x="102" y="182"/>
                    </a:lnTo>
                    <a:lnTo>
                      <a:pt x="112" y="176"/>
                    </a:lnTo>
                    <a:lnTo>
                      <a:pt x="140" y="168"/>
                    </a:lnTo>
                    <a:lnTo>
                      <a:pt x="110" y="162"/>
                    </a:lnTo>
                    <a:lnTo>
                      <a:pt x="112" y="150"/>
                    </a:lnTo>
                    <a:lnTo>
                      <a:pt x="94" y="146"/>
                    </a:lnTo>
                    <a:lnTo>
                      <a:pt x="90" y="136"/>
                    </a:lnTo>
                    <a:lnTo>
                      <a:pt x="84" y="126"/>
                    </a:lnTo>
                    <a:lnTo>
                      <a:pt x="52" y="90"/>
                    </a:lnTo>
                    <a:lnTo>
                      <a:pt x="62" y="74"/>
                    </a:lnTo>
                    <a:lnTo>
                      <a:pt x="96" y="72"/>
                    </a:lnTo>
                    <a:lnTo>
                      <a:pt x="106" y="56"/>
                    </a:lnTo>
                    <a:lnTo>
                      <a:pt x="126" y="34"/>
                    </a:lnTo>
                    <a:lnTo>
                      <a:pt x="164" y="16"/>
                    </a:lnTo>
                    <a:lnTo>
                      <a:pt x="178" y="14"/>
                    </a:lnTo>
                    <a:lnTo>
                      <a:pt x="192" y="0"/>
                    </a:lnTo>
                    <a:lnTo>
                      <a:pt x="204" y="6"/>
                    </a:lnTo>
                    <a:lnTo>
                      <a:pt x="246" y="26"/>
                    </a:lnTo>
                    <a:lnTo>
                      <a:pt x="306" y="44"/>
                    </a:lnTo>
                    <a:lnTo>
                      <a:pt x="366" y="48"/>
                    </a:lnTo>
                    <a:lnTo>
                      <a:pt x="386" y="58"/>
                    </a:lnTo>
                    <a:lnTo>
                      <a:pt x="418" y="378"/>
                    </a:lnTo>
                    <a:lnTo>
                      <a:pt x="446" y="376"/>
                    </a:lnTo>
                    <a:lnTo>
                      <a:pt x="480" y="416"/>
                    </a:lnTo>
                    <a:lnTo>
                      <a:pt x="510" y="384"/>
                    </a:lnTo>
                    <a:lnTo>
                      <a:pt x="556" y="430"/>
                    </a:lnTo>
                    <a:lnTo>
                      <a:pt x="584" y="470"/>
                    </a:lnTo>
                    <a:lnTo>
                      <a:pt x="624" y="484"/>
                    </a:lnTo>
                    <a:lnTo>
                      <a:pt x="628" y="514"/>
                    </a:lnTo>
                    <a:lnTo>
                      <a:pt x="616" y="522"/>
                    </a:lnTo>
                    <a:lnTo>
                      <a:pt x="618" y="506"/>
                    </a:lnTo>
                    <a:lnTo>
                      <a:pt x="608" y="518"/>
                    </a:lnTo>
                    <a:lnTo>
                      <a:pt x="590" y="506"/>
                    </a:lnTo>
                    <a:lnTo>
                      <a:pt x="584" y="486"/>
                    </a:lnTo>
                    <a:lnTo>
                      <a:pt x="580" y="472"/>
                    </a:lnTo>
                    <a:lnTo>
                      <a:pt x="560" y="460"/>
                    </a:lnTo>
                    <a:lnTo>
                      <a:pt x="556" y="442"/>
                    </a:lnTo>
                    <a:lnTo>
                      <a:pt x="534" y="428"/>
                    </a:lnTo>
                    <a:lnTo>
                      <a:pt x="512" y="400"/>
                    </a:lnTo>
                    <a:lnTo>
                      <a:pt x="522" y="428"/>
                    </a:lnTo>
                    <a:lnTo>
                      <a:pt x="510" y="426"/>
                    </a:lnTo>
                    <a:lnTo>
                      <a:pt x="502" y="414"/>
                    </a:lnTo>
                    <a:lnTo>
                      <a:pt x="490" y="412"/>
                    </a:lnTo>
                    <a:lnTo>
                      <a:pt x="506" y="428"/>
                    </a:lnTo>
                    <a:lnTo>
                      <a:pt x="496" y="436"/>
                    </a:lnTo>
                    <a:lnTo>
                      <a:pt x="472" y="418"/>
                    </a:lnTo>
                    <a:lnTo>
                      <a:pt x="466" y="410"/>
                    </a:lnTo>
                    <a:lnTo>
                      <a:pt x="442" y="402"/>
                    </a:lnTo>
                    <a:lnTo>
                      <a:pt x="444" y="384"/>
                    </a:lnTo>
                    <a:lnTo>
                      <a:pt x="428" y="394"/>
                    </a:lnTo>
                    <a:lnTo>
                      <a:pt x="410" y="390"/>
                    </a:lnTo>
                    <a:lnTo>
                      <a:pt x="362" y="386"/>
                    </a:lnTo>
                    <a:lnTo>
                      <a:pt x="330" y="368"/>
                    </a:lnTo>
                    <a:lnTo>
                      <a:pt x="328" y="358"/>
                    </a:lnTo>
                    <a:lnTo>
                      <a:pt x="314" y="362"/>
                    </a:lnTo>
                    <a:lnTo>
                      <a:pt x="306" y="352"/>
                    </a:lnTo>
                    <a:lnTo>
                      <a:pt x="296" y="368"/>
                    </a:lnTo>
                    <a:lnTo>
                      <a:pt x="300" y="388"/>
                    </a:lnTo>
                    <a:lnTo>
                      <a:pt x="290" y="396"/>
                    </a:lnTo>
                    <a:lnTo>
                      <a:pt x="282" y="392"/>
                    </a:lnTo>
                    <a:lnTo>
                      <a:pt x="266" y="412"/>
                    </a:lnTo>
                    <a:lnTo>
                      <a:pt x="244" y="420"/>
                    </a:lnTo>
                    <a:lnTo>
                      <a:pt x="242" y="412"/>
                    </a:lnTo>
                    <a:lnTo>
                      <a:pt x="254" y="402"/>
                    </a:lnTo>
                    <a:lnTo>
                      <a:pt x="242" y="404"/>
                    </a:lnTo>
                    <a:lnTo>
                      <a:pt x="246" y="386"/>
                    </a:lnTo>
                    <a:lnTo>
                      <a:pt x="250" y="372"/>
                    </a:lnTo>
                    <a:lnTo>
                      <a:pt x="260" y="364"/>
                    </a:lnTo>
                    <a:lnTo>
                      <a:pt x="286" y="366"/>
                    </a:lnTo>
                    <a:lnTo>
                      <a:pt x="272" y="358"/>
                    </a:lnTo>
                    <a:lnTo>
                      <a:pt x="282" y="344"/>
                    </a:lnTo>
                    <a:lnTo>
                      <a:pt x="268" y="352"/>
                    </a:lnTo>
                    <a:lnTo>
                      <a:pt x="264" y="350"/>
                    </a:lnTo>
                    <a:lnTo>
                      <a:pt x="268" y="320"/>
                    </a:lnTo>
                    <a:lnTo>
                      <a:pt x="260" y="352"/>
                    </a:lnTo>
                    <a:lnTo>
                      <a:pt x="242" y="366"/>
                    </a:lnTo>
                    <a:lnTo>
                      <a:pt x="228" y="386"/>
                    </a:lnTo>
                    <a:lnTo>
                      <a:pt x="202" y="420"/>
                    </a:lnTo>
                    <a:lnTo>
                      <a:pt x="214" y="430"/>
                    </a:lnTo>
                    <a:lnTo>
                      <a:pt x="196" y="452"/>
                    </a:lnTo>
                    <a:lnTo>
                      <a:pt x="162" y="474"/>
                    </a:lnTo>
                    <a:lnTo>
                      <a:pt x="156" y="486"/>
                    </a:lnTo>
                    <a:lnTo>
                      <a:pt x="142" y="490"/>
                    </a:lnTo>
                    <a:lnTo>
                      <a:pt x="118" y="512"/>
                    </a:lnTo>
                    <a:lnTo>
                      <a:pt x="102" y="518"/>
                    </a:lnTo>
                    <a:lnTo>
                      <a:pt x="74" y="526"/>
                    </a:lnTo>
                    <a:lnTo>
                      <a:pt x="40" y="538"/>
                    </a:lnTo>
                    <a:lnTo>
                      <a:pt x="28" y="544"/>
                    </a:lnTo>
                    <a:lnTo>
                      <a:pt x="16" y="546"/>
                    </a:lnTo>
                    <a:lnTo>
                      <a:pt x="6" y="552"/>
                    </a:lnTo>
                    <a:lnTo>
                      <a:pt x="0" y="544"/>
                    </a:lnTo>
                    <a:lnTo>
                      <a:pt x="10" y="536"/>
                    </a:lnTo>
                    <a:lnTo>
                      <a:pt x="34" y="532"/>
                    </a:lnTo>
                    <a:lnTo>
                      <a:pt x="60" y="514"/>
                    </a:lnTo>
                    <a:lnTo>
                      <a:pt x="82" y="510"/>
                    </a:lnTo>
                    <a:lnTo>
                      <a:pt x="102" y="496"/>
                    </a:lnTo>
                    <a:lnTo>
                      <a:pt x="124" y="482"/>
                    </a:lnTo>
                    <a:lnTo>
                      <a:pt x="140" y="46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70" name="Freeform 169"/>
              <p:cNvSpPr>
                <a:spLocks/>
              </p:cNvSpPr>
              <p:nvPr/>
            </p:nvSpPr>
            <p:spPr bwMode="auto">
              <a:xfrm>
                <a:off x="6439821" y="4780692"/>
                <a:ext cx="12276" cy="8562"/>
              </a:xfrm>
              <a:custGeom>
                <a:avLst/>
                <a:gdLst>
                  <a:gd name="T0" fmla="*/ 2147483647 w 28"/>
                  <a:gd name="T1" fmla="*/ 2147483647 h 20"/>
                  <a:gd name="T2" fmla="*/ 2147483647 w 28"/>
                  <a:gd name="T3" fmla="*/ 0 h 20"/>
                  <a:gd name="T4" fmla="*/ 0 w 28"/>
                  <a:gd name="T5" fmla="*/ 2147483647 h 20"/>
                  <a:gd name="T6" fmla="*/ 2147483647 w 28"/>
                  <a:gd name="T7" fmla="*/ 2147483647 h 20"/>
                  <a:gd name="T8" fmla="*/ 2147483647 w 28"/>
                  <a:gd name="T9" fmla="*/ 2147483647 h 20"/>
                  <a:gd name="T10" fmla="*/ 2147483647 w 28"/>
                  <a:gd name="T11" fmla="*/ 2147483647 h 20"/>
                  <a:gd name="T12" fmla="*/ 2147483647 w 28"/>
                  <a:gd name="T13" fmla="*/ 2147483647 h 20"/>
                  <a:gd name="T14" fmla="*/ 2147483647 w 28"/>
                  <a:gd name="T15" fmla="*/ 2147483647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0">
                    <a:moveTo>
                      <a:pt x="28" y="6"/>
                    </a:moveTo>
                    <a:lnTo>
                      <a:pt x="18" y="0"/>
                    </a:lnTo>
                    <a:lnTo>
                      <a:pt x="0" y="2"/>
                    </a:lnTo>
                    <a:lnTo>
                      <a:pt x="2" y="8"/>
                    </a:lnTo>
                    <a:lnTo>
                      <a:pt x="10" y="16"/>
                    </a:lnTo>
                    <a:lnTo>
                      <a:pt x="18" y="20"/>
                    </a:lnTo>
                    <a:lnTo>
                      <a:pt x="28" y="14"/>
                    </a:lnTo>
                    <a:lnTo>
                      <a:pt x="28" y="6"/>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72" name="Freeform 171"/>
              <p:cNvSpPr>
                <a:spLocks/>
              </p:cNvSpPr>
              <p:nvPr/>
            </p:nvSpPr>
            <p:spPr bwMode="auto">
              <a:xfrm>
                <a:off x="8264809" y="5014067"/>
                <a:ext cx="11064" cy="10804"/>
              </a:xfrm>
              <a:custGeom>
                <a:avLst/>
                <a:gdLst>
                  <a:gd name="T0" fmla="*/ 0 w 34"/>
                  <a:gd name="T1" fmla="*/ 2147483647 h 34"/>
                  <a:gd name="T2" fmla="*/ 2147483647 w 34"/>
                  <a:gd name="T3" fmla="*/ 2147483647 h 34"/>
                  <a:gd name="T4" fmla="*/ 2147483647 w 34"/>
                  <a:gd name="T5" fmla="*/ 2147483647 h 34"/>
                  <a:gd name="T6" fmla="*/ 2147483647 w 34"/>
                  <a:gd name="T7" fmla="*/ 0 h 34"/>
                  <a:gd name="T8" fmla="*/ 0 w 34"/>
                  <a:gd name="T9" fmla="*/ 2147483647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4">
                    <a:moveTo>
                      <a:pt x="0" y="30"/>
                    </a:moveTo>
                    <a:lnTo>
                      <a:pt x="4" y="34"/>
                    </a:lnTo>
                    <a:lnTo>
                      <a:pt x="34" y="4"/>
                    </a:lnTo>
                    <a:lnTo>
                      <a:pt x="30" y="0"/>
                    </a:lnTo>
                    <a:lnTo>
                      <a:pt x="0" y="3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73" name="Freeform 172"/>
              <p:cNvSpPr>
                <a:spLocks/>
              </p:cNvSpPr>
              <p:nvPr/>
            </p:nvSpPr>
            <p:spPr bwMode="auto">
              <a:xfrm>
                <a:off x="8271317" y="4977843"/>
                <a:ext cx="12366" cy="34317"/>
              </a:xfrm>
              <a:custGeom>
                <a:avLst/>
                <a:gdLst>
                  <a:gd name="T0" fmla="*/ 2147483647 w 38"/>
                  <a:gd name="T1" fmla="*/ 2147483647 h 108"/>
                  <a:gd name="T2" fmla="*/ 2147483647 w 38"/>
                  <a:gd name="T3" fmla="*/ 2147483647 h 108"/>
                  <a:gd name="T4" fmla="*/ 2147483647 w 38"/>
                  <a:gd name="T5" fmla="*/ 2147483647 h 108"/>
                  <a:gd name="T6" fmla="*/ 2147483647 w 38"/>
                  <a:gd name="T7" fmla="*/ 2147483647 h 108"/>
                  <a:gd name="T8" fmla="*/ 2147483647 w 38"/>
                  <a:gd name="T9" fmla="*/ 0 h 108"/>
                  <a:gd name="T10" fmla="*/ 0 w 38"/>
                  <a:gd name="T11" fmla="*/ 2147483647 h 108"/>
                  <a:gd name="T12" fmla="*/ 2147483647 w 38"/>
                  <a:gd name="T13" fmla="*/ 2147483647 h 108"/>
                  <a:gd name="T14" fmla="*/ 2147483647 w 38"/>
                  <a:gd name="T15" fmla="*/ 2147483647 h 108"/>
                  <a:gd name="T16" fmla="*/ 2147483647 w 38"/>
                  <a:gd name="T17" fmla="*/ 2147483647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8">
                    <a:moveTo>
                      <a:pt x="18" y="108"/>
                    </a:moveTo>
                    <a:lnTo>
                      <a:pt x="22" y="108"/>
                    </a:lnTo>
                    <a:lnTo>
                      <a:pt x="38" y="100"/>
                    </a:lnTo>
                    <a:lnTo>
                      <a:pt x="36" y="50"/>
                    </a:lnTo>
                    <a:lnTo>
                      <a:pt x="2" y="0"/>
                    </a:lnTo>
                    <a:lnTo>
                      <a:pt x="0" y="4"/>
                    </a:lnTo>
                    <a:lnTo>
                      <a:pt x="32" y="50"/>
                    </a:lnTo>
                    <a:lnTo>
                      <a:pt x="34" y="94"/>
                    </a:lnTo>
                    <a:lnTo>
                      <a:pt x="18" y="10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74" name="Freeform 173"/>
              <p:cNvSpPr>
                <a:spLocks/>
              </p:cNvSpPr>
              <p:nvPr/>
            </p:nvSpPr>
            <p:spPr bwMode="auto">
              <a:xfrm>
                <a:off x="8337649" y="4728404"/>
                <a:ext cx="11715" cy="8262"/>
              </a:xfrm>
              <a:custGeom>
                <a:avLst/>
                <a:gdLst>
                  <a:gd name="T0" fmla="*/ 0 w 36"/>
                  <a:gd name="T1" fmla="*/ 2147483647 h 26"/>
                  <a:gd name="T2" fmla="*/ 2147483647 w 36"/>
                  <a:gd name="T3" fmla="*/ 2147483647 h 26"/>
                  <a:gd name="T4" fmla="*/ 2147483647 w 36"/>
                  <a:gd name="T5" fmla="*/ 2147483647 h 26"/>
                  <a:gd name="T6" fmla="*/ 2147483647 w 36"/>
                  <a:gd name="T7" fmla="*/ 2147483647 h 26"/>
                  <a:gd name="T8" fmla="*/ 2147483647 w 36"/>
                  <a:gd name="T9" fmla="*/ 2147483647 h 26"/>
                  <a:gd name="T10" fmla="*/ 2147483647 w 36"/>
                  <a:gd name="T11" fmla="*/ 2147483647 h 26"/>
                  <a:gd name="T12" fmla="*/ 2147483647 w 36"/>
                  <a:gd name="T13" fmla="*/ 2147483647 h 26"/>
                  <a:gd name="T14" fmla="*/ 2147483647 w 36"/>
                  <a:gd name="T15" fmla="*/ 0 h 26"/>
                  <a:gd name="T16" fmla="*/ 2147483647 w 36"/>
                  <a:gd name="T17" fmla="*/ 2147483647 h 26"/>
                  <a:gd name="T18" fmla="*/ 2147483647 w 36"/>
                  <a:gd name="T19" fmla="*/ 2147483647 h 26"/>
                  <a:gd name="T20" fmla="*/ 0 w 36"/>
                  <a:gd name="T21" fmla="*/ 2147483647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6">
                    <a:moveTo>
                      <a:pt x="0" y="20"/>
                    </a:moveTo>
                    <a:lnTo>
                      <a:pt x="10" y="26"/>
                    </a:lnTo>
                    <a:lnTo>
                      <a:pt x="16" y="18"/>
                    </a:lnTo>
                    <a:lnTo>
                      <a:pt x="32" y="12"/>
                    </a:lnTo>
                    <a:lnTo>
                      <a:pt x="36" y="16"/>
                    </a:lnTo>
                    <a:lnTo>
                      <a:pt x="34" y="2"/>
                    </a:lnTo>
                    <a:lnTo>
                      <a:pt x="28" y="4"/>
                    </a:lnTo>
                    <a:lnTo>
                      <a:pt x="20" y="0"/>
                    </a:lnTo>
                    <a:lnTo>
                      <a:pt x="10" y="4"/>
                    </a:lnTo>
                    <a:lnTo>
                      <a:pt x="8" y="16"/>
                    </a:lnTo>
                    <a:lnTo>
                      <a:pt x="0" y="2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75" name="Freeform 174"/>
              <p:cNvSpPr>
                <a:spLocks/>
              </p:cNvSpPr>
              <p:nvPr/>
            </p:nvSpPr>
            <p:spPr bwMode="auto">
              <a:xfrm>
                <a:off x="8286287" y="4675020"/>
                <a:ext cx="111945" cy="54655"/>
              </a:xfrm>
              <a:custGeom>
                <a:avLst/>
                <a:gdLst>
                  <a:gd name="T0" fmla="*/ 2147483647 w 344"/>
                  <a:gd name="T1" fmla="*/ 2147483647 h 172"/>
                  <a:gd name="T2" fmla="*/ 0 w 344"/>
                  <a:gd name="T3" fmla="*/ 2147483647 h 172"/>
                  <a:gd name="T4" fmla="*/ 2147483647 w 344"/>
                  <a:gd name="T5" fmla="*/ 2147483647 h 172"/>
                  <a:gd name="T6" fmla="*/ 2147483647 w 344"/>
                  <a:gd name="T7" fmla="*/ 2147483647 h 172"/>
                  <a:gd name="T8" fmla="*/ 2147483647 w 344"/>
                  <a:gd name="T9" fmla="*/ 2147483647 h 172"/>
                  <a:gd name="T10" fmla="*/ 2147483647 w 344"/>
                  <a:gd name="T11" fmla="*/ 0 h 172"/>
                  <a:gd name="T12" fmla="*/ 2147483647 w 344"/>
                  <a:gd name="T13" fmla="*/ 2147483647 h 172"/>
                  <a:gd name="T14" fmla="*/ 2147483647 w 344"/>
                  <a:gd name="T15" fmla="*/ 2147483647 h 172"/>
                  <a:gd name="T16" fmla="*/ 2147483647 w 344"/>
                  <a:gd name="T17" fmla="*/ 2147483647 h 172"/>
                  <a:gd name="T18" fmla="*/ 2147483647 w 344"/>
                  <a:gd name="T19" fmla="*/ 2147483647 h 172"/>
                  <a:gd name="T20" fmla="*/ 2147483647 w 344"/>
                  <a:gd name="T21" fmla="*/ 2147483647 h 172"/>
                  <a:gd name="T22" fmla="*/ 2147483647 w 344"/>
                  <a:gd name="T23" fmla="*/ 2147483647 h 172"/>
                  <a:gd name="T24" fmla="*/ 2147483647 w 344"/>
                  <a:gd name="T25" fmla="*/ 2147483647 h 172"/>
                  <a:gd name="T26" fmla="*/ 2147483647 w 344"/>
                  <a:gd name="T27" fmla="*/ 2147483647 h 172"/>
                  <a:gd name="T28" fmla="*/ 2147483647 w 344"/>
                  <a:gd name="T29" fmla="*/ 2147483647 h 172"/>
                  <a:gd name="T30" fmla="*/ 2147483647 w 344"/>
                  <a:gd name="T31" fmla="*/ 2147483647 h 172"/>
                  <a:gd name="T32" fmla="*/ 2147483647 w 344"/>
                  <a:gd name="T33" fmla="*/ 2147483647 h 172"/>
                  <a:gd name="T34" fmla="*/ 2147483647 w 344"/>
                  <a:gd name="T35" fmla="*/ 2147483647 h 172"/>
                  <a:gd name="T36" fmla="*/ 2147483647 w 344"/>
                  <a:gd name="T37" fmla="*/ 2147483647 h 172"/>
                  <a:gd name="T38" fmla="*/ 2147483647 w 344"/>
                  <a:gd name="T39" fmla="*/ 2147483647 h 172"/>
                  <a:gd name="T40" fmla="*/ 2147483647 w 344"/>
                  <a:gd name="T41" fmla="*/ 2147483647 h 172"/>
                  <a:gd name="T42" fmla="*/ 2147483647 w 344"/>
                  <a:gd name="T43" fmla="*/ 2147483647 h 172"/>
                  <a:gd name="T44" fmla="*/ 2147483647 w 344"/>
                  <a:gd name="T45" fmla="*/ 2147483647 h 172"/>
                  <a:gd name="T46" fmla="*/ 2147483647 w 344"/>
                  <a:gd name="T47" fmla="*/ 2147483647 h 172"/>
                  <a:gd name="T48" fmla="*/ 2147483647 w 344"/>
                  <a:gd name="T49" fmla="*/ 2147483647 h 172"/>
                  <a:gd name="T50" fmla="*/ 2147483647 w 344"/>
                  <a:gd name="T51" fmla="*/ 2147483647 h 172"/>
                  <a:gd name="T52" fmla="*/ 2147483647 w 344"/>
                  <a:gd name="T53" fmla="*/ 2147483647 h 172"/>
                  <a:gd name="T54" fmla="*/ 2147483647 w 344"/>
                  <a:gd name="T55" fmla="*/ 2147483647 h 172"/>
                  <a:gd name="T56" fmla="*/ 2147483647 w 344"/>
                  <a:gd name="T57" fmla="*/ 2147483647 h 172"/>
                  <a:gd name="T58" fmla="*/ 2147483647 w 344"/>
                  <a:gd name="T59" fmla="*/ 2147483647 h 172"/>
                  <a:gd name="T60" fmla="*/ 2147483647 w 344"/>
                  <a:gd name="T61" fmla="*/ 2147483647 h 172"/>
                  <a:gd name="T62" fmla="*/ 2147483647 w 344"/>
                  <a:gd name="T63" fmla="*/ 2147483647 h 172"/>
                  <a:gd name="T64" fmla="*/ 2147483647 w 344"/>
                  <a:gd name="T65" fmla="*/ 2147483647 h 172"/>
                  <a:gd name="T66" fmla="*/ 2147483647 w 344"/>
                  <a:gd name="T67" fmla="*/ 2147483647 h 172"/>
                  <a:gd name="T68" fmla="*/ 2147483647 w 344"/>
                  <a:gd name="T69" fmla="*/ 2147483647 h 172"/>
                  <a:gd name="T70" fmla="*/ 2147483647 w 344"/>
                  <a:gd name="T71" fmla="*/ 2147483647 h 172"/>
                  <a:gd name="T72" fmla="*/ 2147483647 w 344"/>
                  <a:gd name="T73" fmla="*/ 2147483647 h 172"/>
                  <a:gd name="T74" fmla="*/ 2147483647 w 344"/>
                  <a:gd name="T75" fmla="*/ 2147483647 h 172"/>
                  <a:gd name="T76" fmla="*/ 2147483647 w 344"/>
                  <a:gd name="T77" fmla="*/ 2147483647 h 172"/>
                  <a:gd name="T78" fmla="*/ 2147483647 w 344"/>
                  <a:gd name="T79" fmla="*/ 2147483647 h 172"/>
                  <a:gd name="T80" fmla="*/ 2147483647 w 344"/>
                  <a:gd name="T81" fmla="*/ 2147483647 h 172"/>
                  <a:gd name="T82" fmla="*/ 2147483647 w 344"/>
                  <a:gd name="T83" fmla="*/ 2147483647 h 172"/>
                  <a:gd name="T84" fmla="*/ 2147483647 w 344"/>
                  <a:gd name="T85" fmla="*/ 2147483647 h 172"/>
                  <a:gd name="T86" fmla="*/ 2147483647 w 344"/>
                  <a:gd name="T87" fmla="*/ 2147483647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172">
                    <a:moveTo>
                      <a:pt x="2" y="164"/>
                    </a:moveTo>
                    <a:lnTo>
                      <a:pt x="0" y="164"/>
                    </a:lnTo>
                    <a:lnTo>
                      <a:pt x="2" y="72"/>
                    </a:lnTo>
                    <a:lnTo>
                      <a:pt x="180" y="30"/>
                    </a:lnTo>
                    <a:lnTo>
                      <a:pt x="208" y="2"/>
                    </a:lnTo>
                    <a:lnTo>
                      <a:pt x="218" y="0"/>
                    </a:lnTo>
                    <a:lnTo>
                      <a:pt x="244" y="30"/>
                    </a:lnTo>
                    <a:lnTo>
                      <a:pt x="238" y="36"/>
                    </a:lnTo>
                    <a:lnTo>
                      <a:pt x="234" y="52"/>
                    </a:lnTo>
                    <a:lnTo>
                      <a:pt x="230" y="56"/>
                    </a:lnTo>
                    <a:lnTo>
                      <a:pt x="228" y="64"/>
                    </a:lnTo>
                    <a:lnTo>
                      <a:pt x="228" y="72"/>
                    </a:lnTo>
                    <a:lnTo>
                      <a:pt x="232" y="76"/>
                    </a:lnTo>
                    <a:lnTo>
                      <a:pt x="248" y="78"/>
                    </a:lnTo>
                    <a:lnTo>
                      <a:pt x="258" y="84"/>
                    </a:lnTo>
                    <a:lnTo>
                      <a:pt x="264" y="102"/>
                    </a:lnTo>
                    <a:lnTo>
                      <a:pt x="274" y="106"/>
                    </a:lnTo>
                    <a:lnTo>
                      <a:pt x="286" y="124"/>
                    </a:lnTo>
                    <a:lnTo>
                      <a:pt x="322" y="128"/>
                    </a:lnTo>
                    <a:lnTo>
                      <a:pt x="332" y="120"/>
                    </a:lnTo>
                    <a:lnTo>
                      <a:pt x="334" y="114"/>
                    </a:lnTo>
                    <a:lnTo>
                      <a:pt x="328" y="94"/>
                    </a:lnTo>
                    <a:lnTo>
                      <a:pt x="332" y="92"/>
                    </a:lnTo>
                    <a:lnTo>
                      <a:pt x="336" y="94"/>
                    </a:lnTo>
                    <a:lnTo>
                      <a:pt x="344" y="118"/>
                    </a:lnTo>
                    <a:lnTo>
                      <a:pt x="342" y="122"/>
                    </a:lnTo>
                    <a:lnTo>
                      <a:pt x="326" y="140"/>
                    </a:lnTo>
                    <a:lnTo>
                      <a:pt x="316" y="140"/>
                    </a:lnTo>
                    <a:lnTo>
                      <a:pt x="298" y="154"/>
                    </a:lnTo>
                    <a:lnTo>
                      <a:pt x="288" y="154"/>
                    </a:lnTo>
                    <a:lnTo>
                      <a:pt x="282" y="144"/>
                    </a:lnTo>
                    <a:lnTo>
                      <a:pt x="276" y="144"/>
                    </a:lnTo>
                    <a:lnTo>
                      <a:pt x="256" y="164"/>
                    </a:lnTo>
                    <a:lnTo>
                      <a:pt x="244" y="170"/>
                    </a:lnTo>
                    <a:lnTo>
                      <a:pt x="238" y="172"/>
                    </a:lnTo>
                    <a:lnTo>
                      <a:pt x="230" y="156"/>
                    </a:lnTo>
                    <a:lnTo>
                      <a:pt x="204" y="146"/>
                    </a:lnTo>
                    <a:lnTo>
                      <a:pt x="202" y="134"/>
                    </a:lnTo>
                    <a:lnTo>
                      <a:pt x="198" y="134"/>
                    </a:lnTo>
                    <a:lnTo>
                      <a:pt x="194" y="118"/>
                    </a:lnTo>
                    <a:lnTo>
                      <a:pt x="70" y="148"/>
                    </a:lnTo>
                    <a:lnTo>
                      <a:pt x="68" y="154"/>
                    </a:lnTo>
                    <a:lnTo>
                      <a:pt x="64" y="150"/>
                    </a:lnTo>
                    <a:lnTo>
                      <a:pt x="2" y="164"/>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76" name="Freeform 175"/>
              <p:cNvSpPr>
                <a:spLocks/>
              </p:cNvSpPr>
              <p:nvPr/>
            </p:nvSpPr>
            <p:spPr bwMode="auto">
              <a:xfrm>
                <a:off x="7818988" y="4899175"/>
                <a:ext cx="238943" cy="118607"/>
              </a:xfrm>
              <a:custGeom>
                <a:avLst/>
                <a:gdLst>
                  <a:gd name="T0" fmla="*/ 578 w 734"/>
                  <a:gd name="T1" fmla="*/ 299 h 373"/>
                  <a:gd name="T2" fmla="*/ 638 w 734"/>
                  <a:gd name="T3" fmla="*/ 269 h 373"/>
                  <a:gd name="T4" fmla="*/ 656 w 734"/>
                  <a:gd name="T5" fmla="*/ 249 h 373"/>
                  <a:gd name="T6" fmla="*/ 668 w 734"/>
                  <a:gd name="T7" fmla="*/ 229 h 373"/>
                  <a:gd name="T8" fmla="*/ 734 w 734"/>
                  <a:gd name="T9" fmla="*/ 169 h 373"/>
                  <a:gd name="T10" fmla="*/ 712 w 734"/>
                  <a:gd name="T11" fmla="*/ 159 h 373"/>
                  <a:gd name="T12" fmla="*/ 696 w 734"/>
                  <a:gd name="T13" fmla="*/ 143 h 373"/>
                  <a:gd name="T14" fmla="*/ 678 w 734"/>
                  <a:gd name="T15" fmla="*/ 120 h 373"/>
                  <a:gd name="T16" fmla="*/ 664 w 734"/>
                  <a:gd name="T17" fmla="*/ 88 h 373"/>
                  <a:gd name="T18" fmla="*/ 660 w 734"/>
                  <a:gd name="T19" fmla="*/ 68 h 373"/>
                  <a:gd name="T20" fmla="*/ 632 w 734"/>
                  <a:gd name="T21" fmla="*/ 50 h 373"/>
                  <a:gd name="T22" fmla="*/ 612 w 734"/>
                  <a:gd name="T23" fmla="*/ 34 h 373"/>
                  <a:gd name="T24" fmla="*/ 586 w 734"/>
                  <a:gd name="T25" fmla="*/ 54 h 373"/>
                  <a:gd name="T26" fmla="*/ 554 w 734"/>
                  <a:gd name="T27" fmla="*/ 46 h 373"/>
                  <a:gd name="T28" fmla="*/ 542 w 734"/>
                  <a:gd name="T29" fmla="*/ 52 h 373"/>
                  <a:gd name="T30" fmla="*/ 494 w 734"/>
                  <a:gd name="T31" fmla="*/ 36 h 373"/>
                  <a:gd name="T32" fmla="*/ 468 w 734"/>
                  <a:gd name="T33" fmla="*/ 2 h 373"/>
                  <a:gd name="T34" fmla="*/ 440 w 734"/>
                  <a:gd name="T35" fmla="*/ 0 h 373"/>
                  <a:gd name="T36" fmla="*/ 432 w 734"/>
                  <a:gd name="T37" fmla="*/ 22 h 373"/>
                  <a:gd name="T38" fmla="*/ 438 w 734"/>
                  <a:gd name="T39" fmla="*/ 34 h 373"/>
                  <a:gd name="T40" fmla="*/ 420 w 734"/>
                  <a:gd name="T41" fmla="*/ 48 h 373"/>
                  <a:gd name="T42" fmla="*/ 392 w 734"/>
                  <a:gd name="T43" fmla="*/ 56 h 373"/>
                  <a:gd name="T44" fmla="*/ 380 w 734"/>
                  <a:gd name="T45" fmla="*/ 84 h 373"/>
                  <a:gd name="T46" fmla="*/ 358 w 734"/>
                  <a:gd name="T47" fmla="*/ 116 h 373"/>
                  <a:gd name="T48" fmla="*/ 338 w 734"/>
                  <a:gd name="T49" fmla="*/ 133 h 373"/>
                  <a:gd name="T50" fmla="*/ 326 w 734"/>
                  <a:gd name="T51" fmla="*/ 161 h 373"/>
                  <a:gd name="T52" fmla="*/ 300 w 734"/>
                  <a:gd name="T53" fmla="*/ 141 h 373"/>
                  <a:gd name="T54" fmla="*/ 296 w 734"/>
                  <a:gd name="T55" fmla="*/ 143 h 373"/>
                  <a:gd name="T56" fmla="*/ 286 w 734"/>
                  <a:gd name="T57" fmla="*/ 151 h 373"/>
                  <a:gd name="T58" fmla="*/ 280 w 734"/>
                  <a:gd name="T59" fmla="*/ 169 h 373"/>
                  <a:gd name="T60" fmla="*/ 268 w 734"/>
                  <a:gd name="T61" fmla="*/ 181 h 373"/>
                  <a:gd name="T62" fmla="*/ 256 w 734"/>
                  <a:gd name="T63" fmla="*/ 175 h 373"/>
                  <a:gd name="T64" fmla="*/ 230 w 734"/>
                  <a:gd name="T65" fmla="*/ 177 h 373"/>
                  <a:gd name="T66" fmla="*/ 192 w 734"/>
                  <a:gd name="T67" fmla="*/ 177 h 373"/>
                  <a:gd name="T68" fmla="*/ 172 w 734"/>
                  <a:gd name="T69" fmla="*/ 173 h 373"/>
                  <a:gd name="T70" fmla="*/ 168 w 734"/>
                  <a:gd name="T71" fmla="*/ 193 h 373"/>
                  <a:gd name="T72" fmla="*/ 152 w 734"/>
                  <a:gd name="T73" fmla="*/ 187 h 373"/>
                  <a:gd name="T74" fmla="*/ 140 w 734"/>
                  <a:gd name="T75" fmla="*/ 185 h 373"/>
                  <a:gd name="T76" fmla="*/ 138 w 734"/>
                  <a:gd name="T77" fmla="*/ 201 h 373"/>
                  <a:gd name="T78" fmla="*/ 120 w 734"/>
                  <a:gd name="T79" fmla="*/ 217 h 373"/>
                  <a:gd name="T80" fmla="*/ 90 w 734"/>
                  <a:gd name="T81" fmla="*/ 253 h 373"/>
                  <a:gd name="T82" fmla="*/ 98 w 734"/>
                  <a:gd name="T83" fmla="*/ 285 h 373"/>
                  <a:gd name="T84" fmla="*/ 40 w 734"/>
                  <a:gd name="T85" fmla="*/ 279 h 373"/>
                  <a:gd name="T86" fmla="*/ 30 w 734"/>
                  <a:gd name="T87" fmla="*/ 313 h 373"/>
                  <a:gd name="T88" fmla="*/ 20 w 734"/>
                  <a:gd name="T89" fmla="*/ 363 h 373"/>
                  <a:gd name="T90" fmla="*/ 0 w 734"/>
                  <a:gd name="T91" fmla="*/ 373 h 373"/>
                  <a:gd name="T92" fmla="*/ 136 w 734"/>
                  <a:gd name="T93" fmla="*/ 341 h 373"/>
                  <a:gd name="T94" fmla="*/ 160 w 734"/>
                  <a:gd name="T95" fmla="*/ 345 h 373"/>
                  <a:gd name="T96" fmla="*/ 292 w 734"/>
                  <a:gd name="T97" fmla="*/ 3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4" h="373">
                    <a:moveTo>
                      <a:pt x="432" y="315"/>
                    </a:moveTo>
                    <a:lnTo>
                      <a:pt x="578" y="299"/>
                    </a:lnTo>
                    <a:lnTo>
                      <a:pt x="632" y="283"/>
                    </a:lnTo>
                    <a:lnTo>
                      <a:pt x="638" y="269"/>
                    </a:lnTo>
                    <a:lnTo>
                      <a:pt x="656" y="261"/>
                    </a:lnTo>
                    <a:lnTo>
                      <a:pt x="656" y="249"/>
                    </a:lnTo>
                    <a:lnTo>
                      <a:pt x="670" y="241"/>
                    </a:lnTo>
                    <a:lnTo>
                      <a:pt x="668" y="229"/>
                    </a:lnTo>
                    <a:lnTo>
                      <a:pt x="734" y="169"/>
                    </a:lnTo>
                    <a:lnTo>
                      <a:pt x="734" y="169"/>
                    </a:lnTo>
                    <a:lnTo>
                      <a:pt x="718" y="167"/>
                    </a:lnTo>
                    <a:lnTo>
                      <a:pt x="712" y="159"/>
                    </a:lnTo>
                    <a:lnTo>
                      <a:pt x="700" y="155"/>
                    </a:lnTo>
                    <a:lnTo>
                      <a:pt x="696" y="143"/>
                    </a:lnTo>
                    <a:lnTo>
                      <a:pt x="678" y="126"/>
                    </a:lnTo>
                    <a:lnTo>
                      <a:pt x="678" y="120"/>
                    </a:lnTo>
                    <a:lnTo>
                      <a:pt x="658" y="100"/>
                    </a:lnTo>
                    <a:lnTo>
                      <a:pt x="664" y="88"/>
                    </a:lnTo>
                    <a:lnTo>
                      <a:pt x="660" y="68"/>
                    </a:lnTo>
                    <a:lnTo>
                      <a:pt x="660" y="68"/>
                    </a:lnTo>
                    <a:lnTo>
                      <a:pt x="646" y="52"/>
                    </a:lnTo>
                    <a:lnTo>
                      <a:pt x="632" y="50"/>
                    </a:lnTo>
                    <a:lnTo>
                      <a:pt x="624" y="30"/>
                    </a:lnTo>
                    <a:lnTo>
                      <a:pt x="612" y="34"/>
                    </a:lnTo>
                    <a:lnTo>
                      <a:pt x="602" y="48"/>
                    </a:lnTo>
                    <a:lnTo>
                      <a:pt x="586" y="54"/>
                    </a:lnTo>
                    <a:lnTo>
                      <a:pt x="564" y="42"/>
                    </a:lnTo>
                    <a:lnTo>
                      <a:pt x="554" y="46"/>
                    </a:lnTo>
                    <a:lnTo>
                      <a:pt x="552" y="52"/>
                    </a:lnTo>
                    <a:lnTo>
                      <a:pt x="542" y="52"/>
                    </a:lnTo>
                    <a:lnTo>
                      <a:pt x="528" y="38"/>
                    </a:lnTo>
                    <a:lnTo>
                      <a:pt x="494" y="36"/>
                    </a:lnTo>
                    <a:lnTo>
                      <a:pt x="482" y="12"/>
                    </a:lnTo>
                    <a:lnTo>
                      <a:pt x="468" y="2"/>
                    </a:lnTo>
                    <a:lnTo>
                      <a:pt x="452" y="8"/>
                    </a:lnTo>
                    <a:lnTo>
                      <a:pt x="440" y="0"/>
                    </a:lnTo>
                    <a:lnTo>
                      <a:pt x="426" y="12"/>
                    </a:lnTo>
                    <a:lnTo>
                      <a:pt x="432" y="22"/>
                    </a:lnTo>
                    <a:lnTo>
                      <a:pt x="428" y="32"/>
                    </a:lnTo>
                    <a:lnTo>
                      <a:pt x="438" y="34"/>
                    </a:lnTo>
                    <a:lnTo>
                      <a:pt x="436" y="46"/>
                    </a:lnTo>
                    <a:lnTo>
                      <a:pt x="420" y="48"/>
                    </a:lnTo>
                    <a:lnTo>
                      <a:pt x="402" y="62"/>
                    </a:lnTo>
                    <a:lnTo>
                      <a:pt x="392" y="56"/>
                    </a:lnTo>
                    <a:lnTo>
                      <a:pt x="376" y="60"/>
                    </a:lnTo>
                    <a:lnTo>
                      <a:pt x="380" y="84"/>
                    </a:lnTo>
                    <a:lnTo>
                      <a:pt x="362" y="96"/>
                    </a:lnTo>
                    <a:lnTo>
                      <a:pt x="358" y="116"/>
                    </a:lnTo>
                    <a:lnTo>
                      <a:pt x="342" y="120"/>
                    </a:lnTo>
                    <a:lnTo>
                      <a:pt x="338" y="133"/>
                    </a:lnTo>
                    <a:lnTo>
                      <a:pt x="336" y="151"/>
                    </a:lnTo>
                    <a:lnTo>
                      <a:pt x="326" y="161"/>
                    </a:lnTo>
                    <a:lnTo>
                      <a:pt x="302" y="151"/>
                    </a:lnTo>
                    <a:lnTo>
                      <a:pt x="300" y="141"/>
                    </a:lnTo>
                    <a:lnTo>
                      <a:pt x="290" y="135"/>
                    </a:lnTo>
                    <a:lnTo>
                      <a:pt x="296" y="143"/>
                    </a:lnTo>
                    <a:lnTo>
                      <a:pt x="282" y="145"/>
                    </a:lnTo>
                    <a:lnTo>
                      <a:pt x="286" y="151"/>
                    </a:lnTo>
                    <a:lnTo>
                      <a:pt x="278" y="157"/>
                    </a:lnTo>
                    <a:lnTo>
                      <a:pt x="280" y="169"/>
                    </a:lnTo>
                    <a:lnTo>
                      <a:pt x="272" y="173"/>
                    </a:lnTo>
                    <a:lnTo>
                      <a:pt x="268" y="181"/>
                    </a:lnTo>
                    <a:lnTo>
                      <a:pt x="266" y="175"/>
                    </a:lnTo>
                    <a:lnTo>
                      <a:pt x="256" y="175"/>
                    </a:lnTo>
                    <a:lnTo>
                      <a:pt x="248" y="165"/>
                    </a:lnTo>
                    <a:lnTo>
                      <a:pt x="230" y="177"/>
                    </a:lnTo>
                    <a:lnTo>
                      <a:pt x="222" y="193"/>
                    </a:lnTo>
                    <a:lnTo>
                      <a:pt x="192" y="177"/>
                    </a:lnTo>
                    <a:lnTo>
                      <a:pt x="176" y="181"/>
                    </a:lnTo>
                    <a:lnTo>
                      <a:pt x="172" y="173"/>
                    </a:lnTo>
                    <a:lnTo>
                      <a:pt x="174" y="189"/>
                    </a:lnTo>
                    <a:lnTo>
                      <a:pt x="168" y="193"/>
                    </a:lnTo>
                    <a:lnTo>
                      <a:pt x="164" y="183"/>
                    </a:lnTo>
                    <a:lnTo>
                      <a:pt x="152" y="187"/>
                    </a:lnTo>
                    <a:lnTo>
                      <a:pt x="144" y="181"/>
                    </a:lnTo>
                    <a:lnTo>
                      <a:pt x="140" y="185"/>
                    </a:lnTo>
                    <a:lnTo>
                      <a:pt x="144" y="195"/>
                    </a:lnTo>
                    <a:lnTo>
                      <a:pt x="138" y="201"/>
                    </a:lnTo>
                    <a:lnTo>
                      <a:pt x="130" y="197"/>
                    </a:lnTo>
                    <a:lnTo>
                      <a:pt x="120" y="217"/>
                    </a:lnTo>
                    <a:lnTo>
                      <a:pt x="128" y="239"/>
                    </a:lnTo>
                    <a:lnTo>
                      <a:pt x="90" y="253"/>
                    </a:lnTo>
                    <a:lnTo>
                      <a:pt x="88" y="267"/>
                    </a:lnTo>
                    <a:lnTo>
                      <a:pt x="98" y="285"/>
                    </a:lnTo>
                    <a:lnTo>
                      <a:pt x="88" y="295"/>
                    </a:lnTo>
                    <a:lnTo>
                      <a:pt x="40" y="279"/>
                    </a:lnTo>
                    <a:lnTo>
                      <a:pt x="24" y="299"/>
                    </a:lnTo>
                    <a:lnTo>
                      <a:pt x="30" y="313"/>
                    </a:lnTo>
                    <a:lnTo>
                      <a:pt x="30" y="337"/>
                    </a:lnTo>
                    <a:lnTo>
                      <a:pt x="20" y="363"/>
                    </a:lnTo>
                    <a:lnTo>
                      <a:pt x="6" y="357"/>
                    </a:lnTo>
                    <a:lnTo>
                      <a:pt x="0" y="373"/>
                    </a:lnTo>
                    <a:lnTo>
                      <a:pt x="142" y="365"/>
                    </a:lnTo>
                    <a:lnTo>
                      <a:pt x="136" y="341"/>
                    </a:lnTo>
                    <a:lnTo>
                      <a:pt x="158" y="341"/>
                    </a:lnTo>
                    <a:lnTo>
                      <a:pt x="160" y="345"/>
                    </a:lnTo>
                    <a:lnTo>
                      <a:pt x="288" y="335"/>
                    </a:lnTo>
                    <a:lnTo>
                      <a:pt x="292" y="329"/>
                    </a:lnTo>
                    <a:lnTo>
                      <a:pt x="432" y="315"/>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77" name="Freeform 176"/>
              <p:cNvSpPr>
                <a:spLocks/>
              </p:cNvSpPr>
              <p:nvPr/>
            </p:nvSpPr>
            <p:spPr bwMode="auto">
              <a:xfrm>
                <a:off x="7993921" y="4954410"/>
                <a:ext cx="281910" cy="128454"/>
              </a:xfrm>
              <a:custGeom>
                <a:avLst/>
                <a:gdLst>
                  <a:gd name="T0" fmla="*/ 2147483647 w 866"/>
                  <a:gd name="T1" fmla="*/ 2147483647 h 404"/>
                  <a:gd name="T2" fmla="*/ 2147483647 w 866"/>
                  <a:gd name="T3" fmla="*/ 2147483647 h 404"/>
                  <a:gd name="T4" fmla="*/ 2147483647 w 866"/>
                  <a:gd name="T5" fmla="*/ 2147483647 h 404"/>
                  <a:gd name="T6" fmla="*/ 2147483647 w 866"/>
                  <a:gd name="T7" fmla="*/ 2147483647 h 404"/>
                  <a:gd name="T8" fmla="*/ 2147483647 w 866"/>
                  <a:gd name="T9" fmla="*/ 2147483647 h 404"/>
                  <a:gd name="T10" fmla="*/ 2147483647 w 866"/>
                  <a:gd name="T11" fmla="*/ 2147483647 h 404"/>
                  <a:gd name="T12" fmla="*/ 2147483647 w 866"/>
                  <a:gd name="T13" fmla="*/ 2147483647 h 404"/>
                  <a:gd name="T14" fmla="*/ 2147483647 w 866"/>
                  <a:gd name="T15" fmla="*/ 2147483647 h 404"/>
                  <a:gd name="T16" fmla="*/ 2147483647 w 866"/>
                  <a:gd name="T17" fmla="*/ 2147483647 h 404"/>
                  <a:gd name="T18" fmla="*/ 2147483647 w 866"/>
                  <a:gd name="T19" fmla="*/ 2147483647 h 404"/>
                  <a:gd name="T20" fmla="*/ 2147483647 w 866"/>
                  <a:gd name="T21" fmla="*/ 2147483647 h 404"/>
                  <a:gd name="T22" fmla="*/ 2147483647 w 866"/>
                  <a:gd name="T23" fmla="*/ 2147483647 h 404"/>
                  <a:gd name="T24" fmla="*/ 0 w 866"/>
                  <a:gd name="T25" fmla="*/ 2147483647 h 404"/>
                  <a:gd name="T26" fmla="*/ 2147483647 w 866"/>
                  <a:gd name="T27" fmla="*/ 2147483647 h 404"/>
                  <a:gd name="T28" fmla="*/ 2147483647 w 866"/>
                  <a:gd name="T29" fmla="*/ 2147483647 h 404"/>
                  <a:gd name="T30" fmla="*/ 2147483647 w 866"/>
                  <a:gd name="T31" fmla="*/ 2147483647 h 404"/>
                  <a:gd name="T32" fmla="*/ 2147483647 w 866"/>
                  <a:gd name="T33" fmla="*/ 2147483647 h 404"/>
                  <a:gd name="T34" fmla="*/ 2147483647 w 866"/>
                  <a:gd name="T35" fmla="*/ 2147483647 h 404"/>
                  <a:gd name="T36" fmla="*/ 2147483647 w 866"/>
                  <a:gd name="T37" fmla="*/ 2147483647 h 404"/>
                  <a:gd name="T38" fmla="*/ 2147483647 w 866"/>
                  <a:gd name="T39" fmla="*/ 2147483647 h 404"/>
                  <a:gd name="T40" fmla="*/ 2147483647 w 866"/>
                  <a:gd name="T41" fmla="*/ 2147483647 h 404"/>
                  <a:gd name="T42" fmla="*/ 2147483647 w 866"/>
                  <a:gd name="T43" fmla="*/ 2147483647 h 404"/>
                  <a:gd name="T44" fmla="*/ 2147483647 w 866"/>
                  <a:gd name="T45" fmla="*/ 2147483647 h 404"/>
                  <a:gd name="T46" fmla="*/ 2147483647 w 866"/>
                  <a:gd name="T47" fmla="*/ 2147483647 h 404"/>
                  <a:gd name="T48" fmla="*/ 2147483647 w 866"/>
                  <a:gd name="T49" fmla="*/ 2147483647 h 404"/>
                  <a:gd name="T50" fmla="*/ 2147483647 w 866"/>
                  <a:gd name="T51" fmla="*/ 2147483647 h 404"/>
                  <a:gd name="T52" fmla="*/ 2147483647 w 866"/>
                  <a:gd name="T53" fmla="*/ 2147483647 h 404"/>
                  <a:gd name="T54" fmla="*/ 2147483647 w 866"/>
                  <a:gd name="T55" fmla="*/ 2147483647 h 404"/>
                  <a:gd name="T56" fmla="*/ 2147483647 w 866"/>
                  <a:gd name="T57" fmla="*/ 2147483647 h 404"/>
                  <a:gd name="T58" fmla="*/ 2147483647 w 866"/>
                  <a:gd name="T59" fmla="*/ 2147483647 h 404"/>
                  <a:gd name="T60" fmla="*/ 2147483647 w 866"/>
                  <a:gd name="T61" fmla="*/ 2147483647 h 404"/>
                  <a:gd name="T62" fmla="*/ 2147483647 w 866"/>
                  <a:gd name="T63" fmla="*/ 2147483647 h 404"/>
                  <a:gd name="T64" fmla="*/ 2147483647 w 866"/>
                  <a:gd name="T65" fmla="*/ 2147483647 h 404"/>
                  <a:gd name="T66" fmla="*/ 2147483647 w 866"/>
                  <a:gd name="T67" fmla="*/ 2147483647 h 404"/>
                  <a:gd name="T68" fmla="*/ 2147483647 w 866"/>
                  <a:gd name="T69" fmla="*/ 2147483647 h 404"/>
                  <a:gd name="T70" fmla="*/ 2147483647 w 866"/>
                  <a:gd name="T71" fmla="*/ 2147483647 h 404"/>
                  <a:gd name="T72" fmla="*/ 2147483647 w 866"/>
                  <a:gd name="T73" fmla="*/ 2147483647 h 404"/>
                  <a:gd name="T74" fmla="*/ 2147483647 w 866"/>
                  <a:gd name="T75" fmla="*/ 2147483647 h 404"/>
                  <a:gd name="T76" fmla="*/ 2147483647 w 866"/>
                  <a:gd name="T77" fmla="*/ 2147483647 h 404"/>
                  <a:gd name="T78" fmla="*/ 2147483647 w 866"/>
                  <a:gd name="T79" fmla="*/ 2147483647 h 404"/>
                  <a:gd name="T80" fmla="*/ 2147483647 w 866"/>
                  <a:gd name="T81" fmla="*/ 2147483647 h 404"/>
                  <a:gd name="T82" fmla="*/ 2147483647 w 866"/>
                  <a:gd name="T83" fmla="*/ 2147483647 h 404"/>
                  <a:gd name="T84" fmla="*/ 2147483647 w 866"/>
                  <a:gd name="T85" fmla="*/ 2147483647 h 404"/>
                  <a:gd name="T86" fmla="*/ 2147483647 w 866"/>
                  <a:gd name="T87" fmla="*/ 2147483647 h 404"/>
                  <a:gd name="T88" fmla="*/ 2147483647 w 866"/>
                  <a:gd name="T89" fmla="*/ 2147483647 h 404"/>
                  <a:gd name="T90" fmla="*/ 2147483647 w 866"/>
                  <a:gd name="T91" fmla="*/ 2147483647 h 404"/>
                  <a:gd name="T92" fmla="*/ 2147483647 w 866"/>
                  <a:gd name="T93" fmla="*/ 0 h 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66" h="404">
                    <a:moveTo>
                      <a:pt x="744" y="16"/>
                    </a:moveTo>
                    <a:lnTo>
                      <a:pt x="242" y="100"/>
                    </a:lnTo>
                    <a:lnTo>
                      <a:pt x="240" y="118"/>
                    </a:lnTo>
                    <a:lnTo>
                      <a:pt x="242" y="124"/>
                    </a:lnTo>
                    <a:lnTo>
                      <a:pt x="238" y="136"/>
                    </a:lnTo>
                    <a:lnTo>
                      <a:pt x="244" y="142"/>
                    </a:lnTo>
                    <a:lnTo>
                      <a:pt x="234" y="142"/>
                    </a:lnTo>
                    <a:lnTo>
                      <a:pt x="224" y="150"/>
                    </a:lnTo>
                    <a:lnTo>
                      <a:pt x="212" y="178"/>
                    </a:lnTo>
                    <a:lnTo>
                      <a:pt x="196" y="172"/>
                    </a:lnTo>
                    <a:lnTo>
                      <a:pt x="188" y="176"/>
                    </a:lnTo>
                    <a:lnTo>
                      <a:pt x="164" y="202"/>
                    </a:lnTo>
                    <a:lnTo>
                      <a:pt x="156" y="190"/>
                    </a:lnTo>
                    <a:lnTo>
                      <a:pt x="142" y="200"/>
                    </a:lnTo>
                    <a:lnTo>
                      <a:pt x="140" y="210"/>
                    </a:lnTo>
                    <a:lnTo>
                      <a:pt x="130" y="208"/>
                    </a:lnTo>
                    <a:lnTo>
                      <a:pt x="130" y="216"/>
                    </a:lnTo>
                    <a:lnTo>
                      <a:pt x="124" y="230"/>
                    </a:lnTo>
                    <a:lnTo>
                      <a:pt x="106" y="236"/>
                    </a:lnTo>
                    <a:lnTo>
                      <a:pt x="76" y="264"/>
                    </a:lnTo>
                    <a:lnTo>
                      <a:pt x="50" y="268"/>
                    </a:lnTo>
                    <a:lnTo>
                      <a:pt x="38" y="276"/>
                    </a:lnTo>
                    <a:lnTo>
                      <a:pt x="26" y="288"/>
                    </a:lnTo>
                    <a:lnTo>
                      <a:pt x="20" y="310"/>
                    </a:lnTo>
                    <a:lnTo>
                      <a:pt x="4" y="310"/>
                    </a:lnTo>
                    <a:lnTo>
                      <a:pt x="0" y="316"/>
                    </a:lnTo>
                    <a:lnTo>
                      <a:pt x="0" y="344"/>
                    </a:lnTo>
                    <a:lnTo>
                      <a:pt x="124" y="328"/>
                    </a:lnTo>
                    <a:lnTo>
                      <a:pt x="156" y="316"/>
                    </a:lnTo>
                    <a:lnTo>
                      <a:pt x="160" y="318"/>
                    </a:lnTo>
                    <a:lnTo>
                      <a:pt x="166" y="308"/>
                    </a:lnTo>
                    <a:lnTo>
                      <a:pt x="190" y="300"/>
                    </a:lnTo>
                    <a:lnTo>
                      <a:pt x="194" y="294"/>
                    </a:lnTo>
                    <a:lnTo>
                      <a:pt x="332" y="284"/>
                    </a:lnTo>
                    <a:lnTo>
                      <a:pt x="336" y="294"/>
                    </a:lnTo>
                    <a:lnTo>
                      <a:pt x="344" y="286"/>
                    </a:lnTo>
                    <a:lnTo>
                      <a:pt x="362" y="304"/>
                    </a:lnTo>
                    <a:lnTo>
                      <a:pt x="364" y="322"/>
                    </a:lnTo>
                    <a:lnTo>
                      <a:pt x="480" y="304"/>
                    </a:lnTo>
                    <a:lnTo>
                      <a:pt x="614" y="404"/>
                    </a:lnTo>
                    <a:lnTo>
                      <a:pt x="656" y="388"/>
                    </a:lnTo>
                    <a:lnTo>
                      <a:pt x="688" y="366"/>
                    </a:lnTo>
                    <a:lnTo>
                      <a:pt x="690" y="354"/>
                    </a:lnTo>
                    <a:lnTo>
                      <a:pt x="708" y="316"/>
                    </a:lnTo>
                    <a:lnTo>
                      <a:pt x="752" y="280"/>
                    </a:lnTo>
                    <a:lnTo>
                      <a:pt x="792" y="270"/>
                    </a:lnTo>
                    <a:lnTo>
                      <a:pt x="816" y="248"/>
                    </a:lnTo>
                    <a:lnTo>
                      <a:pt x="818" y="236"/>
                    </a:lnTo>
                    <a:lnTo>
                      <a:pt x="814" y="222"/>
                    </a:lnTo>
                    <a:lnTo>
                      <a:pt x="798" y="222"/>
                    </a:lnTo>
                    <a:lnTo>
                      <a:pt x="788" y="228"/>
                    </a:lnTo>
                    <a:lnTo>
                      <a:pt x="788" y="232"/>
                    </a:lnTo>
                    <a:lnTo>
                      <a:pt x="786" y="228"/>
                    </a:lnTo>
                    <a:lnTo>
                      <a:pt x="786" y="218"/>
                    </a:lnTo>
                    <a:lnTo>
                      <a:pt x="792" y="208"/>
                    </a:lnTo>
                    <a:lnTo>
                      <a:pt x="794" y="198"/>
                    </a:lnTo>
                    <a:lnTo>
                      <a:pt x="802" y="188"/>
                    </a:lnTo>
                    <a:lnTo>
                      <a:pt x="792" y="182"/>
                    </a:lnTo>
                    <a:lnTo>
                      <a:pt x="762" y="176"/>
                    </a:lnTo>
                    <a:lnTo>
                      <a:pt x="784" y="172"/>
                    </a:lnTo>
                    <a:lnTo>
                      <a:pt x="794" y="158"/>
                    </a:lnTo>
                    <a:lnTo>
                      <a:pt x="802" y="170"/>
                    </a:lnTo>
                    <a:lnTo>
                      <a:pt x="808" y="170"/>
                    </a:lnTo>
                    <a:lnTo>
                      <a:pt x="816" y="176"/>
                    </a:lnTo>
                    <a:lnTo>
                      <a:pt x="834" y="172"/>
                    </a:lnTo>
                    <a:lnTo>
                      <a:pt x="844" y="164"/>
                    </a:lnTo>
                    <a:lnTo>
                      <a:pt x="856" y="138"/>
                    </a:lnTo>
                    <a:lnTo>
                      <a:pt x="866" y="130"/>
                    </a:lnTo>
                    <a:lnTo>
                      <a:pt x="858" y="102"/>
                    </a:lnTo>
                    <a:lnTo>
                      <a:pt x="848" y="92"/>
                    </a:lnTo>
                    <a:lnTo>
                      <a:pt x="840" y="104"/>
                    </a:lnTo>
                    <a:lnTo>
                      <a:pt x="836" y="124"/>
                    </a:lnTo>
                    <a:lnTo>
                      <a:pt x="834" y="124"/>
                    </a:lnTo>
                    <a:lnTo>
                      <a:pt x="828" y="118"/>
                    </a:lnTo>
                    <a:lnTo>
                      <a:pt x="822" y="96"/>
                    </a:lnTo>
                    <a:lnTo>
                      <a:pt x="778" y="112"/>
                    </a:lnTo>
                    <a:lnTo>
                      <a:pt x="766" y="112"/>
                    </a:lnTo>
                    <a:lnTo>
                      <a:pt x="756" y="70"/>
                    </a:lnTo>
                    <a:lnTo>
                      <a:pt x="758" y="66"/>
                    </a:lnTo>
                    <a:lnTo>
                      <a:pt x="768" y="90"/>
                    </a:lnTo>
                    <a:lnTo>
                      <a:pt x="776" y="94"/>
                    </a:lnTo>
                    <a:lnTo>
                      <a:pt x="786" y="92"/>
                    </a:lnTo>
                    <a:lnTo>
                      <a:pt x="810" y="70"/>
                    </a:lnTo>
                    <a:lnTo>
                      <a:pt x="816" y="70"/>
                    </a:lnTo>
                    <a:lnTo>
                      <a:pt x="816" y="62"/>
                    </a:lnTo>
                    <a:lnTo>
                      <a:pt x="828" y="64"/>
                    </a:lnTo>
                    <a:lnTo>
                      <a:pt x="838" y="62"/>
                    </a:lnTo>
                    <a:lnTo>
                      <a:pt x="848" y="76"/>
                    </a:lnTo>
                    <a:lnTo>
                      <a:pt x="848" y="74"/>
                    </a:lnTo>
                    <a:lnTo>
                      <a:pt x="842" y="60"/>
                    </a:lnTo>
                    <a:lnTo>
                      <a:pt x="832" y="52"/>
                    </a:lnTo>
                    <a:lnTo>
                      <a:pt x="826" y="36"/>
                    </a:lnTo>
                    <a:lnTo>
                      <a:pt x="822" y="30"/>
                    </a:lnTo>
                    <a:lnTo>
                      <a:pt x="822" y="0"/>
                    </a:lnTo>
                    <a:lnTo>
                      <a:pt x="744" y="16"/>
                    </a:lnTo>
                    <a:close/>
                  </a:path>
                </a:pathLst>
              </a:custGeom>
              <a:solidFill>
                <a:srgbClr val="95B2D8"/>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178" name="Freeform 177"/>
              <p:cNvSpPr>
                <a:spLocks/>
              </p:cNvSpPr>
              <p:nvPr/>
            </p:nvSpPr>
            <p:spPr bwMode="auto">
              <a:xfrm>
                <a:off x="7864585" y="5067879"/>
                <a:ext cx="123637" cy="198677"/>
              </a:xfrm>
              <a:custGeom>
                <a:avLst/>
                <a:gdLst>
                  <a:gd name="T0" fmla="*/ 20 w 380"/>
                  <a:gd name="T1" fmla="*/ 610 h 624"/>
                  <a:gd name="T2" fmla="*/ 36 w 380"/>
                  <a:gd name="T3" fmla="*/ 610 h 624"/>
                  <a:gd name="T4" fmla="*/ 44 w 380"/>
                  <a:gd name="T5" fmla="*/ 606 h 624"/>
                  <a:gd name="T6" fmla="*/ 56 w 380"/>
                  <a:gd name="T7" fmla="*/ 540 h 624"/>
                  <a:gd name="T8" fmla="*/ 70 w 380"/>
                  <a:gd name="T9" fmla="*/ 604 h 624"/>
                  <a:gd name="T10" fmla="*/ 64 w 380"/>
                  <a:gd name="T11" fmla="*/ 616 h 624"/>
                  <a:gd name="T12" fmla="*/ 68 w 380"/>
                  <a:gd name="T13" fmla="*/ 624 h 624"/>
                  <a:gd name="T14" fmla="*/ 126 w 380"/>
                  <a:gd name="T15" fmla="*/ 604 h 624"/>
                  <a:gd name="T16" fmla="*/ 122 w 380"/>
                  <a:gd name="T17" fmla="*/ 584 h 624"/>
                  <a:gd name="T18" fmla="*/ 126 w 380"/>
                  <a:gd name="T19" fmla="*/ 568 h 624"/>
                  <a:gd name="T20" fmla="*/ 100 w 380"/>
                  <a:gd name="T21" fmla="*/ 544 h 624"/>
                  <a:gd name="T22" fmla="*/ 100 w 380"/>
                  <a:gd name="T23" fmla="*/ 526 h 624"/>
                  <a:gd name="T24" fmla="*/ 380 w 380"/>
                  <a:gd name="T25" fmla="*/ 500 h 624"/>
                  <a:gd name="T26" fmla="*/ 368 w 380"/>
                  <a:gd name="T27" fmla="*/ 480 h 624"/>
                  <a:gd name="T28" fmla="*/ 368 w 380"/>
                  <a:gd name="T29" fmla="*/ 410 h 624"/>
                  <a:gd name="T30" fmla="*/ 360 w 380"/>
                  <a:gd name="T31" fmla="*/ 388 h 624"/>
                  <a:gd name="T32" fmla="*/ 360 w 380"/>
                  <a:gd name="T33" fmla="*/ 358 h 624"/>
                  <a:gd name="T34" fmla="*/ 376 w 380"/>
                  <a:gd name="T35" fmla="*/ 338 h 624"/>
                  <a:gd name="T36" fmla="*/ 364 w 380"/>
                  <a:gd name="T37" fmla="*/ 332 h 624"/>
                  <a:gd name="T38" fmla="*/ 366 w 380"/>
                  <a:gd name="T39" fmla="*/ 320 h 624"/>
                  <a:gd name="T40" fmla="*/ 348 w 380"/>
                  <a:gd name="T41" fmla="*/ 294 h 624"/>
                  <a:gd name="T42" fmla="*/ 264 w 380"/>
                  <a:gd name="T43" fmla="*/ 0 h 624"/>
                  <a:gd name="T44" fmla="*/ 0 w 380"/>
                  <a:gd name="T45" fmla="*/ 22 h 624"/>
                  <a:gd name="T46" fmla="*/ 12 w 380"/>
                  <a:gd name="T47" fmla="*/ 36 h 624"/>
                  <a:gd name="T48" fmla="*/ 20 w 380"/>
                  <a:gd name="T49" fmla="*/ 61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0" h="624">
                    <a:moveTo>
                      <a:pt x="20" y="610"/>
                    </a:moveTo>
                    <a:lnTo>
                      <a:pt x="36" y="610"/>
                    </a:lnTo>
                    <a:lnTo>
                      <a:pt x="44" y="606"/>
                    </a:lnTo>
                    <a:lnTo>
                      <a:pt x="56" y="540"/>
                    </a:lnTo>
                    <a:lnTo>
                      <a:pt x="70" y="604"/>
                    </a:lnTo>
                    <a:lnTo>
                      <a:pt x="64" y="616"/>
                    </a:lnTo>
                    <a:lnTo>
                      <a:pt x="68" y="624"/>
                    </a:lnTo>
                    <a:lnTo>
                      <a:pt x="126" y="604"/>
                    </a:lnTo>
                    <a:lnTo>
                      <a:pt x="122" y="584"/>
                    </a:lnTo>
                    <a:lnTo>
                      <a:pt x="126" y="568"/>
                    </a:lnTo>
                    <a:lnTo>
                      <a:pt x="100" y="544"/>
                    </a:lnTo>
                    <a:lnTo>
                      <a:pt x="100" y="526"/>
                    </a:lnTo>
                    <a:lnTo>
                      <a:pt x="380" y="500"/>
                    </a:lnTo>
                    <a:lnTo>
                      <a:pt x="368" y="480"/>
                    </a:lnTo>
                    <a:lnTo>
                      <a:pt x="368" y="410"/>
                    </a:lnTo>
                    <a:lnTo>
                      <a:pt x="360" y="388"/>
                    </a:lnTo>
                    <a:lnTo>
                      <a:pt x="360" y="358"/>
                    </a:lnTo>
                    <a:lnTo>
                      <a:pt x="376" y="338"/>
                    </a:lnTo>
                    <a:lnTo>
                      <a:pt x="364" y="332"/>
                    </a:lnTo>
                    <a:lnTo>
                      <a:pt x="366" y="320"/>
                    </a:lnTo>
                    <a:lnTo>
                      <a:pt x="348" y="294"/>
                    </a:lnTo>
                    <a:lnTo>
                      <a:pt x="264" y="0"/>
                    </a:lnTo>
                    <a:lnTo>
                      <a:pt x="0" y="22"/>
                    </a:lnTo>
                    <a:lnTo>
                      <a:pt x="12" y="36"/>
                    </a:lnTo>
                    <a:lnTo>
                      <a:pt x="20" y="610"/>
                    </a:lnTo>
                    <a:close/>
                  </a:path>
                </a:pathLst>
              </a:custGeom>
              <a:solidFill>
                <a:srgbClr val="95B2D8"/>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79" name="Freeform 178"/>
              <p:cNvSpPr>
                <a:spLocks/>
              </p:cNvSpPr>
              <p:nvPr/>
            </p:nvSpPr>
            <p:spPr bwMode="auto">
              <a:xfrm>
                <a:off x="7649316" y="5018638"/>
                <a:ext cx="163973" cy="145582"/>
              </a:xfrm>
              <a:custGeom>
                <a:avLst/>
                <a:gdLst>
                  <a:gd name="T0" fmla="*/ 364 w 504"/>
                  <a:gd name="T1" fmla="*/ 4 h 458"/>
                  <a:gd name="T2" fmla="*/ 0 w 504"/>
                  <a:gd name="T3" fmla="*/ 14 h 458"/>
                  <a:gd name="T4" fmla="*/ 16 w 504"/>
                  <a:gd name="T5" fmla="*/ 378 h 458"/>
                  <a:gd name="T6" fmla="*/ 24 w 504"/>
                  <a:gd name="T7" fmla="*/ 388 h 458"/>
                  <a:gd name="T8" fmla="*/ 46 w 504"/>
                  <a:gd name="T9" fmla="*/ 384 h 458"/>
                  <a:gd name="T10" fmla="*/ 60 w 504"/>
                  <a:gd name="T11" fmla="*/ 390 h 458"/>
                  <a:gd name="T12" fmla="*/ 62 w 504"/>
                  <a:gd name="T13" fmla="*/ 458 h 458"/>
                  <a:gd name="T14" fmla="*/ 368 w 504"/>
                  <a:gd name="T15" fmla="*/ 450 h 458"/>
                  <a:gd name="T16" fmla="*/ 366 w 504"/>
                  <a:gd name="T17" fmla="*/ 436 h 458"/>
                  <a:gd name="T18" fmla="*/ 372 w 504"/>
                  <a:gd name="T19" fmla="*/ 430 h 458"/>
                  <a:gd name="T20" fmla="*/ 372 w 504"/>
                  <a:gd name="T21" fmla="*/ 418 h 458"/>
                  <a:gd name="T22" fmla="*/ 364 w 504"/>
                  <a:gd name="T23" fmla="*/ 412 h 458"/>
                  <a:gd name="T24" fmla="*/ 368 w 504"/>
                  <a:gd name="T25" fmla="*/ 392 h 458"/>
                  <a:gd name="T26" fmla="*/ 356 w 504"/>
                  <a:gd name="T27" fmla="*/ 382 h 458"/>
                  <a:gd name="T28" fmla="*/ 364 w 504"/>
                  <a:gd name="T29" fmla="*/ 378 h 458"/>
                  <a:gd name="T30" fmla="*/ 364 w 504"/>
                  <a:gd name="T31" fmla="*/ 372 h 458"/>
                  <a:gd name="T32" fmla="*/ 356 w 504"/>
                  <a:gd name="T33" fmla="*/ 366 h 458"/>
                  <a:gd name="T34" fmla="*/ 372 w 504"/>
                  <a:gd name="T35" fmla="*/ 350 h 458"/>
                  <a:gd name="T36" fmla="*/ 376 w 504"/>
                  <a:gd name="T37" fmla="*/ 332 h 458"/>
                  <a:gd name="T38" fmla="*/ 370 w 504"/>
                  <a:gd name="T39" fmla="*/ 326 h 458"/>
                  <a:gd name="T40" fmla="*/ 390 w 504"/>
                  <a:gd name="T41" fmla="*/ 318 h 458"/>
                  <a:gd name="T42" fmla="*/ 390 w 504"/>
                  <a:gd name="T43" fmla="*/ 310 h 458"/>
                  <a:gd name="T44" fmla="*/ 382 w 504"/>
                  <a:gd name="T45" fmla="*/ 304 h 458"/>
                  <a:gd name="T46" fmla="*/ 392 w 504"/>
                  <a:gd name="T47" fmla="*/ 298 h 458"/>
                  <a:gd name="T48" fmla="*/ 394 w 504"/>
                  <a:gd name="T49" fmla="*/ 288 h 458"/>
                  <a:gd name="T50" fmla="*/ 400 w 504"/>
                  <a:gd name="T51" fmla="*/ 288 h 458"/>
                  <a:gd name="T52" fmla="*/ 400 w 504"/>
                  <a:gd name="T53" fmla="*/ 276 h 458"/>
                  <a:gd name="T54" fmla="*/ 420 w 504"/>
                  <a:gd name="T55" fmla="*/ 268 h 458"/>
                  <a:gd name="T56" fmla="*/ 416 w 504"/>
                  <a:gd name="T57" fmla="*/ 242 h 458"/>
                  <a:gd name="T58" fmla="*/ 420 w 504"/>
                  <a:gd name="T59" fmla="*/ 228 h 458"/>
                  <a:gd name="T60" fmla="*/ 430 w 504"/>
                  <a:gd name="T61" fmla="*/ 228 h 458"/>
                  <a:gd name="T62" fmla="*/ 430 w 504"/>
                  <a:gd name="T63" fmla="*/ 218 h 458"/>
                  <a:gd name="T64" fmla="*/ 448 w 504"/>
                  <a:gd name="T65" fmla="*/ 204 h 458"/>
                  <a:gd name="T66" fmla="*/ 444 w 504"/>
                  <a:gd name="T67" fmla="*/ 192 h 458"/>
                  <a:gd name="T68" fmla="*/ 454 w 504"/>
                  <a:gd name="T69" fmla="*/ 186 h 458"/>
                  <a:gd name="T70" fmla="*/ 456 w 504"/>
                  <a:gd name="T71" fmla="*/ 178 h 458"/>
                  <a:gd name="T72" fmla="*/ 466 w 504"/>
                  <a:gd name="T73" fmla="*/ 176 h 458"/>
                  <a:gd name="T74" fmla="*/ 462 w 504"/>
                  <a:gd name="T75" fmla="*/ 148 h 458"/>
                  <a:gd name="T76" fmla="*/ 472 w 504"/>
                  <a:gd name="T77" fmla="*/ 126 h 458"/>
                  <a:gd name="T78" fmla="*/ 480 w 504"/>
                  <a:gd name="T79" fmla="*/ 124 h 458"/>
                  <a:gd name="T80" fmla="*/ 476 w 504"/>
                  <a:gd name="T81" fmla="*/ 116 h 458"/>
                  <a:gd name="T82" fmla="*/ 482 w 504"/>
                  <a:gd name="T83" fmla="*/ 110 h 458"/>
                  <a:gd name="T84" fmla="*/ 476 w 504"/>
                  <a:gd name="T85" fmla="*/ 100 h 458"/>
                  <a:gd name="T86" fmla="*/ 496 w 504"/>
                  <a:gd name="T87" fmla="*/ 88 h 458"/>
                  <a:gd name="T88" fmla="*/ 498 w 504"/>
                  <a:gd name="T89" fmla="*/ 84 h 458"/>
                  <a:gd name="T90" fmla="*/ 492 w 504"/>
                  <a:gd name="T91" fmla="*/ 78 h 458"/>
                  <a:gd name="T92" fmla="*/ 504 w 504"/>
                  <a:gd name="T93" fmla="*/ 76 h 458"/>
                  <a:gd name="T94" fmla="*/ 496 w 504"/>
                  <a:gd name="T95" fmla="*/ 64 h 458"/>
                  <a:gd name="T96" fmla="*/ 430 w 504"/>
                  <a:gd name="T97" fmla="*/ 66 h 458"/>
                  <a:gd name="T98" fmla="*/ 460 w 504"/>
                  <a:gd name="T99" fmla="*/ 28 h 458"/>
                  <a:gd name="T100" fmla="*/ 460 w 504"/>
                  <a:gd name="T101" fmla="*/ 18 h 458"/>
                  <a:gd name="T102" fmla="*/ 450 w 504"/>
                  <a:gd name="T103" fmla="*/ 0 h 458"/>
                  <a:gd name="T104" fmla="*/ 364 w 504"/>
                  <a:gd name="T105"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4" h="458">
                    <a:moveTo>
                      <a:pt x="364" y="4"/>
                    </a:moveTo>
                    <a:lnTo>
                      <a:pt x="0" y="14"/>
                    </a:lnTo>
                    <a:lnTo>
                      <a:pt x="16" y="378"/>
                    </a:lnTo>
                    <a:lnTo>
                      <a:pt x="24" y="388"/>
                    </a:lnTo>
                    <a:lnTo>
                      <a:pt x="46" y="384"/>
                    </a:lnTo>
                    <a:lnTo>
                      <a:pt x="60" y="390"/>
                    </a:lnTo>
                    <a:lnTo>
                      <a:pt x="62" y="458"/>
                    </a:lnTo>
                    <a:lnTo>
                      <a:pt x="368" y="450"/>
                    </a:lnTo>
                    <a:lnTo>
                      <a:pt x="366" y="436"/>
                    </a:lnTo>
                    <a:lnTo>
                      <a:pt x="372" y="430"/>
                    </a:lnTo>
                    <a:lnTo>
                      <a:pt x="372" y="418"/>
                    </a:lnTo>
                    <a:lnTo>
                      <a:pt x="364" y="412"/>
                    </a:lnTo>
                    <a:lnTo>
                      <a:pt x="368" y="392"/>
                    </a:lnTo>
                    <a:lnTo>
                      <a:pt x="356" y="382"/>
                    </a:lnTo>
                    <a:lnTo>
                      <a:pt x="364" y="378"/>
                    </a:lnTo>
                    <a:lnTo>
                      <a:pt x="364" y="372"/>
                    </a:lnTo>
                    <a:lnTo>
                      <a:pt x="356" y="366"/>
                    </a:lnTo>
                    <a:lnTo>
                      <a:pt x="372" y="350"/>
                    </a:lnTo>
                    <a:lnTo>
                      <a:pt x="376" y="332"/>
                    </a:lnTo>
                    <a:lnTo>
                      <a:pt x="370" y="326"/>
                    </a:lnTo>
                    <a:lnTo>
                      <a:pt x="390" y="318"/>
                    </a:lnTo>
                    <a:lnTo>
                      <a:pt x="390" y="310"/>
                    </a:lnTo>
                    <a:lnTo>
                      <a:pt x="382" y="304"/>
                    </a:lnTo>
                    <a:lnTo>
                      <a:pt x="392" y="298"/>
                    </a:lnTo>
                    <a:lnTo>
                      <a:pt x="394" y="288"/>
                    </a:lnTo>
                    <a:lnTo>
                      <a:pt x="400" y="288"/>
                    </a:lnTo>
                    <a:lnTo>
                      <a:pt x="400" y="276"/>
                    </a:lnTo>
                    <a:lnTo>
                      <a:pt x="420" y="268"/>
                    </a:lnTo>
                    <a:lnTo>
                      <a:pt x="416" y="242"/>
                    </a:lnTo>
                    <a:lnTo>
                      <a:pt x="420" y="228"/>
                    </a:lnTo>
                    <a:lnTo>
                      <a:pt x="430" y="228"/>
                    </a:lnTo>
                    <a:lnTo>
                      <a:pt x="430" y="218"/>
                    </a:lnTo>
                    <a:lnTo>
                      <a:pt x="448" y="204"/>
                    </a:lnTo>
                    <a:lnTo>
                      <a:pt x="444" y="192"/>
                    </a:lnTo>
                    <a:lnTo>
                      <a:pt x="454" y="186"/>
                    </a:lnTo>
                    <a:lnTo>
                      <a:pt x="456" y="178"/>
                    </a:lnTo>
                    <a:lnTo>
                      <a:pt x="466" y="176"/>
                    </a:lnTo>
                    <a:lnTo>
                      <a:pt x="462" y="148"/>
                    </a:lnTo>
                    <a:lnTo>
                      <a:pt x="472" y="126"/>
                    </a:lnTo>
                    <a:lnTo>
                      <a:pt x="480" y="124"/>
                    </a:lnTo>
                    <a:lnTo>
                      <a:pt x="476" y="116"/>
                    </a:lnTo>
                    <a:lnTo>
                      <a:pt x="482" y="110"/>
                    </a:lnTo>
                    <a:lnTo>
                      <a:pt x="476" y="100"/>
                    </a:lnTo>
                    <a:lnTo>
                      <a:pt x="496" y="88"/>
                    </a:lnTo>
                    <a:lnTo>
                      <a:pt x="498" y="84"/>
                    </a:lnTo>
                    <a:lnTo>
                      <a:pt x="492" y="78"/>
                    </a:lnTo>
                    <a:lnTo>
                      <a:pt x="504" y="76"/>
                    </a:lnTo>
                    <a:lnTo>
                      <a:pt x="496" y="64"/>
                    </a:lnTo>
                    <a:lnTo>
                      <a:pt x="430" y="66"/>
                    </a:lnTo>
                    <a:lnTo>
                      <a:pt x="460" y="28"/>
                    </a:lnTo>
                    <a:lnTo>
                      <a:pt x="460" y="18"/>
                    </a:lnTo>
                    <a:lnTo>
                      <a:pt x="450" y="0"/>
                    </a:lnTo>
                    <a:lnTo>
                      <a:pt x="364" y="4"/>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80" name="Freeform 179"/>
              <p:cNvSpPr>
                <a:spLocks/>
              </p:cNvSpPr>
              <p:nvPr/>
            </p:nvSpPr>
            <p:spPr bwMode="auto">
              <a:xfrm>
                <a:off x="7407303" y="4872628"/>
                <a:ext cx="242013" cy="130167"/>
              </a:xfrm>
              <a:custGeom>
                <a:avLst/>
                <a:gdLst>
                  <a:gd name="T0" fmla="*/ 645 w 743"/>
                  <a:gd name="T1" fmla="*/ 24 h 409"/>
                  <a:gd name="T2" fmla="*/ 28 w 743"/>
                  <a:gd name="T3" fmla="*/ 0 h 409"/>
                  <a:gd name="T4" fmla="*/ 0 w 743"/>
                  <a:gd name="T5" fmla="*/ 383 h 409"/>
                  <a:gd name="T6" fmla="*/ 743 w 743"/>
                  <a:gd name="T7" fmla="*/ 409 h 409"/>
                  <a:gd name="T8" fmla="*/ 741 w 743"/>
                  <a:gd name="T9" fmla="*/ 136 h 409"/>
                  <a:gd name="T10" fmla="*/ 721 w 743"/>
                  <a:gd name="T11" fmla="*/ 130 h 409"/>
                  <a:gd name="T12" fmla="*/ 713 w 743"/>
                  <a:gd name="T13" fmla="*/ 108 h 409"/>
                  <a:gd name="T14" fmla="*/ 693 w 743"/>
                  <a:gd name="T15" fmla="*/ 86 h 409"/>
                  <a:gd name="T16" fmla="*/ 707 w 743"/>
                  <a:gd name="T17" fmla="*/ 62 h 409"/>
                  <a:gd name="T18" fmla="*/ 717 w 743"/>
                  <a:gd name="T19" fmla="*/ 62 h 409"/>
                  <a:gd name="T20" fmla="*/ 709 w 743"/>
                  <a:gd name="T21" fmla="*/ 42 h 409"/>
                  <a:gd name="T22" fmla="*/ 693 w 743"/>
                  <a:gd name="T23" fmla="*/ 46 h 409"/>
                  <a:gd name="T24" fmla="*/ 663 w 743"/>
                  <a:gd name="T25" fmla="*/ 24 h 409"/>
                  <a:gd name="T26" fmla="*/ 645 w 743"/>
                  <a:gd name="T27" fmla="*/ 2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409">
                    <a:moveTo>
                      <a:pt x="645" y="24"/>
                    </a:moveTo>
                    <a:lnTo>
                      <a:pt x="28" y="0"/>
                    </a:lnTo>
                    <a:lnTo>
                      <a:pt x="0" y="383"/>
                    </a:lnTo>
                    <a:lnTo>
                      <a:pt x="743" y="409"/>
                    </a:lnTo>
                    <a:lnTo>
                      <a:pt x="741" y="136"/>
                    </a:lnTo>
                    <a:lnTo>
                      <a:pt x="721" y="130"/>
                    </a:lnTo>
                    <a:lnTo>
                      <a:pt x="713" y="108"/>
                    </a:lnTo>
                    <a:lnTo>
                      <a:pt x="693" y="86"/>
                    </a:lnTo>
                    <a:lnTo>
                      <a:pt x="707" y="62"/>
                    </a:lnTo>
                    <a:lnTo>
                      <a:pt x="717" y="62"/>
                    </a:lnTo>
                    <a:lnTo>
                      <a:pt x="709" y="42"/>
                    </a:lnTo>
                    <a:lnTo>
                      <a:pt x="693" y="46"/>
                    </a:lnTo>
                    <a:lnTo>
                      <a:pt x="663" y="24"/>
                    </a:lnTo>
                    <a:lnTo>
                      <a:pt x="645" y="24"/>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81" name="Freeform 180"/>
              <p:cNvSpPr>
                <a:spLocks noChangeAspect="1"/>
              </p:cNvSpPr>
              <p:nvPr/>
            </p:nvSpPr>
            <p:spPr bwMode="auto">
              <a:xfrm>
                <a:off x="7587059" y="4737751"/>
                <a:ext cx="197293" cy="127170"/>
              </a:xfrm>
              <a:custGeom>
                <a:avLst/>
                <a:gdLst>
                  <a:gd name="T0" fmla="*/ 2147483647 w 607"/>
                  <a:gd name="T1" fmla="*/ 0 h 400"/>
                  <a:gd name="T2" fmla="*/ 2147483647 w 607"/>
                  <a:gd name="T3" fmla="*/ 2147483647 h 400"/>
                  <a:gd name="T4" fmla="*/ 2147483647 w 607"/>
                  <a:gd name="T5" fmla="*/ 2147483647 h 400"/>
                  <a:gd name="T6" fmla="*/ 2147483647 w 607"/>
                  <a:gd name="T7" fmla="*/ 2147483647 h 400"/>
                  <a:gd name="T8" fmla="*/ 2147483647 w 607"/>
                  <a:gd name="T9" fmla="*/ 2147483647 h 400"/>
                  <a:gd name="T10" fmla="*/ 2147483647 w 607"/>
                  <a:gd name="T11" fmla="*/ 2147483647 h 400"/>
                  <a:gd name="T12" fmla="*/ 2147483647 w 607"/>
                  <a:gd name="T13" fmla="*/ 2147483647 h 400"/>
                  <a:gd name="T14" fmla="*/ 2147483647 w 607"/>
                  <a:gd name="T15" fmla="*/ 2147483647 h 400"/>
                  <a:gd name="T16" fmla="*/ 2147483647 w 607"/>
                  <a:gd name="T17" fmla="*/ 2147483647 h 400"/>
                  <a:gd name="T18" fmla="*/ 2147483647 w 607"/>
                  <a:gd name="T19" fmla="*/ 2147483647 h 400"/>
                  <a:gd name="T20" fmla="*/ 2147483647 w 607"/>
                  <a:gd name="T21" fmla="*/ 2147483647 h 400"/>
                  <a:gd name="T22" fmla="*/ 2147483647 w 607"/>
                  <a:gd name="T23" fmla="*/ 2147483647 h 400"/>
                  <a:gd name="T24" fmla="*/ 2147483647 w 607"/>
                  <a:gd name="T25" fmla="*/ 2147483647 h 400"/>
                  <a:gd name="T26" fmla="*/ 2147483647 w 607"/>
                  <a:gd name="T27" fmla="*/ 2147483647 h 400"/>
                  <a:gd name="T28" fmla="*/ 2147483647 w 607"/>
                  <a:gd name="T29" fmla="*/ 2147483647 h 400"/>
                  <a:gd name="T30" fmla="*/ 2147483647 w 607"/>
                  <a:gd name="T31" fmla="*/ 2147483647 h 400"/>
                  <a:gd name="T32" fmla="*/ 2147483647 w 607"/>
                  <a:gd name="T33" fmla="*/ 2147483647 h 400"/>
                  <a:gd name="T34" fmla="*/ 2147483647 w 607"/>
                  <a:gd name="T35" fmla="*/ 2147483647 h 400"/>
                  <a:gd name="T36" fmla="*/ 2147483647 w 607"/>
                  <a:gd name="T37" fmla="*/ 2147483647 h 400"/>
                  <a:gd name="T38" fmla="*/ 2147483647 w 607"/>
                  <a:gd name="T39" fmla="*/ 2147483647 h 400"/>
                  <a:gd name="T40" fmla="*/ 2147483647 w 607"/>
                  <a:gd name="T41" fmla="*/ 2147483647 h 400"/>
                  <a:gd name="T42" fmla="*/ 2147483647 w 607"/>
                  <a:gd name="T43" fmla="*/ 2147483647 h 400"/>
                  <a:gd name="T44" fmla="*/ 2147483647 w 607"/>
                  <a:gd name="T45" fmla="*/ 2147483647 h 400"/>
                  <a:gd name="T46" fmla="*/ 2147483647 w 607"/>
                  <a:gd name="T47" fmla="*/ 2147483647 h 400"/>
                  <a:gd name="T48" fmla="*/ 2147483647 w 607"/>
                  <a:gd name="T49" fmla="*/ 2147483647 h 400"/>
                  <a:gd name="T50" fmla="*/ 0 w 607"/>
                  <a:gd name="T51" fmla="*/ 2147483647 h 400"/>
                  <a:gd name="T52" fmla="*/ 2147483647 w 607"/>
                  <a:gd name="T53" fmla="*/ 2147483647 h 400"/>
                  <a:gd name="T54" fmla="*/ 2147483647 w 607"/>
                  <a:gd name="T55" fmla="*/ 2147483647 h 400"/>
                  <a:gd name="T56" fmla="*/ 2147483647 w 607"/>
                  <a:gd name="T57" fmla="*/ 2147483647 h 400"/>
                  <a:gd name="T58" fmla="*/ 2147483647 w 607"/>
                  <a:gd name="T59" fmla="*/ 2147483647 h 400"/>
                  <a:gd name="T60" fmla="*/ 2147483647 w 607"/>
                  <a:gd name="T61" fmla="*/ 2147483647 h 400"/>
                  <a:gd name="T62" fmla="*/ 2147483647 w 607"/>
                  <a:gd name="T63" fmla="*/ 2147483647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7" h="400">
                    <a:moveTo>
                      <a:pt x="47" y="6"/>
                    </a:moveTo>
                    <a:lnTo>
                      <a:pt x="499" y="0"/>
                    </a:lnTo>
                    <a:lnTo>
                      <a:pt x="519" y="96"/>
                    </a:lnTo>
                    <a:lnTo>
                      <a:pt x="551" y="106"/>
                    </a:lnTo>
                    <a:lnTo>
                      <a:pt x="557" y="118"/>
                    </a:lnTo>
                    <a:lnTo>
                      <a:pt x="557" y="130"/>
                    </a:lnTo>
                    <a:lnTo>
                      <a:pt x="577" y="142"/>
                    </a:lnTo>
                    <a:lnTo>
                      <a:pt x="581" y="156"/>
                    </a:lnTo>
                    <a:lnTo>
                      <a:pt x="603" y="172"/>
                    </a:lnTo>
                    <a:lnTo>
                      <a:pt x="607" y="188"/>
                    </a:lnTo>
                    <a:lnTo>
                      <a:pt x="603" y="210"/>
                    </a:lnTo>
                    <a:lnTo>
                      <a:pt x="593" y="220"/>
                    </a:lnTo>
                    <a:lnTo>
                      <a:pt x="589" y="240"/>
                    </a:lnTo>
                    <a:lnTo>
                      <a:pt x="559" y="258"/>
                    </a:lnTo>
                    <a:lnTo>
                      <a:pt x="525" y="266"/>
                    </a:lnTo>
                    <a:lnTo>
                      <a:pt x="521" y="288"/>
                    </a:lnTo>
                    <a:lnTo>
                      <a:pt x="535" y="304"/>
                    </a:lnTo>
                    <a:lnTo>
                      <a:pt x="537" y="322"/>
                    </a:lnTo>
                    <a:lnTo>
                      <a:pt x="525" y="338"/>
                    </a:lnTo>
                    <a:lnTo>
                      <a:pt x="521" y="360"/>
                    </a:lnTo>
                    <a:lnTo>
                      <a:pt x="495" y="374"/>
                    </a:lnTo>
                    <a:lnTo>
                      <a:pt x="499" y="394"/>
                    </a:lnTo>
                    <a:lnTo>
                      <a:pt x="491" y="400"/>
                    </a:lnTo>
                    <a:lnTo>
                      <a:pt x="463" y="370"/>
                    </a:lnTo>
                    <a:lnTo>
                      <a:pt x="79" y="376"/>
                    </a:lnTo>
                    <a:lnTo>
                      <a:pt x="77" y="368"/>
                    </a:lnTo>
                    <a:lnTo>
                      <a:pt x="69" y="360"/>
                    </a:lnTo>
                    <a:lnTo>
                      <a:pt x="73" y="340"/>
                    </a:lnTo>
                    <a:lnTo>
                      <a:pt x="69" y="318"/>
                    </a:lnTo>
                    <a:lnTo>
                      <a:pt x="71" y="302"/>
                    </a:lnTo>
                    <a:lnTo>
                      <a:pt x="63" y="298"/>
                    </a:lnTo>
                    <a:lnTo>
                      <a:pt x="69" y="286"/>
                    </a:lnTo>
                    <a:lnTo>
                      <a:pt x="61" y="282"/>
                    </a:lnTo>
                    <a:lnTo>
                      <a:pt x="65" y="266"/>
                    </a:lnTo>
                    <a:lnTo>
                      <a:pt x="57" y="264"/>
                    </a:lnTo>
                    <a:lnTo>
                      <a:pt x="57" y="254"/>
                    </a:lnTo>
                    <a:lnTo>
                      <a:pt x="49" y="256"/>
                    </a:lnTo>
                    <a:lnTo>
                      <a:pt x="47" y="238"/>
                    </a:lnTo>
                    <a:lnTo>
                      <a:pt x="51" y="224"/>
                    </a:lnTo>
                    <a:lnTo>
                      <a:pt x="43" y="210"/>
                    </a:lnTo>
                    <a:lnTo>
                      <a:pt x="45" y="200"/>
                    </a:lnTo>
                    <a:lnTo>
                      <a:pt x="35" y="192"/>
                    </a:lnTo>
                    <a:lnTo>
                      <a:pt x="33" y="184"/>
                    </a:lnTo>
                    <a:lnTo>
                      <a:pt x="27" y="174"/>
                    </a:lnTo>
                    <a:lnTo>
                      <a:pt x="27" y="162"/>
                    </a:lnTo>
                    <a:lnTo>
                      <a:pt x="21" y="150"/>
                    </a:lnTo>
                    <a:lnTo>
                      <a:pt x="21" y="134"/>
                    </a:lnTo>
                    <a:lnTo>
                      <a:pt x="14" y="132"/>
                    </a:lnTo>
                    <a:lnTo>
                      <a:pt x="14" y="126"/>
                    </a:lnTo>
                    <a:lnTo>
                      <a:pt x="10" y="118"/>
                    </a:lnTo>
                    <a:lnTo>
                      <a:pt x="12" y="114"/>
                    </a:lnTo>
                    <a:lnTo>
                      <a:pt x="0" y="102"/>
                    </a:lnTo>
                    <a:lnTo>
                      <a:pt x="14" y="70"/>
                    </a:lnTo>
                    <a:lnTo>
                      <a:pt x="18" y="54"/>
                    </a:lnTo>
                    <a:lnTo>
                      <a:pt x="16" y="42"/>
                    </a:lnTo>
                    <a:lnTo>
                      <a:pt x="8" y="40"/>
                    </a:lnTo>
                    <a:lnTo>
                      <a:pt x="10" y="38"/>
                    </a:lnTo>
                    <a:lnTo>
                      <a:pt x="6" y="34"/>
                    </a:lnTo>
                    <a:lnTo>
                      <a:pt x="12" y="32"/>
                    </a:lnTo>
                    <a:lnTo>
                      <a:pt x="12" y="22"/>
                    </a:lnTo>
                    <a:lnTo>
                      <a:pt x="6" y="14"/>
                    </a:lnTo>
                    <a:lnTo>
                      <a:pt x="6" y="6"/>
                    </a:lnTo>
                    <a:lnTo>
                      <a:pt x="47" y="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82" name="Freeform 181"/>
              <p:cNvSpPr>
                <a:spLocks/>
              </p:cNvSpPr>
              <p:nvPr/>
            </p:nvSpPr>
            <p:spPr bwMode="auto">
              <a:xfrm>
                <a:off x="7144246" y="4969397"/>
                <a:ext cx="231052" cy="230362"/>
              </a:xfrm>
              <a:custGeom>
                <a:avLst/>
                <a:gdLst>
                  <a:gd name="T0" fmla="*/ 270 w 710"/>
                  <a:gd name="T1" fmla="*/ 686 h 724"/>
                  <a:gd name="T2" fmla="*/ 266 w 710"/>
                  <a:gd name="T3" fmla="*/ 664 h 724"/>
                  <a:gd name="T4" fmla="*/ 650 w 710"/>
                  <a:gd name="T5" fmla="*/ 704 h 724"/>
                  <a:gd name="T6" fmla="*/ 698 w 710"/>
                  <a:gd name="T7" fmla="*/ 134 h 724"/>
                  <a:gd name="T8" fmla="*/ 704 w 710"/>
                  <a:gd name="T9" fmla="*/ 134 h 724"/>
                  <a:gd name="T10" fmla="*/ 710 w 710"/>
                  <a:gd name="T11" fmla="*/ 70 h 724"/>
                  <a:gd name="T12" fmla="*/ 600 w 710"/>
                  <a:gd name="T13" fmla="*/ 60 h 724"/>
                  <a:gd name="T14" fmla="*/ 106 w 710"/>
                  <a:gd name="T15" fmla="*/ 0 h 724"/>
                  <a:gd name="T16" fmla="*/ 0 w 710"/>
                  <a:gd name="T17" fmla="*/ 712 h 724"/>
                  <a:gd name="T18" fmla="*/ 86 w 710"/>
                  <a:gd name="T19" fmla="*/ 724 h 724"/>
                  <a:gd name="T20" fmla="*/ 94 w 710"/>
                  <a:gd name="T21" fmla="*/ 664 h 724"/>
                  <a:gd name="T22" fmla="*/ 270 w 710"/>
                  <a:gd name="T23" fmla="*/ 68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724">
                    <a:moveTo>
                      <a:pt x="270" y="686"/>
                    </a:moveTo>
                    <a:lnTo>
                      <a:pt x="266" y="664"/>
                    </a:lnTo>
                    <a:lnTo>
                      <a:pt x="650" y="704"/>
                    </a:lnTo>
                    <a:lnTo>
                      <a:pt x="698" y="134"/>
                    </a:lnTo>
                    <a:lnTo>
                      <a:pt x="704" y="134"/>
                    </a:lnTo>
                    <a:lnTo>
                      <a:pt x="710" y="70"/>
                    </a:lnTo>
                    <a:lnTo>
                      <a:pt x="600" y="60"/>
                    </a:lnTo>
                    <a:lnTo>
                      <a:pt x="106" y="0"/>
                    </a:lnTo>
                    <a:lnTo>
                      <a:pt x="0" y="712"/>
                    </a:lnTo>
                    <a:lnTo>
                      <a:pt x="86" y="724"/>
                    </a:lnTo>
                    <a:lnTo>
                      <a:pt x="94" y="664"/>
                    </a:lnTo>
                    <a:lnTo>
                      <a:pt x="270" y="68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83" name="Freeform 182"/>
              <p:cNvSpPr>
                <a:spLocks/>
              </p:cNvSpPr>
              <p:nvPr/>
            </p:nvSpPr>
            <p:spPr bwMode="auto">
              <a:xfrm>
                <a:off x="6792280" y="5015338"/>
                <a:ext cx="7810" cy="5720"/>
              </a:xfrm>
              <a:custGeom>
                <a:avLst/>
                <a:gdLst>
                  <a:gd name="T0" fmla="*/ 2147483647 w 24"/>
                  <a:gd name="T1" fmla="*/ 2147483647 h 18"/>
                  <a:gd name="T2" fmla="*/ 0 w 24"/>
                  <a:gd name="T3" fmla="*/ 0 h 18"/>
                  <a:gd name="T4" fmla="*/ 2147483647 w 24"/>
                  <a:gd name="T5" fmla="*/ 0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8">
                    <a:moveTo>
                      <a:pt x="4" y="4"/>
                    </a:moveTo>
                    <a:lnTo>
                      <a:pt x="0" y="0"/>
                    </a:lnTo>
                    <a:lnTo>
                      <a:pt x="18" y="0"/>
                    </a:lnTo>
                    <a:lnTo>
                      <a:pt x="24" y="10"/>
                    </a:lnTo>
                    <a:lnTo>
                      <a:pt x="24" y="16"/>
                    </a:lnTo>
                    <a:lnTo>
                      <a:pt x="20" y="18"/>
                    </a:lnTo>
                    <a:lnTo>
                      <a:pt x="12" y="16"/>
                    </a:lnTo>
                    <a:lnTo>
                      <a:pt x="4" y="4"/>
                    </a:lnTo>
                    <a:lnTo>
                      <a:pt x="12" y="16"/>
                    </a:lnTo>
                    <a:lnTo>
                      <a:pt x="4" y="4"/>
                    </a:lnTo>
                    <a:close/>
                  </a:path>
                </a:pathLst>
              </a:custGeom>
              <a:solidFill>
                <a:srgbClr val="FEEBD0"/>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84" name="Freeform 183"/>
              <p:cNvSpPr>
                <a:spLocks/>
              </p:cNvSpPr>
              <p:nvPr/>
            </p:nvSpPr>
            <p:spPr bwMode="auto">
              <a:xfrm>
                <a:off x="6805297" y="5015338"/>
                <a:ext cx="10413" cy="6990"/>
              </a:xfrm>
              <a:custGeom>
                <a:avLst/>
                <a:gdLst>
                  <a:gd name="T0" fmla="*/ 0 w 32"/>
                  <a:gd name="T1" fmla="*/ 0 h 22"/>
                  <a:gd name="T2" fmla="*/ 2147483647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2147483647 h 22"/>
                  <a:gd name="T12" fmla="*/ 0 w 32"/>
                  <a:gd name="T13" fmla="*/ 2147483647 h 22"/>
                  <a:gd name="T14" fmla="*/ 0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22">
                    <a:moveTo>
                      <a:pt x="0" y="0"/>
                    </a:moveTo>
                    <a:lnTo>
                      <a:pt x="14" y="14"/>
                    </a:lnTo>
                    <a:lnTo>
                      <a:pt x="32" y="16"/>
                    </a:lnTo>
                    <a:lnTo>
                      <a:pt x="30" y="20"/>
                    </a:lnTo>
                    <a:lnTo>
                      <a:pt x="24" y="20"/>
                    </a:lnTo>
                    <a:lnTo>
                      <a:pt x="8" y="22"/>
                    </a:lnTo>
                    <a:lnTo>
                      <a:pt x="0" y="14"/>
                    </a:lnTo>
                    <a:lnTo>
                      <a:pt x="0" y="0"/>
                    </a:lnTo>
                    <a:close/>
                  </a:path>
                </a:pathLst>
              </a:custGeom>
              <a:solidFill>
                <a:srgbClr val="FEEBD0"/>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85" name="Freeform 184"/>
              <p:cNvSpPr>
                <a:spLocks/>
              </p:cNvSpPr>
              <p:nvPr/>
            </p:nvSpPr>
            <p:spPr bwMode="auto">
              <a:xfrm>
                <a:off x="6843046" y="5052198"/>
                <a:ext cx="5207" cy="6990"/>
              </a:xfrm>
              <a:custGeom>
                <a:avLst/>
                <a:gdLst>
                  <a:gd name="T0" fmla="*/ 2147483647 w 16"/>
                  <a:gd name="T1" fmla="*/ 0 h 22"/>
                  <a:gd name="T2" fmla="*/ 0 w 16"/>
                  <a:gd name="T3" fmla="*/ 0 h 22"/>
                  <a:gd name="T4" fmla="*/ 2147483647 w 16"/>
                  <a:gd name="T5" fmla="*/ 0 h 22"/>
                  <a:gd name="T6" fmla="*/ 2147483647 w 16"/>
                  <a:gd name="T7" fmla="*/ 2147483647 h 22"/>
                  <a:gd name="T8" fmla="*/ 2147483647 w 16"/>
                  <a:gd name="T9" fmla="*/ 2147483647 h 22"/>
                  <a:gd name="T10" fmla="*/ 2147483647 w 16"/>
                  <a:gd name="T11" fmla="*/ 2147483647 h 22"/>
                  <a:gd name="T12" fmla="*/ 2147483647 w 16"/>
                  <a:gd name="T13" fmla="*/ 2147483647 h 22"/>
                  <a:gd name="T14" fmla="*/ 2147483647 w 16"/>
                  <a:gd name="T15" fmla="*/ 2147483647 h 22"/>
                  <a:gd name="T16" fmla="*/ 2147483647 w 16"/>
                  <a:gd name="T17" fmla="*/ 2147483647 h 22"/>
                  <a:gd name="T18" fmla="*/ 2147483647 w 16"/>
                  <a:gd name="T19" fmla="*/ 2147483647 h 22"/>
                  <a:gd name="T20" fmla="*/ 2147483647 w 1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22">
                    <a:moveTo>
                      <a:pt x="4" y="0"/>
                    </a:moveTo>
                    <a:lnTo>
                      <a:pt x="0" y="0"/>
                    </a:lnTo>
                    <a:lnTo>
                      <a:pt x="4" y="0"/>
                    </a:lnTo>
                    <a:lnTo>
                      <a:pt x="8" y="8"/>
                    </a:lnTo>
                    <a:lnTo>
                      <a:pt x="16" y="10"/>
                    </a:lnTo>
                    <a:lnTo>
                      <a:pt x="16" y="20"/>
                    </a:lnTo>
                    <a:lnTo>
                      <a:pt x="14" y="22"/>
                    </a:lnTo>
                    <a:lnTo>
                      <a:pt x="10" y="20"/>
                    </a:lnTo>
                    <a:lnTo>
                      <a:pt x="10" y="10"/>
                    </a:lnTo>
                    <a:lnTo>
                      <a:pt x="6" y="6"/>
                    </a:lnTo>
                    <a:lnTo>
                      <a:pt x="4" y="0"/>
                    </a:lnTo>
                    <a:close/>
                  </a:path>
                </a:pathLst>
              </a:custGeom>
              <a:solidFill>
                <a:srgbClr val="FEEBD0"/>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86" name="Freeform 185"/>
              <p:cNvSpPr>
                <a:spLocks/>
              </p:cNvSpPr>
              <p:nvPr/>
            </p:nvSpPr>
            <p:spPr bwMode="auto">
              <a:xfrm>
                <a:off x="6836538" y="5066815"/>
                <a:ext cx="7159" cy="11439"/>
              </a:xfrm>
              <a:custGeom>
                <a:avLst/>
                <a:gdLst>
                  <a:gd name="T0" fmla="*/ 0 w 22"/>
                  <a:gd name="T1" fmla="*/ 2147483647 h 36"/>
                  <a:gd name="T2" fmla="*/ 2147483647 w 22"/>
                  <a:gd name="T3" fmla="*/ 0 h 36"/>
                  <a:gd name="T4" fmla="*/ 2147483647 w 22"/>
                  <a:gd name="T5" fmla="*/ 2147483647 h 36"/>
                  <a:gd name="T6" fmla="*/ 2147483647 w 22"/>
                  <a:gd name="T7" fmla="*/ 2147483647 h 36"/>
                  <a:gd name="T8" fmla="*/ 2147483647 w 22"/>
                  <a:gd name="T9" fmla="*/ 2147483647 h 36"/>
                  <a:gd name="T10" fmla="*/ 2147483647 w 22"/>
                  <a:gd name="T11" fmla="*/ 2147483647 h 36"/>
                  <a:gd name="T12" fmla="*/ 2147483647 w 22"/>
                  <a:gd name="T13" fmla="*/ 2147483647 h 36"/>
                  <a:gd name="T14" fmla="*/ 2147483647 w 22"/>
                  <a:gd name="T15" fmla="*/ 2147483647 h 36"/>
                  <a:gd name="T16" fmla="*/ 0 w 22"/>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36">
                    <a:moveTo>
                      <a:pt x="0" y="2"/>
                    </a:moveTo>
                    <a:lnTo>
                      <a:pt x="4" y="0"/>
                    </a:lnTo>
                    <a:lnTo>
                      <a:pt x="2" y="2"/>
                    </a:lnTo>
                    <a:lnTo>
                      <a:pt x="8" y="22"/>
                    </a:lnTo>
                    <a:lnTo>
                      <a:pt x="16" y="26"/>
                    </a:lnTo>
                    <a:lnTo>
                      <a:pt x="22" y="36"/>
                    </a:lnTo>
                    <a:lnTo>
                      <a:pt x="10" y="36"/>
                    </a:lnTo>
                    <a:lnTo>
                      <a:pt x="2" y="10"/>
                    </a:lnTo>
                    <a:lnTo>
                      <a:pt x="0" y="2"/>
                    </a:lnTo>
                    <a:close/>
                  </a:path>
                </a:pathLst>
              </a:custGeom>
              <a:solidFill>
                <a:srgbClr val="FEEBD0"/>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87" name="Freeform 186"/>
              <p:cNvSpPr>
                <a:spLocks/>
              </p:cNvSpPr>
              <p:nvPr/>
            </p:nvSpPr>
            <p:spPr bwMode="auto">
              <a:xfrm>
                <a:off x="6738261" y="4668665"/>
                <a:ext cx="255130" cy="440729"/>
              </a:xfrm>
              <a:custGeom>
                <a:avLst/>
                <a:gdLst>
                  <a:gd name="T0" fmla="*/ 2147483647 w 784"/>
                  <a:gd name="T1" fmla="*/ 2147483647 h 1387"/>
                  <a:gd name="T2" fmla="*/ 2147483647 w 784"/>
                  <a:gd name="T3" fmla="*/ 0 h 1387"/>
                  <a:gd name="T4" fmla="*/ 2147483647 w 784"/>
                  <a:gd name="T5" fmla="*/ 2147483647 h 1387"/>
                  <a:gd name="T6" fmla="*/ 0 w 784"/>
                  <a:gd name="T7" fmla="*/ 2147483647 h 1387"/>
                  <a:gd name="T8" fmla="*/ 2147483647 w 784"/>
                  <a:gd name="T9" fmla="*/ 2147483647 h 1387"/>
                  <a:gd name="T10" fmla="*/ 2147483647 w 784"/>
                  <a:gd name="T11" fmla="*/ 2147483647 h 1387"/>
                  <a:gd name="T12" fmla="*/ 2147483647 w 784"/>
                  <a:gd name="T13" fmla="*/ 2147483647 h 1387"/>
                  <a:gd name="T14" fmla="*/ 2147483647 w 784"/>
                  <a:gd name="T15" fmla="*/ 2147483647 h 1387"/>
                  <a:gd name="T16" fmla="*/ 2147483647 w 784"/>
                  <a:gd name="T17" fmla="*/ 2147483647 h 1387"/>
                  <a:gd name="T18" fmla="*/ 2147483647 w 784"/>
                  <a:gd name="T19" fmla="*/ 2147483647 h 1387"/>
                  <a:gd name="T20" fmla="*/ 2147483647 w 784"/>
                  <a:gd name="T21" fmla="*/ 2147483647 h 1387"/>
                  <a:gd name="T22" fmla="*/ 2147483647 w 784"/>
                  <a:gd name="T23" fmla="*/ 2147483647 h 1387"/>
                  <a:gd name="T24" fmla="*/ 2147483647 w 784"/>
                  <a:gd name="T25" fmla="*/ 2147483647 h 1387"/>
                  <a:gd name="T26" fmla="*/ 2147483647 w 784"/>
                  <a:gd name="T27" fmla="*/ 2147483647 h 1387"/>
                  <a:gd name="T28" fmla="*/ 2147483647 w 784"/>
                  <a:gd name="T29" fmla="*/ 2147483647 h 1387"/>
                  <a:gd name="T30" fmla="*/ 2147483647 w 784"/>
                  <a:gd name="T31" fmla="*/ 2147483647 h 1387"/>
                  <a:gd name="T32" fmla="*/ 2147483647 w 784"/>
                  <a:gd name="T33" fmla="*/ 2147483647 h 1387"/>
                  <a:gd name="T34" fmla="*/ 2147483647 w 784"/>
                  <a:gd name="T35" fmla="*/ 2147483647 h 1387"/>
                  <a:gd name="T36" fmla="*/ 2147483647 w 784"/>
                  <a:gd name="T37" fmla="*/ 2147483647 h 1387"/>
                  <a:gd name="T38" fmla="*/ 2147483647 w 784"/>
                  <a:gd name="T39" fmla="*/ 2147483647 h 1387"/>
                  <a:gd name="T40" fmla="*/ 2147483647 w 784"/>
                  <a:gd name="T41" fmla="*/ 2147483647 h 1387"/>
                  <a:gd name="T42" fmla="*/ 2147483647 w 784"/>
                  <a:gd name="T43" fmla="*/ 2147483647 h 1387"/>
                  <a:gd name="T44" fmla="*/ 2147483647 w 784"/>
                  <a:gd name="T45" fmla="*/ 2147483647 h 1387"/>
                  <a:gd name="T46" fmla="*/ 2147483647 w 784"/>
                  <a:gd name="T47" fmla="*/ 2147483647 h 1387"/>
                  <a:gd name="T48" fmla="*/ 2147483647 w 784"/>
                  <a:gd name="T49" fmla="*/ 2147483647 h 1387"/>
                  <a:gd name="T50" fmla="*/ 2147483647 w 784"/>
                  <a:gd name="T51" fmla="*/ 2147483647 h 1387"/>
                  <a:gd name="T52" fmla="*/ 2147483647 w 784"/>
                  <a:gd name="T53" fmla="*/ 2147483647 h 1387"/>
                  <a:gd name="T54" fmla="*/ 2147483647 w 784"/>
                  <a:gd name="T55" fmla="*/ 2147483647 h 1387"/>
                  <a:gd name="T56" fmla="*/ 2147483647 w 784"/>
                  <a:gd name="T57" fmla="*/ 2147483647 h 1387"/>
                  <a:gd name="T58" fmla="*/ 2147483647 w 784"/>
                  <a:gd name="T59" fmla="*/ 2147483647 h 1387"/>
                  <a:gd name="T60" fmla="*/ 2147483647 w 784"/>
                  <a:gd name="T61" fmla="*/ 2147483647 h 1387"/>
                  <a:gd name="T62" fmla="*/ 2147483647 w 784"/>
                  <a:gd name="T63" fmla="*/ 2147483647 h 1387"/>
                  <a:gd name="T64" fmla="*/ 2147483647 w 784"/>
                  <a:gd name="T65" fmla="*/ 2147483647 h 1387"/>
                  <a:gd name="T66" fmla="*/ 2147483647 w 784"/>
                  <a:gd name="T67" fmla="*/ 2147483647 h 1387"/>
                  <a:gd name="T68" fmla="*/ 2147483647 w 784"/>
                  <a:gd name="T69" fmla="*/ 2147483647 h 1387"/>
                  <a:gd name="T70" fmla="*/ 2147483647 w 784"/>
                  <a:gd name="T71" fmla="*/ 2147483647 h 1387"/>
                  <a:gd name="T72" fmla="*/ 2147483647 w 784"/>
                  <a:gd name="T73" fmla="*/ 2147483647 h 1387"/>
                  <a:gd name="T74" fmla="*/ 2147483647 w 784"/>
                  <a:gd name="T75" fmla="*/ 2147483647 h 1387"/>
                  <a:gd name="T76" fmla="*/ 2147483647 w 784"/>
                  <a:gd name="T77" fmla="*/ 2147483647 h 1387"/>
                  <a:gd name="T78" fmla="*/ 2147483647 w 784"/>
                  <a:gd name="T79" fmla="*/ 2147483647 h 1387"/>
                  <a:gd name="T80" fmla="*/ 2147483647 w 784"/>
                  <a:gd name="T81" fmla="*/ 2147483647 h 1387"/>
                  <a:gd name="T82" fmla="*/ 2147483647 w 784"/>
                  <a:gd name="T83" fmla="*/ 2147483647 h 1387"/>
                  <a:gd name="T84" fmla="*/ 2147483647 w 784"/>
                  <a:gd name="T85" fmla="*/ 2147483647 h 1387"/>
                  <a:gd name="T86" fmla="*/ 2147483647 w 784"/>
                  <a:gd name="T87" fmla="*/ 2147483647 h 1387"/>
                  <a:gd name="T88" fmla="*/ 2147483647 w 784"/>
                  <a:gd name="T89" fmla="*/ 2147483647 h 13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84" h="1387">
                    <a:moveTo>
                      <a:pt x="674" y="985"/>
                    </a:moveTo>
                    <a:lnTo>
                      <a:pt x="344" y="478"/>
                    </a:lnTo>
                    <a:lnTo>
                      <a:pt x="444" y="108"/>
                    </a:lnTo>
                    <a:lnTo>
                      <a:pt x="74" y="0"/>
                    </a:lnTo>
                    <a:lnTo>
                      <a:pt x="68" y="78"/>
                    </a:lnTo>
                    <a:lnTo>
                      <a:pt x="40" y="148"/>
                    </a:lnTo>
                    <a:lnTo>
                      <a:pt x="6" y="176"/>
                    </a:lnTo>
                    <a:lnTo>
                      <a:pt x="0" y="200"/>
                    </a:lnTo>
                    <a:lnTo>
                      <a:pt x="8" y="214"/>
                    </a:lnTo>
                    <a:lnTo>
                      <a:pt x="28" y="294"/>
                    </a:lnTo>
                    <a:lnTo>
                      <a:pt x="28" y="304"/>
                    </a:lnTo>
                    <a:lnTo>
                      <a:pt x="22" y="312"/>
                    </a:lnTo>
                    <a:lnTo>
                      <a:pt x="10" y="400"/>
                    </a:lnTo>
                    <a:lnTo>
                      <a:pt x="46" y="480"/>
                    </a:lnTo>
                    <a:lnTo>
                      <a:pt x="48" y="496"/>
                    </a:lnTo>
                    <a:lnTo>
                      <a:pt x="44" y="510"/>
                    </a:lnTo>
                    <a:lnTo>
                      <a:pt x="46" y="518"/>
                    </a:lnTo>
                    <a:lnTo>
                      <a:pt x="56" y="532"/>
                    </a:lnTo>
                    <a:lnTo>
                      <a:pt x="66" y="538"/>
                    </a:lnTo>
                    <a:lnTo>
                      <a:pt x="66" y="544"/>
                    </a:lnTo>
                    <a:lnTo>
                      <a:pt x="72" y="548"/>
                    </a:lnTo>
                    <a:lnTo>
                      <a:pt x="80" y="544"/>
                    </a:lnTo>
                    <a:lnTo>
                      <a:pt x="82" y="540"/>
                    </a:lnTo>
                    <a:lnTo>
                      <a:pt x="90" y="516"/>
                    </a:lnTo>
                    <a:lnTo>
                      <a:pt x="114" y="524"/>
                    </a:lnTo>
                    <a:lnTo>
                      <a:pt x="134" y="538"/>
                    </a:lnTo>
                    <a:lnTo>
                      <a:pt x="120" y="542"/>
                    </a:lnTo>
                    <a:lnTo>
                      <a:pt x="108" y="542"/>
                    </a:lnTo>
                    <a:lnTo>
                      <a:pt x="98" y="550"/>
                    </a:lnTo>
                    <a:lnTo>
                      <a:pt x="96" y="562"/>
                    </a:lnTo>
                    <a:lnTo>
                      <a:pt x="104" y="598"/>
                    </a:lnTo>
                    <a:lnTo>
                      <a:pt x="104" y="608"/>
                    </a:lnTo>
                    <a:lnTo>
                      <a:pt x="86" y="578"/>
                    </a:lnTo>
                    <a:lnTo>
                      <a:pt x="86" y="566"/>
                    </a:lnTo>
                    <a:lnTo>
                      <a:pt x="78" y="562"/>
                    </a:lnTo>
                    <a:lnTo>
                      <a:pt x="72" y="576"/>
                    </a:lnTo>
                    <a:lnTo>
                      <a:pt x="70" y="646"/>
                    </a:lnTo>
                    <a:lnTo>
                      <a:pt x="80" y="668"/>
                    </a:lnTo>
                    <a:lnTo>
                      <a:pt x="102" y="680"/>
                    </a:lnTo>
                    <a:lnTo>
                      <a:pt x="108" y="700"/>
                    </a:lnTo>
                    <a:lnTo>
                      <a:pt x="102" y="720"/>
                    </a:lnTo>
                    <a:lnTo>
                      <a:pt x="88" y="726"/>
                    </a:lnTo>
                    <a:lnTo>
                      <a:pt x="82" y="750"/>
                    </a:lnTo>
                    <a:lnTo>
                      <a:pt x="142" y="889"/>
                    </a:lnTo>
                    <a:lnTo>
                      <a:pt x="152" y="897"/>
                    </a:lnTo>
                    <a:lnTo>
                      <a:pt x="148" y="917"/>
                    </a:lnTo>
                    <a:lnTo>
                      <a:pt x="160" y="929"/>
                    </a:lnTo>
                    <a:lnTo>
                      <a:pt x="166" y="945"/>
                    </a:lnTo>
                    <a:lnTo>
                      <a:pt x="166" y="949"/>
                    </a:lnTo>
                    <a:lnTo>
                      <a:pt x="158" y="961"/>
                    </a:lnTo>
                    <a:lnTo>
                      <a:pt x="152" y="1005"/>
                    </a:lnTo>
                    <a:lnTo>
                      <a:pt x="154" y="1013"/>
                    </a:lnTo>
                    <a:lnTo>
                      <a:pt x="198" y="1035"/>
                    </a:lnTo>
                    <a:lnTo>
                      <a:pt x="218" y="1053"/>
                    </a:lnTo>
                    <a:lnTo>
                      <a:pt x="228" y="1051"/>
                    </a:lnTo>
                    <a:lnTo>
                      <a:pt x="238" y="1055"/>
                    </a:lnTo>
                    <a:lnTo>
                      <a:pt x="268" y="1081"/>
                    </a:lnTo>
                    <a:lnTo>
                      <a:pt x="274" y="1095"/>
                    </a:lnTo>
                    <a:lnTo>
                      <a:pt x="308" y="1123"/>
                    </a:lnTo>
                    <a:lnTo>
                      <a:pt x="312" y="1131"/>
                    </a:lnTo>
                    <a:lnTo>
                      <a:pt x="322" y="1121"/>
                    </a:lnTo>
                    <a:lnTo>
                      <a:pt x="330" y="1123"/>
                    </a:lnTo>
                    <a:lnTo>
                      <a:pt x="348" y="1147"/>
                    </a:lnTo>
                    <a:lnTo>
                      <a:pt x="346" y="1167"/>
                    </a:lnTo>
                    <a:lnTo>
                      <a:pt x="348" y="1171"/>
                    </a:lnTo>
                    <a:lnTo>
                      <a:pt x="372" y="1179"/>
                    </a:lnTo>
                    <a:lnTo>
                      <a:pt x="434" y="1269"/>
                    </a:lnTo>
                    <a:lnTo>
                      <a:pt x="440" y="1289"/>
                    </a:lnTo>
                    <a:lnTo>
                      <a:pt x="436" y="1355"/>
                    </a:lnTo>
                    <a:lnTo>
                      <a:pt x="674" y="1387"/>
                    </a:lnTo>
                    <a:lnTo>
                      <a:pt x="686" y="1377"/>
                    </a:lnTo>
                    <a:lnTo>
                      <a:pt x="700" y="1383"/>
                    </a:lnTo>
                    <a:lnTo>
                      <a:pt x="712" y="1367"/>
                    </a:lnTo>
                    <a:lnTo>
                      <a:pt x="714" y="1353"/>
                    </a:lnTo>
                    <a:lnTo>
                      <a:pt x="694" y="1335"/>
                    </a:lnTo>
                    <a:lnTo>
                      <a:pt x="700" y="1319"/>
                    </a:lnTo>
                    <a:lnTo>
                      <a:pt x="696" y="1307"/>
                    </a:lnTo>
                    <a:lnTo>
                      <a:pt x="698" y="1295"/>
                    </a:lnTo>
                    <a:lnTo>
                      <a:pt x="708" y="1295"/>
                    </a:lnTo>
                    <a:lnTo>
                      <a:pt x="724" y="1279"/>
                    </a:lnTo>
                    <a:lnTo>
                      <a:pt x="726" y="1263"/>
                    </a:lnTo>
                    <a:lnTo>
                      <a:pt x="732" y="1259"/>
                    </a:lnTo>
                    <a:lnTo>
                      <a:pt x="734" y="1229"/>
                    </a:lnTo>
                    <a:lnTo>
                      <a:pt x="746" y="1223"/>
                    </a:lnTo>
                    <a:lnTo>
                      <a:pt x="752" y="1213"/>
                    </a:lnTo>
                    <a:lnTo>
                      <a:pt x="784" y="1199"/>
                    </a:lnTo>
                    <a:lnTo>
                      <a:pt x="776" y="1173"/>
                    </a:lnTo>
                    <a:lnTo>
                      <a:pt x="764" y="1161"/>
                    </a:lnTo>
                    <a:lnTo>
                      <a:pt x="748" y="1113"/>
                    </a:lnTo>
                    <a:lnTo>
                      <a:pt x="750" y="1099"/>
                    </a:lnTo>
                    <a:lnTo>
                      <a:pt x="674" y="985"/>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88" name="Freeform 187"/>
              <p:cNvSpPr>
                <a:spLocks/>
              </p:cNvSpPr>
              <p:nvPr/>
            </p:nvSpPr>
            <p:spPr bwMode="auto">
              <a:xfrm>
                <a:off x="7053930" y="4458148"/>
                <a:ext cx="334960" cy="209381"/>
              </a:xfrm>
              <a:custGeom>
                <a:avLst/>
                <a:gdLst>
                  <a:gd name="T0" fmla="*/ 358 w 1030"/>
                  <a:gd name="T1" fmla="*/ 576 h 658"/>
                  <a:gd name="T2" fmla="*/ 334 w 1030"/>
                  <a:gd name="T3" fmla="*/ 624 h 658"/>
                  <a:gd name="T4" fmla="*/ 324 w 1030"/>
                  <a:gd name="T5" fmla="*/ 602 h 658"/>
                  <a:gd name="T6" fmla="*/ 314 w 1030"/>
                  <a:gd name="T7" fmla="*/ 612 h 658"/>
                  <a:gd name="T8" fmla="*/ 310 w 1030"/>
                  <a:gd name="T9" fmla="*/ 626 h 658"/>
                  <a:gd name="T10" fmla="*/ 280 w 1030"/>
                  <a:gd name="T11" fmla="*/ 624 h 658"/>
                  <a:gd name="T12" fmla="*/ 256 w 1030"/>
                  <a:gd name="T13" fmla="*/ 618 h 658"/>
                  <a:gd name="T14" fmla="*/ 234 w 1030"/>
                  <a:gd name="T15" fmla="*/ 614 h 658"/>
                  <a:gd name="T16" fmla="*/ 202 w 1030"/>
                  <a:gd name="T17" fmla="*/ 612 h 658"/>
                  <a:gd name="T18" fmla="*/ 186 w 1030"/>
                  <a:gd name="T19" fmla="*/ 618 h 658"/>
                  <a:gd name="T20" fmla="*/ 184 w 1030"/>
                  <a:gd name="T21" fmla="*/ 626 h 658"/>
                  <a:gd name="T22" fmla="*/ 174 w 1030"/>
                  <a:gd name="T23" fmla="*/ 602 h 658"/>
                  <a:gd name="T24" fmla="*/ 172 w 1030"/>
                  <a:gd name="T25" fmla="*/ 586 h 658"/>
                  <a:gd name="T26" fmla="*/ 160 w 1030"/>
                  <a:gd name="T27" fmla="*/ 562 h 658"/>
                  <a:gd name="T28" fmla="*/ 144 w 1030"/>
                  <a:gd name="T29" fmla="*/ 554 h 658"/>
                  <a:gd name="T30" fmla="*/ 146 w 1030"/>
                  <a:gd name="T31" fmla="*/ 540 h 658"/>
                  <a:gd name="T32" fmla="*/ 144 w 1030"/>
                  <a:gd name="T33" fmla="*/ 520 h 658"/>
                  <a:gd name="T34" fmla="*/ 138 w 1030"/>
                  <a:gd name="T35" fmla="*/ 508 h 658"/>
                  <a:gd name="T36" fmla="*/ 132 w 1030"/>
                  <a:gd name="T37" fmla="*/ 484 h 658"/>
                  <a:gd name="T38" fmla="*/ 132 w 1030"/>
                  <a:gd name="T39" fmla="*/ 468 h 658"/>
                  <a:gd name="T40" fmla="*/ 130 w 1030"/>
                  <a:gd name="T41" fmla="*/ 456 h 658"/>
                  <a:gd name="T42" fmla="*/ 114 w 1030"/>
                  <a:gd name="T43" fmla="*/ 446 h 658"/>
                  <a:gd name="T44" fmla="*/ 90 w 1030"/>
                  <a:gd name="T45" fmla="*/ 456 h 658"/>
                  <a:gd name="T46" fmla="*/ 72 w 1030"/>
                  <a:gd name="T47" fmla="*/ 450 h 658"/>
                  <a:gd name="T48" fmla="*/ 72 w 1030"/>
                  <a:gd name="T49" fmla="*/ 430 h 658"/>
                  <a:gd name="T50" fmla="*/ 86 w 1030"/>
                  <a:gd name="T51" fmla="*/ 410 h 658"/>
                  <a:gd name="T52" fmla="*/ 86 w 1030"/>
                  <a:gd name="T53" fmla="*/ 398 h 658"/>
                  <a:gd name="T54" fmla="*/ 86 w 1030"/>
                  <a:gd name="T55" fmla="*/ 382 h 658"/>
                  <a:gd name="T56" fmla="*/ 90 w 1030"/>
                  <a:gd name="T57" fmla="*/ 372 h 658"/>
                  <a:gd name="T58" fmla="*/ 102 w 1030"/>
                  <a:gd name="T59" fmla="*/ 340 h 658"/>
                  <a:gd name="T60" fmla="*/ 106 w 1030"/>
                  <a:gd name="T61" fmla="*/ 332 h 658"/>
                  <a:gd name="T62" fmla="*/ 88 w 1030"/>
                  <a:gd name="T63" fmla="*/ 314 h 658"/>
                  <a:gd name="T64" fmla="*/ 86 w 1030"/>
                  <a:gd name="T65" fmla="*/ 304 h 658"/>
                  <a:gd name="T66" fmla="*/ 74 w 1030"/>
                  <a:gd name="T67" fmla="*/ 302 h 658"/>
                  <a:gd name="T68" fmla="*/ 66 w 1030"/>
                  <a:gd name="T69" fmla="*/ 284 h 658"/>
                  <a:gd name="T70" fmla="*/ 58 w 1030"/>
                  <a:gd name="T71" fmla="*/ 262 h 658"/>
                  <a:gd name="T72" fmla="*/ 28 w 1030"/>
                  <a:gd name="T73" fmla="*/ 216 h 658"/>
                  <a:gd name="T74" fmla="*/ 12 w 1030"/>
                  <a:gd name="T75" fmla="*/ 196 h 658"/>
                  <a:gd name="T76" fmla="*/ 14 w 1030"/>
                  <a:gd name="T77" fmla="*/ 180 h 658"/>
                  <a:gd name="T78" fmla="*/ 20 w 1030"/>
                  <a:gd name="T79" fmla="*/ 162 h 658"/>
                  <a:gd name="T80" fmla="*/ 26 w 1030"/>
                  <a:gd name="T81" fmla="*/ 0 h 658"/>
                  <a:gd name="T82" fmla="*/ 528 w 1030"/>
                  <a:gd name="T83" fmla="*/ 98 h 658"/>
                  <a:gd name="T84" fmla="*/ 982 w 1030"/>
                  <a:gd name="T8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0" h="658">
                    <a:moveTo>
                      <a:pt x="902" y="650"/>
                    </a:moveTo>
                    <a:lnTo>
                      <a:pt x="358" y="576"/>
                    </a:lnTo>
                    <a:lnTo>
                      <a:pt x="346" y="638"/>
                    </a:lnTo>
                    <a:lnTo>
                      <a:pt x="334" y="624"/>
                    </a:lnTo>
                    <a:lnTo>
                      <a:pt x="328" y="606"/>
                    </a:lnTo>
                    <a:lnTo>
                      <a:pt x="324" y="602"/>
                    </a:lnTo>
                    <a:lnTo>
                      <a:pt x="314" y="606"/>
                    </a:lnTo>
                    <a:lnTo>
                      <a:pt x="314" y="612"/>
                    </a:lnTo>
                    <a:lnTo>
                      <a:pt x="308" y="618"/>
                    </a:lnTo>
                    <a:lnTo>
                      <a:pt x="310" y="626"/>
                    </a:lnTo>
                    <a:lnTo>
                      <a:pt x="292" y="620"/>
                    </a:lnTo>
                    <a:lnTo>
                      <a:pt x="280" y="624"/>
                    </a:lnTo>
                    <a:lnTo>
                      <a:pt x="274" y="618"/>
                    </a:lnTo>
                    <a:lnTo>
                      <a:pt x="256" y="618"/>
                    </a:lnTo>
                    <a:lnTo>
                      <a:pt x="242" y="610"/>
                    </a:lnTo>
                    <a:lnTo>
                      <a:pt x="234" y="614"/>
                    </a:lnTo>
                    <a:lnTo>
                      <a:pt x="226" y="622"/>
                    </a:lnTo>
                    <a:lnTo>
                      <a:pt x="202" y="612"/>
                    </a:lnTo>
                    <a:lnTo>
                      <a:pt x="194" y="612"/>
                    </a:lnTo>
                    <a:lnTo>
                      <a:pt x="186" y="618"/>
                    </a:lnTo>
                    <a:lnTo>
                      <a:pt x="188" y="624"/>
                    </a:lnTo>
                    <a:lnTo>
                      <a:pt x="184" y="626"/>
                    </a:lnTo>
                    <a:lnTo>
                      <a:pt x="172" y="612"/>
                    </a:lnTo>
                    <a:lnTo>
                      <a:pt x="174" y="602"/>
                    </a:lnTo>
                    <a:lnTo>
                      <a:pt x="168" y="592"/>
                    </a:lnTo>
                    <a:lnTo>
                      <a:pt x="172" y="586"/>
                    </a:lnTo>
                    <a:lnTo>
                      <a:pt x="168" y="570"/>
                    </a:lnTo>
                    <a:lnTo>
                      <a:pt x="160" y="562"/>
                    </a:lnTo>
                    <a:lnTo>
                      <a:pt x="150" y="564"/>
                    </a:lnTo>
                    <a:lnTo>
                      <a:pt x="144" y="554"/>
                    </a:lnTo>
                    <a:lnTo>
                      <a:pt x="140" y="544"/>
                    </a:lnTo>
                    <a:lnTo>
                      <a:pt x="146" y="540"/>
                    </a:lnTo>
                    <a:lnTo>
                      <a:pt x="146" y="534"/>
                    </a:lnTo>
                    <a:lnTo>
                      <a:pt x="144" y="520"/>
                    </a:lnTo>
                    <a:lnTo>
                      <a:pt x="138" y="520"/>
                    </a:lnTo>
                    <a:lnTo>
                      <a:pt x="138" y="508"/>
                    </a:lnTo>
                    <a:lnTo>
                      <a:pt x="130" y="494"/>
                    </a:lnTo>
                    <a:lnTo>
                      <a:pt x="132" y="484"/>
                    </a:lnTo>
                    <a:lnTo>
                      <a:pt x="128" y="478"/>
                    </a:lnTo>
                    <a:lnTo>
                      <a:pt x="132" y="468"/>
                    </a:lnTo>
                    <a:lnTo>
                      <a:pt x="126" y="464"/>
                    </a:lnTo>
                    <a:lnTo>
                      <a:pt x="130" y="456"/>
                    </a:lnTo>
                    <a:lnTo>
                      <a:pt x="116" y="440"/>
                    </a:lnTo>
                    <a:lnTo>
                      <a:pt x="114" y="446"/>
                    </a:lnTo>
                    <a:lnTo>
                      <a:pt x="102" y="454"/>
                    </a:lnTo>
                    <a:lnTo>
                      <a:pt x="90" y="456"/>
                    </a:lnTo>
                    <a:lnTo>
                      <a:pt x="82" y="462"/>
                    </a:lnTo>
                    <a:lnTo>
                      <a:pt x="72" y="450"/>
                    </a:lnTo>
                    <a:lnTo>
                      <a:pt x="64" y="446"/>
                    </a:lnTo>
                    <a:lnTo>
                      <a:pt x="72" y="430"/>
                    </a:lnTo>
                    <a:lnTo>
                      <a:pt x="68" y="420"/>
                    </a:lnTo>
                    <a:lnTo>
                      <a:pt x="86" y="410"/>
                    </a:lnTo>
                    <a:lnTo>
                      <a:pt x="84" y="404"/>
                    </a:lnTo>
                    <a:lnTo>
                      <a:pt x="86" y="398"/>
                    </a:lnTo>
                    <a:lnTo>
                      <a:pt x="80" y="394"/>
                    </a:lnTo>
                    <a:lnTo>
                      <a:pt x="86" y="382"/>
                    </a:lnTo>
                    <a:lnTo>
                      <a:pt x="82" y="374"/>
                    </a:lnTo>
                    <a:lnTo>
                      <a:pt x="90" y="372"/>
                    </a:lnTo>
                    <a:lnTo>
                      <a:pt x="90" y="362"/>
                    </a:lnTo>
                    <a:lnTo>
                      <a:pt x="102" y="340"/>
                    </a:lnTo>
                    <a:lnTo>
                      <a:pt x="100" y="334"/>
                    </a:lnTo>
                    <a:lnTo>
                      <a:pt x="106" y="332"/>
                    </a:lnTo>
                    <a:lnTo>
                      <a:pt x="110" y="316"/>
                    </a:lnTo>
                    <a:lnTo>
                      <a:pt x="88" y="314"/>
                    </a:lnTo>
                    <a:lnTo>
                      <a:pt x="84" y="308"/>
                    </a:lnTo>
                    <a:lnTo>
                      <a:pt x="86" y="304"/>
                    </a:lnTo>
                    <a:lnTo>
                      <a:pt x="84" y="298"/>
                    </a:lnTo>
                    <a:lnTo>
                      <a:pt x="74" y="302"/>
                    </a:lnTo>
                    <a:lnTo>
                      <a:pt x="76" y="294"/>
                    </a:lnTo>
                    <a:lnTo>
                      <a:pt x="66" y="284"/>
                    </a:lnTo>
                    <a:lnTo>
                      <a:pt x="66" y="272"/>
                    </a:lnTo>
                    <a:lnTo>
                      <a:pt x="58" y="262"/>
                    </a:lnTo>
                    <a:lnTo>
                      <a:pt x="42" y="224"/>
                    </a:lnTo>
                    <a:lnTo>
                      <a:pt x="28" y="216"/>
                    </a:lnTo>
                    <a:lnTo>
                      <a:pt x="22" y="204"/>
                    </a:lnTo>
                    <a:lnTo>
                      <a:pt x="12" y="196"/>
                    </a:lnTo>
                    <a:lnTo>
                      <a:pt x="20" y="190"/>
                    </a:lnTo>
                    <a:lnTo>
                      <a:pt x="14" y="180"/>
                    </a:lnTo>
                    <a:lnTo>
                      <a:pt x="20" y="174"/>
                    </a:lnTo>
                    <a:lnTo>
                      <a:pt x="20" y="162"/>
                    </a:lnTo>
                    <a:lnTo>
                      <a:pt x="0" y="120"/>
                    </a:lnTo>
                    <a:lnTo>
                      <a:pt x="26" y="0"/>
                    </a:lnTo>
                    <a:lnTo>
                      <a:pt x="190" y="36"/>
                    </a:lnTo>
                    <a:lnTo>
                      <a:pt x="528" y="98"/>
                    </a:lnTo>
                    <a:lnTo>
                      <a:pt x="1030" y="162"/>
                    </a:lnTo>
                    <a:lnTo>
                      <a:pt x="982" y="658"/>
                    </a:lnTo>
                    <a:lnTo>
                      <a:pt x="902" y="65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89" name="Freeform 188"/>
              <p:cNvSpPr>
                <a:spLocks/>
              </p:cNvSpPr>
              <p:nvPr/>
            </p:nvSpPr>
            <p:spPr bwMode="auto">
              <a:xfrm>
                <a:off x="8076716" y="4740478"/>
                <a:ext cx="189395" cy="118842"/>
              </a:xfrm>
              <a:custGeom>
                <a:avLst/>
                <a:gdLst>
                  <a:gd name="T0" fmla="*/ 2147483647 w 582"/>
                  <a:gd name="T1" fmla="*/ 2147483647 h 374"/>
                  <a:gd name="T2" fmla="*/ 2147483647 w 582"/>
                  <a:gd name="T3" fmla="*/ 2147483647 h 374"/>
                  <a:gd name="T4" fmla="*/ 2147483647 w 582"/>
                  <a:gd name="T5" fmla="*/ 2147483647 h 374"/>
                  <a:gd name="T6" fmla="*/ 2147483647 w 582"/>
                  <a:gd name="T7" fmla="*/ 2147483647 h 374"/>
                  <a:gd name="T8" fmla="*/ 2147483647 w 582"/>
                  <a:gd name="T9" fmla="*/ 2147483647 h 374"/>
                  <a:gd name="T10" fmla="*/ 2147483647 w 582"/>
                  <a:gd name="T11" fmla="*/ 2147483647 h 374"/>
                  <a:gd name="T12" fmla="*/ 2147483647 w 582"/>
                  <a:gd name="T13" fmla="*/ 2147483647 h 374"/>
                  <a:gd name="T14" fmla="*/ 2147483647 w 582"/>
                  <a:gd name="T15" fmla="*/ 2147483647 h 374"/>
                  <a:gd name="T16" fmla="*/ 2147483647 w 582"/>
                  <a:gd name="T17" fmla="*/ 2147483647 h 374"/>
                  <a:gd name="T18" fmla="*/ 2147483647 w 582"/>
                  <a:gd name="T19" fmla="*/ 2147483647 h 374"/>
                  <a:gd name="T20" fmla="*/ 2147483647 w 582"/>
                  <a:gd name="T21" fmla="*/ 2147483647 h 374"/>
                  <a:gd name="T22" fmla="*/ 2147483647 w 582"/>
                  <a:gd name="T23" fmla="*/ 2147483647 h 374"/>
                  <a:gd name="T24" fmla="*/ 2147483647 w 582"/>
                  <a:gd name="T25" fmla="*/ 2147483647 h 374"/>
                  <a:gd name="T26" fmla="*/ 2147483647 w 582"/>
                  <a:gd name="T27" fmla="*/ 2147483647 h 374"/>
                  <a:gd name="T28" fmla="*/ 2147483647 w 582"/>
                  <a:gd name="T29" fmla="*/ 2147483647 h 374"/>
                  <a:gd name="T30" fmla="*/ 2147483647 w 582"/>
                  <a:gd name="T31" fmla="*/ 2147483647 h 374"/>
                  <a:gd name="T32" fmla="*/ 2147483647 w 582"/>
                  <a:gd name="T33" fmla="*/ 2147483647 h 374"/>
                  <a:gd name="T34" fmla="*/ 2147483647 w 582"/>
                  <a:gd name="T35" fmla="*/ 2147483647 h 374"/>
                  <a:gd name="T36" fmla="*/ 2147483647 w 582"/>
                  <a:gd name="T37" fmla="*/ 2147483647 h 374"/>
                  <a:gd name="T38" fmla="*/ 2147483647 w 582"/>
                  <a:gd name="T39" fmla="*/ 2147483647 h 374"/>
                  <a:gd name="T40" fmla="*/ 2147483647 w 582"/>
                  <a:gd name="T41" fmla="*/ 2147483647 h 374"/>
                  <a:gd name="T42" fmla="*/ 2147483647 w 582"/>
                  <a:gd name="T43" fmla="*/ 2147483647 h 374"/>
                  <a:gd name="T44" fmla="*/ 2147483647 w 582"/>
                  <a:gd name="T45" fmla="*/ 0 h 374"/>
                  <a:gd name="T46" fmla="*/ 2147483647 w 582"/>
                  <a:gd name="T47" fmla="*/ 2147483647 h 374"/>
                  <a:gd name="T48" fmla="*/ 2147483647 w 582"/>
                  <a:gd name="T49" fmla="*/ 2147483647 h 374"/>
                  <a:gd name="T50" fmla="*/ 2147483647 w 582"/>
                  <a:gd name="T51" fmla="*/ 2147483647 h 374"/>
                  <a:gd name="T52" fmla="*/ 2147483647 w 582"/>
                  <a:gd name="T53" fmla="*/ 2147483647 h 374"/>
                  <a:gd name="T54" fmla="*/ 0 w 582"/>
                  <a:gd name="T55" fmla="*/ 2147483647 h 374"/>
                  <a:gd name="T56" fmla="*/ 2147483647 w 582"/>
                  <a:gd name="T57" fmla="*/ 2147483647 h 374"/>
                  <a:gd name="T58" fmla="*/ 2147483647 w 582"/>
                  <a:gd name="T59" fmla="*/ 2147483647 h 374"/>
                  <a:gd name="T60" fmla="*/ 2147483647 w 582"/>
                  <a:gd name="T61" fmla="*/ 2147483647 h 374"/>
                  <a:gd name="T62" fmla="*/ 2147483647 w 582"/>
                  <a:gd name="T63" fmla="*/ 2147483647 h 374"/>
                  <a:gd name="T64" fmla="*/ 2147483647 w 582"/>
                  <a:gd name="T65" fmla="*/ 2147483647 h 374"/>
                  <a:gd name="T66" fmla="*/ 2147483647 w 582"/>
                  <a:gd name="T67" fmla="*/ 2147483647 h 374"/>
                  <a:gd name="T68" fmla="*/ 2147483647 w 582"/>
                  <a:gd name="T69" fmla="*/ 2147483647 h 374"/>
                  <a:gd name="T70" fmla="*/ 2147483647 w 582"/>
                  <a:gd name="T71" fmla="*/ 2147483647 h 374"/>
                  <a:gd name="T72" fmla="*/ 2147483647 w 582"/>
                  <a:gd name="T73" fmla="*/ 2147483647 h 374"/>
                  <a:gd name="T74" fmla="*/ 2147483647 w 582"/>
                  <a:gd name="T75" fmla="*/ 2147483647 h 374"/>
                  <a:gd name="T76" fmla="*/ 2147483647 w 582"/>
                  <a:gd name="T77" fmla="*/ 2147483647 h 3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2" h="374">
                    <a:moveTo>
                      <a:pt x="582" y="216"/>
                    </a:moveTo>
                    <a:lnTo>
                      <a:pt x="554" y="192"/>
                    </a:lnTo>
                    <a:lnTo>
                      <a:pt x="546" y="190"/>
                    </a:lnTo>
                    <a:lnTo>
                      <a:pt x="540" y="176"/>
                    </a:lnTo>
                    <a:lnTo>
                      <a:pt x="530" y="176"/>
                    </a:lnTo>
                    <a:lnTo>
                      <a:pt x="524" y="160"/>
                    </a:lnTo>
                    <a:lnTo>
                      <a:pt x="526" y="162"/>
                    </a:lnTo>
                    <a:lnTo>
                      <a:pt x="524" y="152"/>
                    </a:lnTo>
                    <a:lnTo>
                      <a:pt x="530" y="146"/>
                    </a:lnTo>
                    <a:lnTo>
                      <a:pt x="532" y="134"/>
                    </a:lnTo>
                    <a:lnTo>
                      <a:pt x="524" y="122"/>
                    </a:lnTo>
                    <a:lnTo>
                      <a:pt x="534" y="108"/>
                    </a:lnTo>
                    <a:lnTo>
                      <a:pt x="544" y="80"/>
                    </a:lnTo>
                    <a:lnTo>
                      <a:pt x="552" y="66"/>
                    </a:lnTo>
                    <a:lnTo>
                      <a:pt x="548" y="60"/>
                    </a:lnTo>
                    <a:lnTo>
                      <a:pt x="524" y="56"/>
                    </a:lnTo>
                    <a:lnTo>
                      <a:pt x="512" y="42"/>
                    </a:lnTo>
                    <a:lnTo>
                      <a:pt x="510" y="22"/>
                    </a:lnTo>
                    <a:lnTo>
                      <a:pt x="504" y="20"/>
                    </a:lnTo>
                    <a:lnTo>
                      <a:pt x="506" y="16"/>
                    </a:lnTo>
                    <a:lnTo>
                      <a:pt x="488" y="14"/>
                    </a:lnTo>
                    <a:lnTo>
                      <a:pt x="484" y="4"/>
                    </a:lnTo>
                    <a:lnTo>
                      <a:pt x="472" y="0"/>
                    </a:lnTo>
                    <a:lnTo>
                      <a:pt x="70" y="76"/>
                    </a:lnTo>
                    <a:lnTo>
                      <a:pt x="64" y="42"/>
                    </a:lnTo>
                    <a:lnTo>
                      <a:pt x="50" y="54"/>
                    </a:lnTo>
                    <a:lnTo>
                      <a:pt x="32" y="60"/>
                    </a:lnTo>
                    <a:lnTo>
                      <a:pt x="0" y="90"/>
                    </a:lnTo>
                    <a:lnTo>
                      <a:pt x="44" y="374"/>
                    </a:lnTo>
                    <a:lnTo>
                      <a:pt x="144" y="358"/>
                    </a:lnTo>
                    <a:lnTo>
                      <a:pt x="494" y="292"/>
                    </a:lnTo>
                    <a:lnTo>
                      <a:pt x="504" y="274"/>
                    </a:lnTo>
                    <a:lnTo>
                      <a:pt x="516" y="272"/>
                    </a:lnTo>
                    <a:lnTo>
                      <a:pt x="530" y="276"/>
                    </a:lnTo>
                    <a:lnTo>
                      <a:pt x="534" y="270"/>
                    </a:lnTo>
                    <a:lnTo>
                      <a:pt x="552" y="260"/>
                    </a:lnTo>
                    <a:lnTo>
                      <a:pt x="554" y="256"/>
                    </a:lnTo>
                    <a:lnTo>
                      <a:pt x="552" y="252"/>
                    </a:lnTo>
                    <a:lnTo>
                      <a:pt x="582" y="216"/>
                    </a:lnTo>
                    <a:close/>
                  </a:path>
                </a:pathLst>
              </a:custGeom>
              <a:solidFill>
                <a:srgbClr val="256CB4"/>
              </a:solidFill>
              <a:ln w="3175">
                <a:solidFill>
                  <a:schemeClr val="accent5">
                    <a:lumMod val="50000"/>
                  </a:schemeClr>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90" name="Freeform 189"/>
              <p:cNvSpPr>
                <a:spLocks/>
              </p:cNvSpPr>
              <p:nvPr/>
            </p:nvSpPr>
            <p:spPr bwMode="auto">
              <a:xfrm>
                <a:off x="7669484" y="5161651"/>
                <a:ext cx="178002" cy="156715"/>
              </a:xfrm>
              <a:custGeom>
                <a:avLst/>
                <a:gdLst>
                  <a:gd name="T0" fmla="*/ 2147483647 w 548"/>
                  <a:gd name="T1" fmla="*/ 2147483647 h 494"/>
                  <a:gd name="T2" fmla="*/ 2147483647 w 548"/>
                  <a:gd name="T3" fmla="*/ 2147483647 h 494"/>
                  <a:gd name="T4" fmla="*/ 2147483647 w 548"/>
                  <a:gd name="T5" fmla="*/ 2147483647 h 494"/>
                  <a:gd name="T6" fmla="*/ 2147483647 w 548"/>
                  <a:gd name="T7" fmla="*/ 2147483647 h 494"/>
                  <a:gd name="T8" fmla="*/ 2147483647 w 548"/>
                  <a:gd name="T9" fmla="*/ 2147483647 h 494"/>
                  <a:gd name="T10" fmla="*/ 2147483647 w 548"/>
                  <a:gd name="T11" fmla="*/ 2147483647 h 494"/>
                  <a:gd name="T12" fmla="*/ 2147483647 w 548"/>
                  <a:gd name="T13" fmla="*/ 2147483647 h 494"/>
                  <a:gd name="T14" fmla="*/ 2147483647 w 548"/>
                  <a:gd name="T15" fmla="*/ 2147483647 h 494"/>
                  <a:gd name="T16" fmla="*/ 2147483647 w 548"/>
                  <a:gd name="T17" fmla="*/ 2147483647 h 494"/>
                  <a:gd name="T18" fmla="*/ 2147483647 w 548"/>
                  <a:gd name="T19" fmla="*/ 2147483647 h 494"/>
                  <a:gd name="T20" fmla="*/ 2147483647 w 548"/>
                  <a:gd name="T21" fmla="*/ 2147483647 h 494"/>
                  <a:gd name="T22" fmla="*/ 2147483647 w 548"/>
                  <a:gd name="T23" fmla="*/ 2147483647 h 494"/>
                  <a:gd name="T24" fmla="*/ 2147483647 w 548"/>
                  <a:gd name="T25" fmla="*/ 2147483647 h 494"/>
                  <a:gd name="T26" fmla="*/ 2147483647 w 548"/>
                  <a:gd name="T27" fmla="*/ 2147483647 h 494"/>
                  <a:gd name="T28" fmla="*/ 2147483647 w 548"/>
                  <a:gd name="T29" fmla="*/ 2147483647 h 494"/>
                  <a:gd name="T30" fmla="*/ 2147483647 w 548"/>
                  <a:gd name="T31" fmla="*/ 2147483647 h 494"/>
                  <a:gd name="T32" fmla="*/ 2147483647 w 548"/>
                  <a:gd name="T33" fmla="*/ 2147483647 h 494"/>
                  <a:gd name="T34" fmla="*/ 2147483647 w 548"/>
                  <a:gd name="T35" fmla="*/ 2147483647 h 494"/>
                  <a:gd name="T36" fmla="*/ 2147483647 w 548"/>
                  <a:gd name="T37" fmla="*/ 2147483647 h 494"/>
                  <a:gd name="T38" fmla="*/ 2147483647 w 548"/>
                  <a:gd name="T39" fmla="*/ 2147483647 h 494"/>
                  <a:gd name="T40" fmla="*/ 2147483647 w 548"/>
                  <a:gd name="T41" fmla="*/ 2147483647 h 494"/>
                  <a:gd name="T42" fmla="*/ 2147483647 w 548"/>
                  <a:gd name="T43" fmla="*/ 2147483647 h 494"/>
                  <a:gd name="T44" fmla="*/ 2147483647 w 548"/>
                  <a:gd name="T45" fmla="*/ 2147483647 h 494"/>
                  <a:gd name="T46" fmla="*/ 2147483647 w 548"/>
                  <a:gd name="T47" fmla="*/ 2147483647 h 494"/>
                  <a:gd name="T48" fmla="*/ 2147483647 w 548"/>
                  <a:gd name="T49" fmla="*/ 2147483647 h 494"/>
                  <a:gd name="T50" fmla="*/ 2147483647 w 548"/>
                  <a:gd name="T51" fmla="*/ 2147483647 h 494"/>
                  <a:gd name="T52" fmla="*/ 2147483647 w 548"/>
                  <a:gd name="T53" fmla="*/ 2147483647 h 494"/>
                  <a:gd name="T54" fmla="*/ 2147483647 w 548"/>
                  <a:gd name="T55" fmla="*/ 2147483647 h 494"/>
                  <a:gd name="T56" fmla="*/ 2147483647 w 548"/>
                  <a:gd name="T57" fmla="*/ 2147483647 h 494"/>
                  <a:gd name="T58" fmla="*/ 2147483647 w 548"/>
                  <a:gd name="T59" fmla="*/ 2147483647 h 494"/>
                  <a:gd name="T60" fmla="*/ 2147483647 w 548"/>
                  <a:gd name="T61" fmla="*/ 2147483647 h 494"/>
                  <a:gd name="T62" fmla="*/ 2147483647 w 548"/>
                  <a:gd name="T63" fmla="*/ 2147483647 h 494"/>
                  <a:gd name="T64" fmla="*/ 2147483647 w 548"/>
                  <a:gd name="T65" fmla="*/ 2147483647 h 494"/>
                  <a:gd name="T66" fmla="*/ 2147483647 w 548"/>
                  <a:gd name="T67" fmla="*/ 2147483647 h 494"/>
                  <a:gd name="T68" fmla="*/ 2147483647 w 548"/>
                  <a:gd name="T69" fmla="*/ 2147483647 h 494"/>
                  <a:gd name="T70" fmla="*/ 2147483647 w 548"/>
                  <a:gd name="T71" fmla="*/ 2147483647 h 494"/>
                  <a:gd name="T72" fmla="*/ 2147483647 w 548"/>
                  <a:gd name="T73" fmla="*/ 2147483647 h 494"/>
                  <a:gd name="T74" fmla="*/ 0 w 548"/>
                  <a:gd name="T75" fmla="*/ 2147483647 h 494"/>
                  <a:gd name="T76" fmla="*/ 2147483647 w 548"/>
                  <a:gd name="T77" fmla="*/ 0 h 494"/>
                  <a:gd name="T78" fmla="*/ 2147483647 w 548"/>
                  <a:gd name="T79" fmla="*/ 2147483647 h 494"/>
                  <a:gd name="T80" fmla="*/ 2147483647 w 548"/>
                  <a:gd name="T81" fmla="*/ 2147483647 h 494"/>
                  <a:gd name="T82" fmla="*/ 2147483647 w 548"/>
                  <a:gd name="T83" fmla="*/ 2147483647 h 494"/>
                  <a:gd name="T84" fmla="*/ 2147483647 w 548"/>
                  <a:gd name="T85" fmla="*/ 2147483647 h 494"/>
                  <a:gd name="T86" fmla="*/ 2147483647 w 548"/>
                  <a:gd name="T87" fmla="*/ 2147483647 h 494"/>
                  <a:gd name="T88" fmla="*/ 2147483647 w 548"/>
                  <a:gd name="T89" fmla="*/ 2147483647 h 494"/>
                  <a:gd name="T90" fmla="*/ 2147483647 w 548"/>
                  <a:gd name="T91" fmla="*/ 2147483647 h 494"/>
                  <a:gd name="T92" fmla="*/ 2147483647 w 548"/>
                  <a:gd name="T93" fmla="*/ 2147483647 h 494"/>
                  <a:gd name="T94" fmla="*/ 2147483647 w 548"/>
                  <a:gd name="T95" fmla="*/ 2147483647 h 494"/>
                  <a:gd name="T96" fmla="*/ 2147483647 w 548"/>
                  <a:gd name="T97" fmla="*/ 2147483647 h 494"/>
                  <a:gd name="T98" fmla="*/ 2147483647 w 548"/>
                  <a:gd name="T99" fmla="*/ 2147483647 h 494"/>
                  <a:gd name="T100" fmla="*/ 2147483647 w 548"/>
                  <a:gd name="T101" fmla="*/ 2147483647 h 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8" h="494">
                    <a:moveTo>
                      <a:pt x="490" y="340"/>
                    </a:moveTo>
                    <a:lnTo>
                      <a:pt x="428" y="324"/>
                    </a:lnTo>
                    <a:lnTo>
                      <a:pt x="404" y="334"/>
                    </a:lnTo>
                    <a:lnTo>
                      <a:pt x="400" y="356"/>
                    </a:lnTo>
                    <a:lnTo>
                      <a:pt x="416" y="368"/>
                    </a:lnTo>
                    <a:lnTo>
                      <a:pt x="436" y="366"/>
                    </a:lnTo>
                    <a:lnTo>
                      <a:pt x="450" y="354"/>
                    </a:lnTo>
                    <a:lnTo>
                      <a:pt x="458" y="352"/>
                    </a:lnTo>
                    <a:lnTo>
                      <a:pt x="464" y="354"/>
                    </a:lnTo>
                    <a:lnTo>
                      <a:pt x="470" y="376"/>
                    </a:lnTo>
                    <a:lnTo>
                      <a:pt x="478" y="378"/>
                    </a:lnTo>
                    <a:lnTo>
                      <a:pt x="490" y="366"/>
                    </a:lnTo>
                    <a:lnTo>
                      <a:pt x="512" y="354"/>
                    </a:lnTo>
                    <a:lnTo>
                      <a:pt x="516" y="356"/>
                    </a:lnTo>
                    <a:lnTo>
                      <a:pt x="522" y="360"/>
                    </a:lnTo>
                    <a:lnTo>
                      <a:pt x="518" y="388"/>
                    </a:lnTo>
                    <a:lnTo>
                      <a:pt x="496" y="406"/>
                    </a:lnTo>
                    <a:lnTo>
                      <a:pt x="488" y="422"/>
                    </a:lnTo>
                    <a:lnTo>
                      <a:pt x="488" y="428"/>
                    </a:lnTo>
                    <a:lnTo>
                      <a:pt x="504" y="446"/>
                    </a:lnTo>
                    <a:lnTo>
                      <a:pt x="538" y="460"/>
                    </a:lnTo>
                    <a:lnTo>
                      <a:pt x="548" y="472"/>
                    </a:lnTo>
                    <a:lnTo>
                      <a:pt x="544" y="482"/>
                    </a:lnTo>
                    <a:lnTo>
                      <a:pt x="522" y="494"/>
                    </a:lnTo>
                    <a:lnTo>
                      <a:pt x="500" y="466"/>
                    </a:lnTo>
                    <a:lnTo>
                      <a:pt x="476" y="456"/>
                    </a:lnTo>
                    <a:lnTo>
                      <a:pt x="460" y="444"/>
                    </a:lnTo>
                    <a:lnTo>
                      <a:pt x="450" y="444"/>
                    </a:lnTo>
                    <a:lnTo>
                      <a:pt x="448" y="448"/>
                    </a:lnTo>
                    <a:lnTo>
                      <a:pt x="448" y="456"/>
                    </a:lnTo>
                    <a:lnTo>
                      <a:pt x="446" y="462"/>
                    </a:lnTo>
                    <a:lnTo>
                      <a:pt x="434" y="480"/>
                    </a:lnTo>
                    <a:lnTo>
                      <a:pt x="402" y="476"/>
                    </a:lnTo>
                    <a:lnTo>
                      <a:pt x="392" y="482"/>
                    </a:lnTo>
                    <a:lnTo>
                      <a:pt x="382" y="474"/>
                    </a:lnTo>
                    <a:lnTo>
                      <a:pt x="366" y="484"/>
                    </a:lnTo>
                    <a:lnTo>
                      <a:pt x="348" y="480"/>
                    </a:lnTo>
                    <a:lnTo>
                      <a:pt x="342" y="474"/>
                    </a:lnTo>
                    <a:lnTo>
                      <a:pt x="320" y="474"/>
                    </a:lnTo>
                    <a:lnTo>
                      <a:pt x="296" y="440"/>
                    </a:lnTo>
                    <a:lnTo>
                      <a:pt x="284" y="438"/>
                    </a:lnTo>
                    <a:lnTo>
                      <a:pt x="270" y="424"/>
                    </a:lnTo>
                    <a:lnTo>
                      <a:pt x="238" y="410"/>
                    </a:lnTo>
                    <a:lnTo>
                      <a:pt x="218" y="410"/>
                    </a:lnTo>
                    <a:lnTo>
                      <a:pt x="212" y="416"/>
                    </a:lnTo>
                    <a:lnTo>
                      <a:pt x="214" y="428"/>
                    </a:lnTo>
                    <a:lnTo>
                      <a:pt x="200" y="440"/>
                    </a:lnTo>
                    <a:lnTo>
                      <a:pt x="86" y="416"/>
                    </a:lnTo>
                    <a:lnTo>
                      <a:pt x="26" y="426"/>
                    </a:lnTo>
                    <a:lnTo>
                      <a:pt x="14" y="412"/>
                    </a:lnTo>
                    <a:lnTo>
                      <a:pt x="26" y="402"/>
                    </a:lnTo>
                    <a:lnTo>
                      <a:pt x="32" y="390"/>
                    </a:lnTo>
                    <a:lnTo>
                      <a:pt x="38" y="380"/>
                    </a:lnTo>
                    <a:lnTo>
                      <a:pt x="42" y="370"/>
                    </a:lnTo>
                    <a:lnTo>
                      <a:pt x="40" y="352"/>
                    </a:lnTo>
                    <a:lnTo>
                      <a:pt x="34" y="344"/>
                    </a:lnTo>
                    <a:lnTo>
                      <a:pt x="40" y="332"/>
                    </a:lnTo>
                    <a:lnTo>
                      <a:pt x="36" y="318"/>
                    </a:lnTo>
                    <a:lnTo>
                      <a:pt x="54" y="284"/>
                    </a:lnTo>
                    <a:lnTo>
                      <a:pt x="54" y="276"/>
                    </a:lnTo>
                    <a:lnTo>
                      <a:pt x="58" y="270"/>
                    </a:lnTo>
                    <a:lnTo>
                      <a:pt x="54" y="262"/>
                    </a:lnTo>
                    <a:lnTo>
                      <a:pt x="60" y="258"/>
                    </a:lnTo>
                    <a:lnTo>
                      <a:pt x="54" y="250"/>
                    </a:lnTo>
                    <a:lnTo>
                      <a:pt x="56" y="238"/>
                    </a:lnTo>
                    <a:lnTo>
                      <a:pt x="54" y="238"/>
                    </a:lnTo>
                    <a:lnTo>
                      <a:pt x="50" y="236"/>
                    </a:lnTo>
                    <a:lnTo>
                      <a:pt x="42" y="222"/>
                    </a:lnTo>
                    <a:lnTo>
                      <a:pt x="44" y="214"/>
                    </a:lnTo>
                    <a:lnTo>
                      <a:pt x="34" y="202"/>
                    </a:lnTo>
                    <a:lnTo>
                      <a:pt x="36" y="198"/>
                    </a:lnTo>
                    <a:lnTo>
                      <a:pt x="24" y="188"/>
                    </a:lnTo>
                    <a:lnTo>
                      <a:pt x="26" y="174"/>
                    </a:lnTo>
                    <a:lnTo>
                      <a:pt x="24" y="162"/>
                    </a:lnTo>
                    <a:lnTo>
                      <a:pt x="0" y="136"/>
                    </a:lnTo>
                    <a:lnTo>
                      <a:pt x="0" y="8"/>
                    </a:lnTo>
                    <a:lnTo>
                      <a:pt x="306" y="0"/>
                    </a:lnTo>
                    <a:lnTo>
                      <a:pt x="304" y="6"/>
                    </a:lnTo>
                    <a:lnTo>
                      <a:pt x="314" y="10"/>
                    </a:lnTo>
                    <a:lnTo>
                      <a:pt x="306" y="32"/>
                    </a:lnTo>
                    <a:lnTo>
                      <a:pt x="316" y="40"/>
                    </a:lnTo>
                    <a:lnTo>
                      <a:pt x="306" y="46"/>
                    </a:lnTo>
                    <a:lnTo>
                      <a:pt x="314" y="58"/>
                    </a:lnTo>
                    <a:lnTo>
                      <a:pt x="314" y="70"/>
                    </a:lnTo>
                    <a:lnTo>
                      <a:pt x="336" y="86"/>
                    </a:lnTo>
                    <a:lnTo>
                      <a:pt x="324" y="110"/>
                    </a:lnTo>
                    <a:lnTo>
                      <a:pt x="316" y="110"/>
                    </a:lnTo>
                    <a:lnTo>
                      <a:pt x="318" y="126"/>
                    </a:lnTo>
                    <a:lnTo>
                      <a:pt x="290" y="152"/>
                    </a:lnTo>
                    <a:lnTo>
                      <a:pt x="284" y="182"/>
                    </a:lnTo>
                    <a:lnTo>
                      <a:pt x="274" y="192"/>
                    </a:lnTo>
                    <a:lnTo>
                      <a:pt x="278" y="206"/>
                    </a:lnTo>
                    <a:lnTo>
                      <a:pt x="274" y="218"/>
                    </a:lnTo>
                    <a:lnTo>
                      <a:pt x="260" y="224"/>
                    </a:lnTo>
                    <a:lnTo>
                      <a:pt x="270" y="248"/>
                    </a:lnTo>
                    <a:lnTo>
                      <a:pt x="262" y="258"/>
                    </a:lnTo>
                    <a:lnTo>
                      <a:pt x="262" y="256"/>
                    </a:lnTo>
                    <a:lnTo>
                      <a:pt x="470" y="248"/>
                    </a:lnTo>
                    <a:lnTo>
                      <a:pt x="460" y="290"/>
                    </a:lnTo>
                    <a:lnTo>
                      <a:pt x="466" y="302"/>
                    </a:lnTo>
                    <a:lnTo>
                      <a:pt x="480" y="314"/>
                    </a:lnTo>
                    <a:lnTo>
                      <a:pt x="490" y="340"/>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191" name="Freeform 190"/>
              <p:cNvSpPr>
                <a:spLocks/>
              </p:cNvSpPr>
              <p:nvPr/>
            </p:nvSpPr>
            <p:spPr bwMode="auto">
              <a:xfrm>
                <a:off x="8263555" y="4598592"/>
                <a:ext cx="54804" cy="99338"/>
              </a:xfrm>
              <a:custGeom>
                <a:avLst/>
                <a:gdLst>
                  <a:gd name="T0" fmla="*/ 144 w 168"/>
                  <a:gd name="T1" fmla="*/ 296 h 312"/>
                  <a:gd name="T2" fmla="*/ 132 w 168"/>
                  <a:gd name="T3" fmla="*/ 282 h 312"/>
                  <a:gd name="T4" fmla="*/ 136 w 168"/>
                  <a:gd name="T5" fmla="*/ 262 h 312"/>
                  <a:gd name="T6" fmla="*/ 126 w 168"/>
                  <a:gd name="T7" fmla="*/ 194 h 312"/>
                  <a:gd name="T8" fmla="*/ 140 w 168"/>
                  <a:gd name="T9" fmla="*/ 136 h 312"/>
                  <a:gd name="T10" fmla="*/ 136 w 168"/>
                  <a:gd name="T11" fmla="*/ 92 h 312"/>
                  <a:gd name="T12" fmla="*/ 150 w 168"/>
                  <a:gd name="T13" fmla="*/ 84 h 312"/>
                  <a:gd name="T14" fmla="*/ 168 w 168"/>
                  <a:gd name="T15" fmla="*/ 56 h 312"/>
                  <a:gd name="T16" fmla="*/ 168 w 168"/>
                  <a:gd name="T17" fmla="*/ 46 h 312"/>
                  <a:gd name="T18" fmla="*/ 156 w 168"/>
                  <a:gd name="T19" fmla="*/ 28 h 312"/>
                  <a:gd name="T20" fmla="*/ 162 w 168"/>
                  <a:gd name="T21" fmla="*/ 8 h 312"/>
                  <a:gd name="T22" fmla="*/ 158 w 168"/>
                  <a:gd name="T23" fmla="*/ 0 h 312"/>
                  <a:gd name="T24" fmla="*/ 0 w 168"/>
                  <a:gd name="T25" fmla="*/ 38 h 312"/>
                  <a:gd name="T26" fmla="*/ 4 w 168"/>
                  <a:gd name="T27" fmla="*/ 46 h 312"/>
                  <a:gd name="T28" fmla="*/ 2 w 168"/>
                  <a:gd name="T29" fmla="*/ 54 h 312"/>
                  <a:gd name="T30" fmla="*/ 6 w 168"/>
                  <a:gd name="T31" fmla="*/ 62 h 312"/>
                  <a:gd name="T32" fmla="*/ 8 w 168"/>
                  <a:gd name="T33" fmla="*/ 82 h 312"/>
                  <a:gd name="T34" fmla="*/ 20 w 168"/>
                  <a:gd name="T35" fmla="*/ 102 h 312"/>
                  <a:gd name="T36" fmla="*/ 18 w 168"/>
                  <a:gd name="T37" fmla="*/ 112 h 312"/>
                  <a:gd name="T38" fmla="*/ 24 w 168"/>
                  <a:gd name="T39" fmla="*/ 126 h 312"/>
                  <a:gd name="T40" fmla="*/ 20 w 168"/>
                  <a:gd name="T41" fmla="*/ 134 h 312"/>
                  <a:gd name="T42" fmla="*/ 18 w 168"/>
                  <a:gd name="T43" fmla="*/ 154 h 312"/>
                  <a:gd name="T44" fmla="*/ 34 w 168"/>
                  <a:gd name="T45" fmla="*/ 190 h 312"/>
                  <a:gd name="T46" fmla="*/ 32 w 168"/>
                  <a:gd name="T47" fmla="*/ 204 h 312"/>
                  <a:gd name="T48" fmla="*/ 34 w 168"/>
                  <a:gd name="T49" fmla="*/ 212 h 312"/>
                  <a:gd name="T50" fmla="*/ 42 w 168"/>
                  <a:gd name="T51" fmla="*/ 204 h 312"/>
                  <a:gd name="T52" fmla="*/ 50 w 168"/>
                  <a:gd name="T53" fmla="*/ 212 h 312"/>
                  <a:gd name="T54" fmla="*/ 68 w 168"/>
                  <a:gd name="T55" fmla="*/ 302 h 312"/>
                  <a:gd name="T56" fmla="*/ 72 w 168"/>
                  <a:gd name="T57" fmla="*/ 312 h 312"/>
                  <a:gd name="T58" fmla="*/ 144 w 168"/>
                  <a:gd name="T59" fmla="*/ 2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312">
                    <a:moveTo>
                      <a:pt x="144" y="296"/>
                    </a:moveTo>
                    <a:lnTo>
                      <a:pt x="132" y="282"/>
                    </a:lnTo>
                    <a:lnTo>
                      <a:pt x="136" y="262"/>
                    </a:lnTo>
                    <a:lnTo>
                      <a:pt x="126" y="194"/>
                    </a:lnTo>
                    <a:lnTo>
                      <a:pt x="140" y="136"/>
                    </a:lnTo>
                    <a:lnTo>
                      <a:pt x="136" y="92"/>
                    </a:lnTo>
                    <a:lnTo>
                      <a:pt x="150" y="84"/>
                    </a:lnTo>
                    <a:lnTo>
                      <a:pt x="168" y="56"/>
                    </a:lnTo>
                    <a:lnTo>
                      <a:pt x="168" y="46"/>
                    </a:lnTo>
                    <a:lnTo>
                      <a:pt x="156" y="28"/>
                    </a:lnTo>
                    <a:lnTo>
                      <a:pt x="162" y="8"/>
                    </a:lnTo>
                    <a:lnTo>
                      <a:pt x="158" y="0"/>
                    </a:lnTo>
                    <a:lnTo>
                      <a:pt x="0" y="38"/>
                    </a:lnTo>
                    <a:lnTo>
                      <a:pt x="4" y="46"/>
                    </a:lnTo>
                    <a:lnTo>
                      <a:pt x="2" y="54"/>
                    </a:lnTo>
                    <a:lnTo>
                      <a:pt x="6" y="62"/>
                    </a:lnTo>
                    <a:lnTo>
                      <a:pt x="8" y="82"/>
                    </a:lnTo>
                    <a:lnTo>
                      <a:pt x="20" y="102"/>
                    </a:lnTo>
                    <a:lnTo>
                      <a:pt x="18" y="112"/>
                    </a:lnTo>
                    <a:lnTo>
                      <a:pt x="24" y="126"/>
                    </a:lnTo>
                    <a:lnTo>
                      <a:pt x="20" y="134"/>
                    </a:lnTo>
                    <a:lnTo>
                      <a:pt x="18" y="154"/>
                    </a:lnTo>
                    <a:lnTo>
                      <a:pt x="34" y="190"/>
                    </a:lnTo>
                    <a:lnTo>
                      <a:pt x="32" y="204"/>
                    </a:lnTo>
                    <a:lnTo>
                      <a:pt x="34" y="212"/>
                    </a:lnTo>
                    <a:lnTo>
                      <a:pt x="42" y="204"/>
                    </a:lnTo>
                    <a:lnTo>
                      <a:pt x="50" y="212"/>
                    </a:lnTo>
                    <a:lnTo>
                      <a:pt x="68" y="302"/>
                    </a:lnTo>
                    <a:lnTo>
                      <a:pt x="72" y="312"/>
                    </a:lnTo>
                    <a:lnTo>
                      <a:pt x="144" y="29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92" name="Freeform 191"/>
              <p:cNvSpPr>
                <a:spLocks/>
              </p:cNvSpPr>
              <p:nvPr/>
            </p:nvSpPr>
            <p:spPr bwMode="auto">
              <a:xfrm>
                <a:off x="8245141" y="4761300"/>
                <a:ext cx="46473" cy="95485"/>
              </a:xfrm>
              <a:custGeom>
                <a:avLst/>
                <a:gdLst>
                  <a:gd name="T0" fmla="*/ 2147483647 w 142"/>
                  <a:gd name="T1" fmla="*/ 2147483647 h 300"/>
                  <a:gd name="T2" fmla="*/ 2147483647 w 142"/>
                  <a:gd name="T3" fmla="*/ 2147483647 h 300"/>
                  <a:gd name="T4" fmla="*/ 2147483647 w 142"/>
                  <a:gd name="T5" fmla="*/ 2147483647 h 300"/>
                  <a:gd name="T6" fmla="*/ 2147483647 w 142"/>
                  <a:gd name="T7" fmla="*/ 2147483647 h 300"/>
                  <a:gd name="T8" fmla="*/ 2147483647 w 142"/>
                  <a:gd name="T9" fmla="*/ 2147483647 h 300"/>
                  <a:gd name="T10" fmla="*/ 2147483647 w 142"/>
                  <a:gd name="T11" fmla="*/ 2147483647 h 300"/>
                  <a:gd name="T12" fmla="*/ 2147483647 w 142"/>
                  <a:gd name="T13" fmla="*/ 2147483647 h 300"/>
                  <a:gd name="T14" fmla="*/ 2147483647 w 142"/>
                  <a:gd name="T15" fmla="*/ 2147483647 h 300"/>
                  <a:gd name="T16" fmla="*/ 2147483647 w 142"/>
                  <a:gd name="T17" fmla="*/ 2147483647 h 300"/>
                  <a:gd name="T18" fmla="*/ 2147483647 w 142"/>
                  <a:gd name="T19" fmla="*/ 2147483647 h 300"/>
                  <a:gd name="T20" fmla="*/ 2147483647 w 142"/>
                  <a:gd name="T21" fmla="*/ 2147483647 h 300"/>
                  <a:gd name="T22" fmla="*/ 2147483647 w 142"/>
                  <a:gd name="T23" fmla="*/ 2147483647 h 300"/>
                  <a:gd name="T24" fmla="*/ 2147483647 w 142"/>
                  <a:gd name="T25" fmla="*/ 2147483647 h 300"/>
                  <a:gd name="T26" fmla="*/ 2147483647 w 142"/>
                  <a:gd name="T27" fmla="*/ 2147483647 h 300"/>
                  <a:gd name="T28" fmla="*/ 2147483647 w 142"/>
                  <a:gd name="T29" fmla="*/ 2147483647 h 300"/>
                  <a:gd name="T30" fmla="*/ 2147483647 w 142"/>
                  <a:gd name="T31" fmla="*/ 2147483647 h 300"/>
                  <a:gd name="T32" fmla="*/ 2147483647 w 142"/>
                  <a:gd name="T33" fmla="*/ 2147483647 h 300"/>
                  <a:gd name="T34" fmla="*/ 2147483647 w 142"/>
                  <a:gd name="T35" fmla="*/ 2147483647 h 300"/>
                  <a:gd name="T36" fmla="*/ 2147483647 w 142"/>
                  <a:gd name="T37" fmla="*/ 2147483647 h 300"/>
                  <a:gd name="T38" fmla="*/ 2147483647 w 142"/>
                  <a:gd name="T39" fmla="*/ 2147483647 h 300"/>
                  <a:gd name="T40" fmla="*/ 2147483647 w 142"/>
                  <a:gd name="T41" fmla="*/ 2147483647 h 300"/>
                  <a:gd name="T42" fmla="*/ 2147483647 w 142"/>
                  <a:gd name="T43" fmla="*/ 2147483647 h 300"/>
                  <a:gd name="T44" fmla="*/ 2147483647 w 142"/>
                  <a:gd name="T45" fmla="*/ 2147483647 h 300"/>
                  <a:gd name="T46" fmla="*/ 2147483647 w 142"/>
                  <a:gd name="T47" fmla="*/ 2147483647 h 300"/>
                  <a:gd name="T48" fmla="*/ 2147483647 w 142"/>
                  <a:gd name="T49" fmla="*/ 0 h 300"/>
                  <a:gd name="T50" fmla="*/ 2147483647 w 142"/>
                  <a:gd name="T51" fmla="*/ 2147483647 h 300"/>
                  <a:gd name="T52" fmla="*/ 2147483647 w 142"/>
                  <a:gd name="T53" fmla="*/ 2147483647 h 300"/>
                  <a:gd name="T54" fmla="*/ 2147483647 w 142"/>
                  <a:gd name="T55" fmla="*/ 2147483647 h 300"/>
                  <a:gd name="T56" fmla="*/ 2147483647 w 142"/>
                  <a:gd name="T57" fmla="*/ 2147483647 h 300"/>
                  <a:gd name="T58" fmla="*/ 2147483647 w 142"/>
                  <a:gd name="T59" fmla="*/ 2147483647 h 300"/>
                  <a:gd name="T60" fmla="*/ 2147483647 w 142"/>
                  <a:gd name="T61" fmla="*/ 2147483647 h 300"/>
                  <a:gd name="T62" fmla="*/ 2147483647 w 142"/>
                  <a:gd name="T63" fmla="*/ 2147483647 h 300"/>
                  <a:gd name="T64" fmla="*/ 2147483647 w 142"/>
                  <a:gd name="T65" fmla="*/ 2147483647 h 300"/>
                  <a:gd name="T66" fmla="*/ 2147483647 w 142"/>
                  <a:gd name="T67" fmla="*/ 2147483647 h 300"/>
                  <a:gd name="T68" fmla="*/ 2147483647 w 142"/>
                  <a:gd name="T69" fmla="*/ 2147483647 h 300"/>
                  <a:gd name="T70" fmla="*/ 2147483647 w 142"/>
                  <a:gd name="T71" fmla="*/ 2147483647 h 300"/>
                  <a:gd name="T72" fmla="*/ 2147483647 w 142"/>
                  <a:gd name="T73" fmla="*/ 2147483647 h 300"/>
                  <a:gd name="T74" fmla="*/ 2147483647 w 142"/>
                  <a:gd name="T75" fmla="*/ 2147483647 h 300"/>
                  <a:gd name="T76" fmla="*/ 2147483647 w 142"/>
                  <a:gd name="T77" fmla="*/ 2147483647 h 300"/>
                  <a:gd name="T78" fmla="*/ 2147483647 w 142"/>
                  <a:gd name="T79" fmla="*/ 2147483647 h 300"/>
                  <a:gd name="T80" fmla="*/ 2147483647 w 142"/>
                  <a:gd name="T81" fmla="*/ 2147483647 h 300"/>
                  <a:gd name="T82" fmla="*/ 2147483647 w 142"/>
                  <a:gd name="T83" fmla="*/ 2147483647 h 300"/>
                  <a:gd name="T84" fmla="*/ 2147483647 w 142"/>
                  <a:gd name="T85" fmla="*/ 2147483647 h 300"/>
                  <a:gd name="T86" fmla="*/ 0 w 142"/>
                  <a:gd name="T87" fmla="*/ 2147483647 h 300"/>
                  <a:gd name="T88" fmla="*/ 2147483647 w 142"/>
                  <a:gd name="T89" fmla="*/ 2147483647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2" h="300">
                    <a:moveTo>
                      <a:pt x="6" y="242"/>
                    </a:moveTo>
                    <a:lnTo>
                      <a:pt x="36" y="264"/>
                    </a:lnTo>
                    <a:lnTo>
                      <a:pt x="50" y="266"/>
                    </a:lnTo>
                    <a:lnTo>
                      <a:pt x="64" y="274"/>
                    </a:lnTo>
                    <a:lnTo>
                      <a:pt x="82" y="272"/>
                    </a:lnTo>
                    <a:lnTo>
                      <a:pt x="86" y="294"/>
                    </a:lnTo>
                    <a:lnTo>
                      <a:pt x="90" y="300"/>
                    </a:lnTo>
                    <a:lnTo>
                      <a:pt x="126" y="220"/>
                    </a:lnTo>
                    <a:lnTo>
                      <a:pt x="124" y="214"/>
                    </a:lnTo>
                    <a:lnTo>
                      <a:pt x="132" y="208"/>
                    </a:lnTo>
                    <a:lnTo>
                      <a:pt x="134" y="202"/>
                    </a:lnTo>
                    <a:lnTo>
                      <a:pt x="132" y="166"/>
                    </a:lnTo>
                    <a:lnTo>
                      <a:pt x="134" y="162"/>
                    </a:lnTo>
                    <a:lnTo>
                      <a:pt x="138" y="162"/>
                    </a:lnTo>
                    <a:lnTo>
                      <a:pt x="142" y="160"/>
                    </a:lnTo>
                    <a:lnTo>
                      <a:pt x="142" y="124"/>
                    </a:lnTo>
                    <a:lnTo>
                      <a:pt x="138" y="116"/>
                    </a:lnTo>
                    <a:lnTo>
                      <a:pt x="126" y="106"/>
                    </a:lnTo>
                    <a:lnTo>
                      <a:pt x="112" y="102"/>
                    </a:lnTo>
                    <a:lnTo>
                      <a:pt x="110" y="100"/>
                    </a:lnTo>
                    <a:lnTo>
                      <a:pt x="108" y="92"/>
                    </a:lnTo>
                    <a:lnTo>
                      <a:pt x="112" y="76"/>
                    </a:lnTo>
                    <a:lnTo>
                      <a:pt x="116" y="70"/>
                    </a:lnTo>
                    <a:lnTo>
                      <a:pt x="120" y="30"/>
                    </a:lnTo>
                    <a:lnTo>
                      <a:pt x="34" y="0"/>
                    </a:lnTo>
                    <a:lnTo>
                      <a:pt x="26" y="14"/>
                    </a:lnTo>
                    <a:lnTo>
                      <a:pt x="16" y="42"/>
                    </a:lnTo>
                    <a:lnTo>
                      <a:pt x="6" y="56"/>
                    </a:lnTo>
                    <a:lnTo>
                      <a:pt x="14" y="68"/>
                    </a:lnTo>
                    <a:lnTo>
                      <a:pt x="12" y="80"/>
                    </a:lnTo>
                    <a:lnTo>
                      <a:pt x="6" y="86"/>
                    </a:lnTo>
                    <a:lnTo>
                      <a:pt x="8" y="96"/>
                    </a:lnTo>
                    <a:lnTo>
                      <a:pt x="6" y="94"/>
                    </a:lnTo>
                    <a:lnTo>
                      <a:pt x="12" y="110"/>
                    </a:lnTo>
                    <a:lnTo>
                      <a:pt x="22" y="110"/>
                    </a:lnTo>
                    <a:lnTo>
                      <a:pt x="28" y="124"/>
                    </a:lnTo>
                    <a:lnTo>
                      <a:pt x="36" y="126"/>
                    </a:lnTo>
                    <a:lnTo>
                      <a:pt x="64" y="150"/>
                    </a:lnTo>
                    <a:lnTo>
                      <a:pt x="34" y="186"/>
                    </a:lnTo>
                    <a:lnTo>
                      <a:pt x="36" y="190"/>
                    </a:lnTo>
                    <a:lnTo>
                      <a:pt x="34" y="194"/>
                    </a:lnTo>
                    <a:lnTo>
                      <a:pt x="16" y="204"/>
                    </a:lnTo>
                    <a:lnTo>
                      <a:pt x="6" y="216"/>
                    </a:lnTo>
                    <a:lnTo>
                      <a:pt x="0" y="234"/>
                    </a:lnTo>
                    <a:lnTo>
                      <a:pt x="6" y="242"/>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193" name="Freeform 192"/>
              <p:cNvSpPr>
                <a:spLocks/>
              </p:cNvSpPr>
              <p:nvPr/>
            </p:nvSpPr>
            <p:spPr bwMode="auto">
              <a:xfrm>
                <a:off x="8337052" y="4712516"/>
                <a:ext cx="21478" cy="31140"/>
              </a:xfrm>
              <a:custGeom>
                <a:avLst/>
                <a:gdLst>
                  <a:gd name="T0" fmla="*/ 2147483647 w 66"/>
                  <a:gd name="T1" fmla="*/ 2147483647 h 98"/>
                  <a:gd name="T2" fmla="*/ 2147483647 w 66"/>
                  <a:gd name="T3" fmla="*/ 2147483647 h 98"/>
                  <a:gd name="T4" fmla="*/ 2147483647 w 66"/>
                  <a:gd name="T5" fmla="*/ 2147483647 h 98"/>
                  <a:gd name="T6" fmla="*/ 2147483647 w 66"/>
                  <a:gd name="T7" fmla="*/ 2147483647 h 98"/>
                  <a:gd name="T8" fmla="*/ 2147483647 w 66"/>
                  <a:gd name="T9" fmla="*/ 2147483647 h 98"/>
                  <a:gd name="T10" fmla="*/ 2147483647 w 66"/>
                  <a:gd name="T11" fmla="*/ 2147483647 h 98"/>
                  <a:gd name="T12" fmla="*/ 2147483647 w 66"/>
                  <a:gd name="T13" fmla="*/ 2147483647 h 98"/>
                  <a:gd name="T14" fmla="*/ 2147483647 w 66"/>
                  <a:gd name="T15" fmla="*/ 2147483647 h 98"/>
                  <a:gd name="T16" fmla="*/ 2147483647 w 66"/>
                  <a:gd name="T17" fmla="*/ 0 h 98"/>
                  <a:gd name="T18" fmla="*/ 0 w 66"/>
                  <a:gd name="T19" fmla="*/ 2147483647 h 98"/>
                  <a:gd name="T20" fmla="*/ 2147483647 w 66"/>
                  <a:gd name="T21" fmla="*/ 2147483647 h 98"/>
                  <a:gd name="T22" fmla="*/ 2147483647 w 66"/>
                  <a:gd name="T23" fmla="*/ 2147483647 h 98"/>
                  <a:gd name="T24" fmla="*/ 2147483647 w 66"/>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98">
                    <a:moveTo>
                      <a:pt x="18" y="98"/>
                    </a:moveTo>
                    <a:lnTo>
                      <a:pt x="52" y="78"/>
                    </a:lnTo>
                    <a:lnTo>
                      <a:pt x="60" y="68"/>
                    </a:lnTo>
                    <a:lnTo>
                      <a:pt x="62" y="40"/>
                    </a:lnTo>
                    <a:lnTo>
                      <a:pt x="66" y="36"/>
                    </a:lnTo>
                    <a:lnTo>
                      <a:pt x="48" y="28"/>
                    </a:lnTo>
                    <a:lnTo>
                      <a:pt x="46" y="16"/>
                    </a:lnTo>
                    <a:lnTo>
                      <a:pt x="42" y="16"/>
                    </a:lnTo>
                    <a:lnTo>
                      <a:pt x="38" y="0"/>
                    </a:lnTo>
                    <a:lnTo>
                      <a:pt x="0" y="10"/>
                    </a:lnTo>
                    <a:lnTo>
                      <a:pt x="18" y="86"/>
                    </a:lnTo>
                    <a:lnTo>
                      <a:pt x="16" y="88"/>
                    </a:lnTo>
                    <a:lnTo>
                      <a:pt x="18" y="9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94" name="Freeform 193"/>
              <p:cNvSpPr>
                <a:spLocks/>
              </p:cNvSpPr>
              <p:nvPr/>
            </p:nvSpPr>
            <p:spPr bwMode="auto">
              <a:xfrm>
                <a:off x="8028119" y="5044757"/>
                <a:ext cx="165726" cy="123316"/>
              </a:xfrm>
              <a:custGeom>
                <a:avLst/>
                <a:gdLst>
                  <a:gd name="T0" fmla="*/ 298 w 510"/>
                  <a:gd name="T1" fmla="*/ 378 h 388"/>
                  <a:gd name="T2" fmla="*/ 316 w 510"/>
                  <a:gd name="T3" fmla="*/ 362 h 388"/>
                  <a:gd name="T4" fmla="*/ 332 w 510"/>
                  <a:gd name="T5" fmla="*/ 352 h 388"/>
                  <a:gd name="T6" fmla="*/ 312 w 510"/>
                  <a:gd name="T7" fmla="*/ 324 h 388"/>
                  <a:gd name="T8" fmla="*/ 374 w 510"/>
                  <a:gd name="T9" fmla="*/ 310 h 388"/>
                  <a:gd name="T10" fmla="*/ 420 w 510"/>
                  <a:gd name="T11" fmla="*/ 262 h 388"/>
                  <a:gd name="T12" fmla="*/ 432 w 510"/>
                  <a:gd name="T13" fmla="*/ 254 h 388"/>
                  <a:gd name="T14" fmla="*/ 450 w 510"/>
                  <a:gd name="T15" fmla="*/ 232 h 388"/>
                  <a:gd name="T16" fmla="*/ 464 w 510"/>
                  <a:gd name="T17" fmla="*/ 208 h 388"/>
                  <a:gd name="T18" fmla="*/ 468 w 510"/>
                  <a:gd name="T19" fmla="*/ 186 h 388"/>
                  <a:gd name="T20" fmla="*/ 510 w 510"/>
                  <a:gd name="T21" fmla="*/ 130 h 388"/>
                  <a:gd name="T22" fmla="*/ 376 w 510"/>
                  <a:gd name="T23" fmla="*/ 20 h 388"/>
                  <a:gd name="T24" fmla="*/ 258 w 510"/>
                  <a:gd name="T25" fmla="*/ 20 h 388"/>
                  <a:gd name="T26" fmla="*/ 232 w 510"/>
                  <a:gd name="T27" fmla="*/ 10 h 388"/>
                  <a:gd name="T28" fmla="*/ 90 w 510"/>
                  <a:gd name="T29" fmla="*/ 10 h 388"/>
                  <a:gd name="T30" fmla="*/ 62 w 510"/>
                  <a:gd name="T31" fmla="*/ 24 h 388"/>
                  <a:gd name="T32" fmla="*/ 52 w 510"/>
                  <a:gd name="T33" fmla="*/ 32 h 388"/>
                  <a:gd name="T34" fmla="*/ 22 w 510"/>
                  <a:gd name="T35" fmla="*/ 44 h 388"/>
                  <a:gd name="T36" fmla="*/ 10 w 510"/>
                  <a:gd name="T37" fmla="*/ 64 h 388"/>
                  <a:gd name="T38" fmla="*/ 38 w 510"/>
                  <a:gd name="T39" fmla="*/ 112 h 388"/>
                  <a:gd name="T40" fmla="*/ 60 w 510"/>
                  <a:gd name="T41" fmla="*/ 124 h 388"/>
                  <a:gd name="T42" fmla="*/ 72 w 510"/>
                  <a:gd name="T43" fmla="*/ 146 h 388"/>
                  <a:gd name="T44" fmla="*/ 90 w 510"/>
                  <a:gd name="T45" fmla="*/ 164 h 388"/>
                  <a:gd name="T46" fmla="*/ 124 w 510"/>
                  <a:gd name="T47" fmla="*/ 186 h 388"/>
                  <a:gd name="T48" fmla="*/ 136 w 510"/>
                  <a:gd name="T49" fmla="*/ 204 h 388"/>
                  <a:gd name="T50" fmla="*/ 168 w 510"/>
                  <a:gd name="T51" fmla="*/ 238 h 388"/>
                  <a:gd name="T52" fmla="*/ 180 w 510"/>
                  <a:gd name="T53" fmla="*/ 250 h 388"/>
                  <a:gd name="T54" fmla="*/ 190 w 510"/>
                  <a:gd name="T55" fmla="*/ 260 h 388"/>
                  <a:gd name="T56" fmla="*/ 222 w 510"/>
                  <a:gd name="T57" fmla="*/ 282 h 388"/>
                  <a:gd name="T58" fmla="*/ 238 w 510"/>
                  <a:gd name="T59" fmla="*/ 324 h 388"/>
                  <a:gd name="T60" fmla="*/ 272 w 510"/>
                  <a:gd name="T61" fmla="*/ 356 h 388"/>
                  <a:gd name="T62" fmla="*/ 302 w 510"/>
                  <a:gd name="T6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0" h="388">
                    <a:moveTo>
                      <a:pt x="302" y="388"/>
                    </a:moveTo>
                    <a:lnTo>
                      <a:pt x="298" y="378"/>
                    </a:lnTo>
                    <a:lnTo>
                      <a:pt x="300" y="374"/>
                    </a:lnTo>
                    <a:lnTo>
                      <a:pt x="316" y="362"/>
                    </a:lnTo>
                    <a:lnTo>
                      <a:pt x="326" y="360"/>
                    </a:lnTo>
                    <a:lnTo>
                      <a:pt x="332" y="352"/>
                    </a:lnTo>
                    <a:lnTo>
                      <a:pt x="314" y="328"/>
                    </a:lnTo>
                    <a:lnTo>
                      <a:pt x="312" y="324"/>
                    </a:lnTo>
                    <a:lnTo>
                      <a:pt x="314" y="320"/>
                    </a:lnTo>
                    <a:lnTo>
                      <a:pt x="374" y="310"/>
                    </a:lnTo>
                    <a:lnTo>
                      <a:pt x="382" y="306"/>
                    </a:lnTo>
                    <a:lnTo>
                      <a:pt x="420" y="262"/>
                    </a:lnTo>
                    <a:lnTo>
                      <a:pt x="424" y="262"/>
                    </a:lnTo>
                    <a:lnTo>
                      <a:pt x="432" y="254"/>
                    </a:lnTo>
                    <a:lnTo>
                      <a:pt x="434" y="240"/>
                    </a:lnTo>
                    <a:lnTo>
                      <a:pt x="450" y="232"/>
                    </a:lnTo>
                    <a:lnTo>
                      <a:pt x="460" y="220"/>
                    </a:lnTo>
                    <a:lnTo>
                      <a:pt x="464" y="208"/>
                    </a:lnTo>
                    <a:lnTo>
                      <a:pt x="458" y="198"/>
                    </a:lnTo>
                    <a:lnTo>
                      <a:pt x="468" y="186"/>
                    </a:lnTo>
                    <a:lnTo>
                      <a:pt x="486" y="146"/>
                    </a:lnTo>
                    <a:lnTo>
                      <a:pt x="510" y="130"/>
                    </a:lnTo>
                    <a:lnTo>
                      <a:pt x="510" y="120"/>
                    </a:lnTo>
                    <a:lnTo>
                      <a:pt x="376" y="20"/>
                    </a:lnTo>
                    <a:lnTo>
                      <a:pt x="260" y="38"/>
                    </a:lnTo>
                    <a:lnTo>
                      <a:pt x="258" y="20"/>
                    </a:lnTo>
                    <a:lnTo>
                      <a:pt x="240" y="2"/>
                    </a:lnTo>
                    <a:lnTo>
                      <a:pt x="232" y="10"/>
                    </a:lnTo>
                    <a:lnTo>
                      <a:pt x="228" y="0"/>
                    </a:lnTo>
                    <a:lnTo>
                      <a:pt x="90" y="10"/>
                    </a:lnTo>
                    <a:lnTo>
                      <a:pt x="86" y="16"/>
                    </a:lnTo>
                    <a:lnTo>
                      <a:pt x="62" y="24"/>
                    </a:lnTo>
                    <a:lnTo>
                      <a:pt x="56" y="34"/>
                    </a:lnTo>
                    <a:lnTo>
                      <a:pt x="52" y="32"/>
                    </a:lnTo>
                    <a:lnTo>
                      <a:pt x="20" y="44"/>
                    </a:lnTo>
                    <a:lnTo>
                      <a:pt x="22" y="44"/>
                    </a:lnTo>
                    <a:lnTo>
                      <a:pt x="20" y="56"/>
                    </a:lnTo>
                    <a:lnTo>
                      <a:pt x="10" y="64"/>
                    </a:lnTo>
                    <a:lnTo>
                      <a:pt x="0" y="86"/>
                    </a:lnTo>
                    <a:lnTo>
                      <a:pt x="38" y="112"/>
                    </a:lnTo>
                    <a:lnTo>
                      <a:pt x="52" y="110"/>
                    </a:lnTo>
                    <a:lnTo>
                      <a:pt x="60" y="124"/>
                    </a:lnTo>
                    <a:lnTo>
                      <a:pt x="60" y="124"/>
                    </a:lnTo>
                    <a:lnTo>
                      <a:pt x="72" y="146"/>
                    </a:lnTo>
                    <a:lnTo>
                      <a:pt x="90" y="164"/>
                    </a:lnTo>
                    <a:lnTo>
                      <a:pt x="90" y="164"/>
                    </a:lnTo>
                    <a:lnTo>
                      <a:pt x="94" y="172"/>
                    </a:lnTo>
                    <a:lnTo>
                      <a:pt x="124" y="186"/>
                    </a:lnTo>
                    <a:lnTo>
                      <a:pt x="136" y="204"/>
                    </a:lnTo>
                    <a:lnTo>
                      <a:pt x="136" y="204"/>
                    </a:lnTo>
                    <a:lnTo>
                      <a:pt x="168" y="224"/>
                    </a:lnTo>
                    <a:lnTo>
                      <a:pt x="168" y="238"/>
                    </a:lnTo>
                    <a:lnTo>
                      <a:pt x="180" y="242"/>
                    </a:lnTo>
                    <a:lnTo>
                      <a:pt x="180" y="250"/>
                    </a:lnTo>
                    <a:lnTo>
                      <a:pt x="190" y="254"/>
                    </a:lnTo>
                    <a:lnTo>
                      <a:pt x="190" y="260"/>
                    </a:lnTo>
                    <a:lnTo>
                      <a:pt x="222" y="276"/>
                    </a:lnTo>
                    <a:lnTo>
                      <a:pt x="222" y="282"/>
                    </a:lnTo>
                    <a:lnTo>
                      <a:pt x="236" y="306"/>
                    </a:lnTo>
                    <a:lnTo>
                      <a:pt x="238" y="324"/>
                    </a:lnTo>
                    <a:lnTo>
                      <a:pt x="256" y="332"/>
                    </a:lnTo>
                    <a:lnTo>
                      <a:pt x="272" y="356"/>
                    </a:lnTo>
                    <a:lnTo>
                      <a:pt x="274" y="380"/>
                    </a:lnTo>
                    <a:lnTo>
                      <a:pt x="302" y="38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195" name="Freeform 194"/>
              <p:cNvSpPr>
                <a:spLocks/>
              </p:cNvSpPr>
              <p:nvPr/>
            </p:nvSpPr>
            <p:spPr bwMode="auto">
              <a:xfrm>
                <a:off x="8251718" y="4896606"/>
                <a:ext cx="17537" cy="39821"/>
              </a:xfrm>
              <a:custGeom>
                <a:avLst/>
                <a:gdLst>
                  <a:gd name="T0" fmla="*/ 2147483647 w 54"/>
                  <a:gd name="T1" fmla="*/ 2147483647 h 124"/>
                  <a:gd name="T2" fmla="*/ 2147483647 w 54"/>
                  <a:gd name="T3" fmla="*/ 2147483647 h 124"/>
                  <a:gd name="T4" fmla="*/ 2147483647 w 54"/>
                  <a:gd name="T5" fmla="*/ 2147483647 h 124"/>
                  <a:gd name="T6" fmla="*/ 2147483647 w 54"/>
                  <a:gd name="T7" fmla="*/ 2147483647 h 124"/>
                  <a:gd name="T8" fmla="*/ 0 w 54"/>
                  <a:gd name="T9" fmla="*/ 2147483647 h 124"/>
                  <a:gd name="T10" fmla="*/ 2147483647 w 54"/>
                  <a:gd name="T11" fmla="*/ 2147483647 h 124"/>
                  <a:gd name="T12" fmla="*/ 2147483647 w 54"/>
                  <a:gd name="T13" fmla="*/ 2147483647 h 124"/>
                  <a:gd name="T14" fmla="*/ 2147483647 w 54"/>
                  <a:gd name="T15" fmla="*/ 2147483647 h 124"/>
                  <a:gd name="T16" fmla="*/ 2147483647 w 54"/>
                  <a:gd name="T17" fmla="*/ 2147483647 h 124"/>
                  <a:gd name="T18" fmla="*/ 2147483647 w 54"/>
                  <a:gd name="T19" fmla="*/ 0 h 124"/>
                  <a:gd name="T20" fmla="*/ 2147483647 w 54"/>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124">
                    <a:moveTo>
                      <a:pt x="10" y="18"/>
                    </a:moveTo>
                    <a:lnTo>
                      <a:pt x="18" y="20"/>
                    </a:lnTo>
                    <a:lnTo>
                      <a:pt x="18" y="30"/>
                    </a:lnTo>
                    <a:lnTo>
                      <a:pt x="10" y="34"/>
                    </a:lnTo>
                    <a:lnTo>
                      <a:pt x="0" y="88"/>
                    </a:lnTo>
                    <a:lnTo>
                      <a:pt x="10" y="120"/>
                    </a:lnTo>
                    <a:lnTo>
                      <a:pt x="16" y="124"/>
                    </a:lnTo>
                    <a:lnTo>
                      <a:pt x="24" y="122"/>
                    </a:lnTo>
                    <a:lnTo>
                      <a:pt x="28" y="116"/>
                    </a:lnTo>
                    <a:lnTo>
                      <a:pt x="54" y="0"/>
                    </a:lnTo>
                    <a:lnTo>
                      <a:pt x="10" y="1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196" name="Freeform 195"/>
              <p:cNvSpPr>
                <a:spLocks/>
              </p:cNvSpPr>
              <p:nvPr/>
            </p:nvSpPr>
            <p:spPr bwMode="auto">
              <a:xfrm>
                <a:off x="6822001" y="4413188"/>
                <a:ext cx="214392" cy="155858"/>
              </a:xfrm>
              <a:custGeom>
                <a:avLst/>
                <a:gdLst>
                  <a:gd name="T0" fmla="*/ 2147483647 w 658"/>
                  <a:gd name="T1" fmla="*/ 2147483647 h 490"/>
                  <a:gd name="T2" fmla="*/ 2147483647 w 658"/>
                  <a:gd name="T3" fmla="*/ 2147483647 h 490"/>
                  <a:gd name="T4" fmla="*/ 2147483647 w 658"/>
                  <a:gd name="T5" fmla="*/ 2147483647 h 490"/>
                  <a:gd name="T6" fmla="*/ 2147483647 w 658"/>
                  <a:gd name="T7" fmla="*/ 2147483647 h 490"/>
                  <a:gd name="T8" fmla="*/ 2147483647 w 658"/>
                  <a:gd name="T9" fmla="*/ 2147483647 h 490"/>
                  <a:gd name="T10" fmla="*/ 2147483647 w 658"/>
                  <a:gd name="T11" fmla="*/ 2147483647 h 490"/>
                  <a:gd name="T12" fmla="*/ 2147483647 w 658"/>
                  <a:gd name="T13" fmla="*/ 2147483647 h 490"/>
                  <a:gd name="T14" fmla="*/ 2147483647 w 658"/>
                  <a:gd name="T15" fmla="*/ 2147483647 h 490"/>
                  <a:gd name="T16" fmla="*/ 2147483647 w 658"/>
                  <a:gd name="T17" fmla="*/ 2147483647 h 490"/>
                  <a:gd name="T18" fmla="*/ 2147483647 w 658"/>
                  <a:gd name="T19" fmla="*/ 2147483647 h 490"/>
                  <a:gd name="T20" fmla="*/ 2147483647 w 658"/>
                  <a:gd name="T21" fmla="*/ 2147483647 h 490"/>
                  <a:gd name="T22" fmla="*/ 2147483647 w 658"/>
                  <a:gd name="T23" fmla="*/ 2147483647 h 490"/>
                  <a:gd name="T24" fmla="*/ 2147483647 w 658"/>
                  <a:gd name="T25" fmla="*/ 2147483647 h 490"/>
                  <a:gd name="T26" fmla="*/ 2147483647 w 658"/>
                  <a:gd name="T27" fmla="*/ 2147483647 h 490"/>
                  <a:gd name="T28" fmla="*/ 2147483647 w 658"/>
                  <a:gd name="T29" fmla="*/ 2147483647 h 490"/>
                  <a:gd name="T30" fmla="*/ 2147483647 w 658"/>
                  <a:gd name="T31" fmla="*/ 2147483647 h 490"/>
                  <a:gd name="T32" fmla="*/ 2147483647 w 658"/>
                  <a:gd name="T33" fmla="*/ 2147483647 h 490"/>
                  <a:gd name="T34" fmla="*/ 2147483647 w 658"/>
                  <a:gd name="T35" fmla="*/ 2147483647 h 490"/>
                  <a:gd name="T36" fmla="*/ 2147483647 w 658"/>
                  <a:gd name="T37" fmla="*/ 2147483647 h 490"/>
                  <a:gd name="T38" fmla="*/ 2147483647 w 658"/>
                  <a:gd name="T39" fmla="*/ 2147483647 h 490"/>
                  <a:gd name="T40" fmla="*/ 2147483647 w 658"/>
                  <a:gd name="T41" fmla="*/ 2147483647 h 490"/>
                  <a:gd name="T42" fmla="*/ 2147483647 w 658"/>
                  <a:gd name="T43" fmla="*/ 2147483647 h 490"/>
                  <a:gd name="T44" fmla="*/ 2147483647 w 658"/>
                  <a:gd name="T45" fmla="*/ 2147483647 h 490"/>
                  <a:gd name="T46" fmla="*/ 2147483647 w 658"/>
                  <a:gd name="T47" fmla="*/ 2147483647 h 490"/>
                  <a:gd name="T48" fmla="*/ 2147483647 w 658"/>
                  <a:gd name="T49" fmla="*/ 2147483647 h 490"/>
                  <a:gd name="T50" fmla="*/ 2147483647 w 658"/>
                  <a:gd name="T51" fmla="*/ 2147483647 h 490"/>
                  <a:gd name="T52" fmla="*/ 2147483647 w 658"/>
                  <a:gd name="T53" fmla="*/ 2147483647 h 490"/>
                  <a:gd name="T54" fmla="*/ 2147483647 w 658"/>
                  <a:gd name="T55" fmla="*/ 2147483647 h 490"/>
                  <a:gd name="T56" fmla="*/ 2147483647 w 658"/>
                  <a:gd name="T57" fmla="*/ 2147483647 h 490"/>
                  <a:gd name="T58" fmla="*/ 2147483647 w 658"/>
                  <a:gd name="T59" fmla="*/ 2147483647 h 490"/>
                  <a:gd name="T60" fmla="*/ 2147483647 w 658"/>
                  <a:gd name="T61" fmla="*/ 2147483647 h 490"/>
                  <a:gd name="T62" fmla="*/ 2147483647 w 658"/>
                  <a:gd name="T63" fmla="*/ 2147483647 h 490"/>
                  <a:gd name="T64" fmla="*/ 2147483647 w 658"/>
                  <a:gd name="T65" fmla="*/ 2147483647 h 490"/>
                  <a:gd name="T66" fmla="*/ 2147483647 w 658"/>
                  <a:gd name="T67" fmla="*/ 2147483647 h 490"/>
                  <a:gd name="T68" fmla="*/ 2147483647 w 658"/>
                  <a:gd name="T69" fmla="*/ 2147483647 h 490"/>
                  <a:gd name="T70" fmla="*/ 2147483647 w 658"/>
                  <a:gd name="T71" fmla="*/ 2147483647 h 490"/>
                  <a:gd name="T72" fmla="*/ 2147483647 w 658"/>
                  <a:gd name="T73" fmla="*/ 2147483647 h 490"/>
                  <a:gd name="T74" fmla="*/ 2147483647 w 658"/>
                  <a:gd name="T75" fmla="*/ 2147483647 h 490"/>
                  <a:gd name="T76" fmla="*/ 2147483647 w 658"/>
                  <a:gd name="T77" fmla="*/ 2147483647 h 490"/>
                  <a:gd name="T78" fmla="*/ 2147483647 w 658"/>
                  <a:gd name="T79" fmla="*/ 2147483647 h 490"/>
                  <a:gd name="T80" fmla="*/ 2147483647 w 658"/>
                  <a:gd name="T81" fmla="*/ 0 h 4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58" h="490">
                    <a:moveTo>
                      <a:pt x="286" y="26"/>
                    </a:moveTo>
                    <a:lnTo>
                      <a:pt x="658" y="124"/>
                    </a:lnTo>
                    <a:lnTo>
                      <a:pt x="582" y="442"/>
                    </a:lnTo>
                    <a:lnTo>
                      <a:pt x="588" y="470"/>
                    </a:lnTo>
                    <a:lnTo>
                      <a:pt x="580" y="478"/>
                    </a:lnTo>
                    <a:lnTo>
                      <a:pt x="584" y="490"/>
                    </a:lnTo>
                    <a:lnTo>
                      <a:pt x="404" y="446"/>
                    </a:lnTo>
                    <a:lnTo>
                      <a:pt x="394" y="450"/>
                    </a:lnTo>
                    <a:lnTo>
                      <a:pt x="352" y="442"/>
                    </a:lnTo>
                    <a:lnTo>
                      <a:pt x="342" y="448"/>
                    </a:lnTo>
                    <a:lnTo>
                      <a:pt x="316" y="446"/>
                    </a:lnTo>
                    <a:lnTo>
                      <a:pt x="290" y="450"/>
                    </a:lnTo>
                    <a:lnTo>
                      <a:pt x="268" y="448"/>
                    </a:lnTo>
                    <a:lnTo>
                      <a:pt x="258" y="440"/>
                    </a:lnTo>
                    <a:lnTo>
                      <a:pt x="206" y="442"/>
                    </a:lnTo>
                    <a:lnTo>
                      <a:pt x="196" y="428"/>
                    </a:lnTo>
                    <a:lnTo>
                      <a:pt x="154" y="414"/>
                    </a:lnTo>
                    <a:lnTo>
                      <a:pt x="136" y="420"/>
                    </a:lnTo>
                    <a:lnTo>
                      <a:pt x="108" y="422"/>
                    </a:lnTo>
                    <a:lnTo>
                      <a:pt x="72" y="398"/>
                    </a:lnTo>
                    <a:lnTo>
                      <a:pt x="78" y="360"/>
                    </a:lnTo>
                    <a:lnTo>
                      <a:pt x="76" y="346"/>
                    </a:lnTo>
                    <a:lnTo>
                      <a:pt x="42" y="302"/>
                    </a:lnTo>
                    <a:lnTo>
                      <a:pt x="8" y="292"/>
                    </a:lnTo>
                    <a:lnTo>
                      <a:pt x="0" y="282"/>
                    </a:lnTo>
                    <a:lnTo>
                      <a:pt x="8" y="248"/>
                    </a:lnTo>
                    <a:lnTo>
                      <a:pt x="12" y="254"/>
                    </a:lnTo>
                    <a:lnTo>
                      <a:pt x="8" y="272"/>
                    </a:lnTo>
                    <a:lnTo>
                      <a:pt x="14" y="274"/>
                    </a:lnTo>
                    <a:lnTo>
                      <a:pt x="16" y="270"/>
                    </a:lnTo>
                    <a:lnTo>
                      <a:pt x="24" y="240"/>
                    </a:lnTo>
                    <a:lnTo>
                      <a:pt x="24" y="236"/>
                    </a:lnTo>
                    <a:lnTo>
                      <a:pt x="18" y="236"/>
                    </a:lnTo>
                    <a:lnTo>
                      <a:pt x="14" y="232"/>
                    </a:lnTo>
                    <a:lnTo>
                      <a:pt x="12" y="228"/>
                    </a:lnTo>
                    <a:lnTo>
                      <a:pt x="16" y="218"/>
                    </a:lnTo>
                    <a:lnTo>
                      <a:pt x="24" y="210"/>
                    </a:lnTo>
                    <a:lnTo>
                      <a:pt x="28" y="202"/>
                    </a:lnTo>
                    <a:lnTo>
                      <a:pt x="26" y="192"/>
                    </a:lnTo>
                    <a:lnTo>
                      <a:pt x="16" y="200"/>
                    </a:lnTo>
                    <a:lnTo>
                      <a:pt x="14" y="198"/>
                    </a:lnTo>
                    <a:lnTo>
                      <a:pt x="18" y="98"/>
                    </a:lnTo>
                    <a:lnTo>
                      <a:pt x="8" y="66"/>
                    </a:lnTo>
                    <a:lnTo>
                      <a:pt x="8" y="54"/>
                    </a:lnTo>
                    <a:lnTo>
                      <a:pt x="14" y="40"/>
                    </a:lnTo>
                    <a:lnTo>
                      <a:pt x="22" y="28"/>
                    </a:lnTo>
                    <a:lnTo>
                      <a:pt x="30" y="22"/>
                    </a:lnTo>
                    <a:lnTo>
                      <a:pt x="82" y="64"/>
                    </a:lnTo>
                    <a:lnTo>
                      <a:pt x="134" y="84"/>
                    </a:lnTo>
                    <a:lnTo>
                      <a:pt x="152" y="98"/>
                    </a:lnTo>
                    <a:lnTo>
                      <a:pt x="170" y="102"/>
                    </a:lnTo>
                    <a:lnTo>
                      <a:pt x="172" y="114"/>
                    </a:lnTo>
                    <a:lnTo>
                      <a:pt x="164" y="128"/>
                    </a:lnTo>
                    <a:lnTo>
                      <a:pt x="162" y="130"/>
                    </a:lnTo>
                    <a:lnTo>
                      <a:pt x="152" y="132"/>
                    </a:lnTo>
                    <a:lnTo>
                      <a:pt x="124" y="162"/>
                    </a:lnTo>
                    <a:lnTo>
                      <a:pt x="120" y="180"/>
                    </a:lnTo>
                    <a:lnTo>
                      <a:pt x="132" y="184"/>
                    </a:lnTo>
                    <a:lnTo>
                      <a:pt x="136" y="174"/>
                    </a:lnTo>
                    <a:lnTo>
                      <a:pt x="132" y="172"/>
                    </a:lnTo>
                    <a:lnTo>
                      <a:pt x="138" y="166"/>
                    </a:lnTo>
                    <a:lnTo>
                      <a:pt x="156" y="158"/>
                    </a:lnTo>
                    <a:lnTo>
                      <a:pt x="174" y="140"/>
                    </a:lnTo>
                    <a:lnTo>
                      <a:pt x="184" y="138"/>
                    </a:lnTo>
                    <a:lnTo>
                      <a:pt x="186" y="142"/>
                    </a:lnTo>
                    <a:lnTo>
                      <a:pt x="188" y="152"/>
                    </a:lnTo>
                    <a:lnTo>
                      <a:pt x="190" y="154"/>
                    </a:lnTo>
                    <a:lnTo>
                      <a:pt x="206" y="112"/>
                    </a:lnTo>
                    <a:lnTo>
                      <a:pt x="204" y="80"/>
                    </a:lnTo>
                    <a:lnTo>
                      <a:pt x="192" y="64"/>
                    </a:lnTo>
                    <a:lnTo>
                      <a:pt x="192" y="62"/>
                    </a:lnTo>
                    <a:lnTo>
                      <a:pt x="200" y="62"/>
                    </a:lnTo>
                    <a:lnTo>
                      <a:pt x="208" y="54"/>
                    </a:lnTo>
                    <a:lnTo>
                      <a:pt x="214" y="40"/>
                    </a:lnTo>
                    <a:lnTo>
                      <a:pt x="218" y="40"/>
                    </a:lnTo>
                    <a:lnTo>
                      <a:pt x="222" y="44"/>
                    </a:lnTo>
                    <a:lnTo>
                      <a:pt x="226" y="44"/>
                    </a:lnTo>
                    <a:lnTo>
                      <a:pt x="222" y="36"/>
                    </a:lnTo>
                    <a:lnTo>
                      <a:pt x="210" y="28"/>
                    </a:lnTo>
                    <a:lnTo>
                      <a:pt x="200" y="26"/>
                    </a:lnTo>
                    <a:lnTo>
                      <a:pt x="196" y="14"/>
                    </a:lnTo>
                    <a:lnTo>
                      <a:pt x="194" y="0"/>
                    </a:lnTo>
                    <a:lnTo>
                      <a:pt x="286" y="2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97" name="Freeform 196"/>
              <p:cNvSpPr>
                <a:spLocks/>
              </p:cNvSpPr>
              <p:nvPr/>
            </p:nvSpPr>
            <p:spPr bwMode="auto">
              <a:xfrm>
                <a:off x="8007074" y="4858497"/>
                <a:ext cx="254289" cy="135734"/>
              </a:xfrm>
              <a:custGeom>
                <a:avLst/>
                <a:gdLst>
                  <a:gd name="T0" fmla="*/ 2147483647 w 782"/>
                  <a:gd name="T1" fmla="*/ 2147483647 h 427"/>
                  <a:gd name="T2" fmla="*/ 2147483647 w 782"/>
                  <a:gd name="T3" fmla="*/ 2147483647 h 427"/>
                  <a:gd name="T4" fmla="*/ 2147483647 w 782"/>
                  <a:gd name="T5" fmla="*/ 2147483647 h 427"/>
                  <a:gd name="T6" fmla="*/ 2147483647 w 782"/>
                  <a:gd name="T7" fmla="*/ 2147483647 h 427"/>
                  <a:gd name="T8" fmla="*/ 2147483647 w 782"/>
                  <a:gd name="T9" fmla="*/ 2147483647 h 427"/>
                  <a:gd name="T10" fmla="*/ 2147483647 w 782"/>
                  <a:gd name="T11" fmla="*/ 2147483647 h 427"/>
                  <a:gd name="T12" fmla="*/ 2147483647 w 782"/>
                  <a:gd name="T13" fmla="*/ 2147483647 h 427"/>
                  <a:gd name="T14" fmla="*/ 2147483647 w 782"/>
                  <a:gd name="T15" fmla="*/ 2147483647 h 427"/>
                  <a:gd name="T16" fmla="*/ 2147483647 w 782"/>
                  <a:gd name="T17" fmla="*/ 2147483647 h 427"/>
                  <a:gd name="T18" fmla="*/ 2147483647 w 782"/>
                  <a:gd name="T19" fmla="*/ 2147483647 h 427"/>
                  <a:gd name="T20" fmla="*/ 2147483647 w 782"/>
                  <a:gd name="T21" fmla="*/ 2147483647 h 427"/>
                  <a:gd name="T22" fmla="*/ 2147483647 w 782"/>
                  <a:gd name="T23" fmla="*/ 2147483647 h 427"/>
                  <a:gd name="T24" fmla="*/ 2147483647 w 782"/>
                  <a:gd name="T25" fmla="*/ 2147483647 h 427"/>
                  <a:gd name="T26" fmla="*/ 2147483647 w 782"/>
                  <a:gd name="T27" fmla="*/ 2147483647 h 427"/>
                  <a:gd name="T28" fmla="*/ 2147483647 w 782"/>
                  <a:gd name="T29" fmla="*/ 2147483647 h 427"/>
                  <a:gd name="T30" fmla="*/ 2147483647 w 782"/>
                  <a:gd name="T31" fmla="*/ 2147483647 h 427"/>
                  <a:gd name="T32" fmla="*/ 2147483647 w 782"/>
                  <a:gd name="T33" fmla="*/ 2147483647 h 427"/>
                  <a:gd name="T34" fmla="*/ 2147483647 w 782"/>
                  <a:gd name="T35" fmla="*/ 2147483647 h 427"/>
                  <a:gd name="T36" fmla="*/ 2147483647 w 782"/>
                  <a:gd name="T37" fmla="*/ 2147483647 h 427"/>
                  <a:gd name="T38" fmla="*/ 2147483647 w 782"/>
                  <a:gd name="T39" fmla="*/ 2147483647 h 427"/>
                  <a:gd name="T40" fmla="*/ 2147483647 w 782"/>
                  <a:gd name="T41" fmla="*/ 2147483647 h 427"/>
                  <a:gd name="T42" fmla="*/ 2147483647 w 782"/>
                  <a:gd name="T43" fmla="*/ 2147483647 h 427"/>
                  <a:gd name="T44" fmla="*/ 2147483647 w 782"/>
                  <a:gd name="T45" fmla="*/ 2147483647 h 427"/>
                  <a:gd name="T46" fmla="*/ 2147483647 w 782"/>
                  <a:gd name="T47" fmla="*/ 2147483647 h 427"/>
                  <a:gd name="T48" fmla="*/ 2147483647 w 782"/>
                  <a:gd name="T49" fmla="*/ 2147483647 h 427"/>
                  <a:gd name="T50" fmla="*/ 2147483647 w 782"/>
                  <a:gd name="T51" fmla="*/ 2147483647 h 427"/>
                  <a:gd name="T52" fmla="*/ 2147483647 w 782"/>
                  <a:gd name="T53" fmla="*/ 2147483647 h 427"/>
                  <a:gd name="T54" fmla="*/ 2147483647 w 782"/>
                  <a:gd name="T55" fmla="*/ 2147483647 h 427"/>
                  <a:gd name="T56" fmla="*/ 2147483647 w 782"/>
                  <a:gd name="T57" fmla="*/ 2147483647 h 427"/>
                  <a:gd name="T58" fmla="*/ 2147483647 w 782"/>
                  <a:gd name="T59" fmla="*/ 2147483647 h 427"/>
                  <a:gd name="T60" fmla="*/ 2147483647 w 782"/>
                  <a:gd name="T61" fmla="*/ 2147483647 h 427"/>
                  <a:gd name="T62" fmla="*/ 2147483647 w 782"/>
                  <a:gd name="T63" fmla="*/ 2147483647 h 427"/>
                  <a:gd name="T64" fmla="*/ 2147483647 w 782"/>
                  <a:gd name="T65" fmla="*/ 2147483647 h 427"/>
                  <a:gd name="T66" fmla="*/ 2147483647 w 782"/>
                  <a:gd name="T67" fmla="*/ 2147483647 h 427"/>
                  <a:gd name="T68" fmla="*/ 2147483647 w 782"/>
                  <a:gd name="T69" fmla="*/ 2147483647 h 427"/>
                  <a:gd name="T70" fmla="*/ 2147483647 w 782"/>
                  <a:gd name="T71" fmla="*/ 2147483647 h 427"/>
                  <a:gd name="T72" fmla="*/ 2147483647 w 782"/>
                  <a:gd name="T73" fmla="*/ 2147483647 h 427"/>
                  <a:gd name="T74" fmla="*/ 2147483647 w 782"/>
                  <a:gd name="T75" fmla="*/ 2147483647 h 427"/>
                  <a:gd name="T76" fmla="*/ 2147483647 w 782"/>
                  <a:gd name="T77" fmla="*/ 2147483647 h 427"/>
                  <a:gd name="T78" fmla="*/ 2147483647 w 782"/>
                  <a:gd name="T79" fmla="*/ 2147483647 h 427"/>
                  <a:gd name="T80" fmla="*/ 2147483647 w 782"/>
                  <a:gd name="T81" fmla="*/ 2147483647 h 427"/>
                  <a:gd name="T82" fmla="*/ 2147483647 w 782"/>
                  <a:gd name="T83" fmla="*/ 2147483647 h 427"/>
                  <a:gd name="T84" fmla="*/ 2147483647 w 782"/>
                  <a:gd name="T85" fmla="*/ 2147483647 h 427"/>
                  <a:gd name="T86" fmla="*/ 2147483647 w 782"/>
                  <a:gd name="T87" fmla="*/ 2147483647 h 427"/>
                  <a:gd name="T88" fmla="*/ 2147483647 w 782"/>
                  <a:gd name="T89" fmla="*/ 2147483647 h 427"/>
                  <a:gd name="T90" fmla="*/ 2147483647 w 782"/>
                  <a:gd name="T91" fmla="*/ 2147483647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2" h="427">
                    <a:moveTo>
                      <a:pt x="704" y="317"/>
                    </a:moveTo>
                    <a:lnTo>
                      <a:pt x="202" y="401"/>
                    </a:lnTo>
                    <a:lnTo>
                      <a:pt x="0" y="427"/>
                    </a:lnTo>
                    <a:lnTo>
                      <a:pt x="54" y="411"/>
                    </a:lnTo>
                    <a:lnTo>
                      <a:pt x="60" y="397"/>
                    </a:lnTo>
                    <a:lnTo>
                      <a:pt x="78" y="389"/>
                    </a:lnTo>
                    <a:lnTo>
                      <a:pt x="78" y="377"/>
                    </a:lnTo>
                    <a:lnTo>
                      <a:pt x="92" y="369"/>
                    </a:lnTo>
                    <a:lnTo>
                      <a:pt x="90" y="357"/>
                    </a:lnTo>
                    <a:lnTo>
                      <a:pt x="156" y="297"/>
                    </a:lnTo>
                    <a:lnTo>
                      <a:pt x="160" y="299"/>
                    </a:lnTo>
                    <a:lnTo>
                      <a:pt x="156" y="305"/>
                    </a:lnTo>
                    <a:lnTo>
                      <a:pt x="162" y="309"/>
                    </a:lnTo>
                    <a:lnTo>
                      <a:pt x="164" y="317"/>
                    </a:lnTo>
                    <a:lnTo>
                      <a:pt x="174" y="325"/>
                    </a:lnTo>
                    <a:lnTo>
                      <a:pt x="196" y="333"/>
                    </a:lnTo>
                    <a:lnTo>
                      <a:pt x="216" y="321"/>
                    </a:lnTo>
                    <a:lnTo>
                      <a:pt x="220" y="313"/>
                    </a:lnTo>
                    <a:lnTo>
                      <a:pt x="236" y="323"/>
                    </a:lnTo>
                    <a:lnTo>
                      <a:pt x="266" y="309"/>
                    </a:lnTo>
                    <a:lnTo>
                      <a:pt x="270" y="305"/>
                    </a:lnTo>
                    <a:lnTo>
                      <a:pt x="266" y="299"/>
                    </a:lnTo>
                    <a:lnTo>
                      <a:pt x="268" y="295"/>
                    </a:lnTo>
                    <a:lnTo>
                      <a:pt x="280" y="299"/>
                    </a:lnTo>
                    <a:lnTo>
                      <a:pt x="300" y="285"/>
                    </a:lnTo>
                    <a:lnTo>
                      <a:pt x="308" y="289"/>
                    </a:lnTo>
                    <a:lnTo>
                      <a:pt x="324" y="273"/>
                    </a:lnTo>
                    <a:lnTo>
                      <a:pt x="320" y="269"/>
                    </a:lnTo>
                    <a:lnTo>
                      <a:pt x="328" y="259"/>
                    </a:lnTo>
                    <a:lnTo>
                      <a:pt x="320" y="254"/>
                    </a:lnTo>
                    <a:lnTo>
                      <a:pt x="342" y="208"/>
                    </a:lnTo>
                    <a:lnTo>
                      <a:pt x="346" y="188"/>
                    </a:lnTo>
                    <a:lnTo>
                      <a:pt x="356" y="174"/>
                    </a:lnTo>
                    <a:lnTo>
                      <a:pt x="354" y="168"/>
                    </a:lnTo>
                    <a:lnTo>
                      <a:pt x="362" y="152"/>
                    </a:lnTo>
                    <a:lnTo>
                      <a:pt x="364" y="130"/>
                    </a:lnTo>
                    <a:lnTo>
                      <a:pt x="374" y="132"/>
                    </a:lnTo>
                    <a:lnTo>
                      <a:pt x="380" y="142"/>
                    </a:lnTo>
                    <a:lnTo>
                      <a:pt x="402" y="146"/>
                    </a:lnTo>
                    <a:lnTo>
                      <a:pt x="422" y="88"/>
                    </a:lnTo>
                    <a:lnTo>
                      <a:pt x="436" y="94"/>
                    </a:lnTo>
                    <a:lnTo>
                      <a:pt x="444" y="72"/>
                    </a:lnTo>
                    <a:lnTo>
                      <a:pt x="448" y="74"/>
                    </a:lnTo>
                    <a:lnTo>
                      <a:pt x="456" y="66"/>
                    </a:lnTo>
                    <a:lnTo>
                      <a:pt x="470" y="40"/>
                    </a:lnTo>
                    <a:lnTo>
                      <a:pt x="472" y="0"/>
                    </a:lnTo>
                    <a:lnTo>
                      <a:pt x="526" y="30"/>
                    </a:lnTo>
                    <a:lnTo>
                      <a:pt x="532" y="6"/>
                    </a:lnTo>
                    <a:lnTo>
                      <a:pt x="550" y="6"/>
                    </a:lnTo>
                    <a:lnTo>
                      <a:pt x="562" y="14"/>
                    </a:lnTo>
                    <a:lnTo>
                      <a:pt x="558" y="26"/>
                    </a:lnTo>
                    <a:lnTo>
                      <a:pt x="566" y="32"/>
                    </a:lnTo>
                    <a:lnTo>
                      <a:pt x="584" y="34"/>
                    </a:lnTo>
                    <a:lnTo>
                      <a:pt x="590" y="40"/>
                    </a:lnTo>
                    <a:lnTo>
                      <a:pt x="600" y="44"/>
                    </a:lnTo>
                    <a:lnTo>
                      <a:pt x="606" y="46"/>
                    </a:lnTo>
                    <a:lnTo>
                      <a:pt x="610" y="52"/>
                    </a:lnTo>
                    <a:lnTo>
                      <a:pt x="614" y="68"/>
                    </a:lnTo>
                    <a:lnTo>
                      <a:pt x="606" y="72"/>
                    </a:lnTo>
                    <a:lnTo>
                      <a:pt x="606" y="86"/>
                    </a:lnTo>
                    <a:lnTo>
                      <a:pt x="600" y="92"/>
                    </a:lnTo>
                    <a:lnTo>
                      <a:pt x="596" y="104"/>
                    </a:lnTo>
                    <a:lnTo>
                      <a:pt x="598" y="108"/>
                    </a:lnTo>
                    <a:lnTo>
                      <a:pt x="602" y="114"/>
                    </a:lnTo>
                    <a:lnTo>
                      <a:pt x="634" y="122"/>
                    </a:lnTo>
                    <a:lnTo>
                      <a:pt x="654" y="136"/>
                    </a:lnTo>
                    <a:lnTo>
                      <a:pt x="698" y="144"/>
                    </a:lnTo>
                    <a:lnTo>
                      <a:pt x="708" y="154"/>
                    </a:lnTo>
                    <a:lnTo>
                      <a:pt x="712" y="166"/>
                    </a:lnTo>
                    <a:lnTo>
                      <a:pt x="712" y="188"/>
                    </a:lnTo>
                    <a:lnTo>
                      <a:pt x="706" y="192"/>
                    </a:lnTo>
                    <a:lnTo>
                      <a:pt x="710" y="208"/>
                    </a:lnTo>
                    <a:lnTo>
                      <a:pt x="720" y="212"/>
                    </a:lnTo>
                    <a:lnTo>
                      <a:pt x="730" y="226"/>
                    </a:lnTo>
                    <a:lnTo>
                      <a:pt x="724" y="226"/>
                    </a:lnTo>
                    <a:lnTo>
                      <a:pt x="716" y="232"/>
                    </a:lnTo>
                    <a:lnTo>
                      <a:pt x="718" y="238"/>
                    </a:lnTo>
                    <a:lnTo>
                      <a:pt x="724" y="248"/>
                    </a:lnTo>
                    <a:lnTo>
                      <a:pt x="734" y="252"/>
                    </a:lnTo>
                    <a:lnTo>
                      <a:pt x="738" y="258"/>
                    </a:lnTo>
                    <a:lnTo>
                      <a:pt x="730" y="263"/>
                    </a:lnTo>
                    <a:lnTo>
                      <a:pt x="712" y="267"/>
                    </a:lnTo>
                    <a:lnTo>
                      <a:pt x="712" y="277"/>
                    </a:lnTo>
                    <a:lnTo>
                      <a:pt x="724" y="281"/>
                    </a:lnTo>
                    <a:lnTo>
                      <a:pt x="734" y="283"/>
                    </a:lnTo>
                    <a:lnTo>
                      <a:pt x="738" y="277"/>
                    </a:lnTo>
                    <a:lnTo>
                      <a:pt x="742" y="275"/>
                    </a:lnTo>
                    <a:lnTo>
                      <a:pt x="774" y="277"/>
                    </a:lnTo>
                    <a:lnTo>
                      <a:pt x="782" y="301"/>
                    </a:lnTo>
                    <a:lnTo>
                      <a:pt x="704" y="317"/>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198" name="Freeform 197"/>
              <p:cNvSpPr>
                <a:spLocks/>
              </p:cNvSpPr>
              <p:nvPr/>
            </p:nvSpPr>
            <p:spPr bwMode="auto">
              <a:xfrm>
                <a:off x="7612488" y="4855501"/>
                <a:ext cx="216146" cy="184118"/>
              </a:xfrm>
              <a:custGeom>
                <a:avLst/>
                <a:gdLst>
                  <a:gd name="T0" fmla="*/ 0 w 664"/>
                  <a:gd name="T1" fmla="*/ 2147483647 h 579"/>
                  <a:gd name="T2" fmla="*/ 2147483647 w 664"/>
                  <a:gd name="T3" fmla="*/ 2147483647 h 579"/>
                  <a:gd name="T4" fmla="*/ 2147483647 w 664"/>
                  <a:gd name="T5" fmla="*/ 2147483647 h 579"/>
                  <a:gd name="T6" fmla="*/ 2147483647 w 664"/>
                  <a:gd name="T7" fmla="*/ 2147483647 h 579"/>
                  <a:gd name="T8" fmla="*/ 2147483647 w 664"/>
                  <a:gd name="T9" fmla="*/ 2147483647 h 579"/>
                  <a:gd name="T10" fmla="*/ 2147483647 w 664"/>
                  <a:gd name="T11" fmla="*/ 2147483647 h 579"/>
                  <a:gd name="T12" fmla="*/ 2147483647 w 664"/>
                  <a:gd name="T13" fmla="*/ 2147483647 h 579"/>
                  <a:gd name="T14" fmla="*/ 2147483647 w 664"/>
                  <a:gd name="T15" fmla="*/ 2147483647 h 579"/>
                  <a:gd name="T16" fmla="*/ 2147483647 w 664"/>
                  <a:gd name="T17" fmla="*/ 2147483647 h 579"/>
                  <a:gd name="T18" fmla="*/ 2147483647 w 664"/>
                  <a:gd name="T19" fmla="*/ 2147483647 h 579"/>
                  <a:gd name="T20" fmla="*/ 2147483647 w 664"/>
                  <a:gd name="T21" fmla="*/ 2147483647 h 579"/>
                  <a:gd name="T22" fmla="*/ 2147483647 w 664"/>
                  <a:gd name="T23" fmla="*/ 2147483647 h 579"/>
                  <a:gd name="T24" fmla="*/ 2147483647 w 664"/>
                  <a:gd name="T25" fmla="*/ 2147483647 h 579"/>
                  <a:gd name="T26" fmla="*/ 2147483647 w 664"/>
                  <a:gd name="T27" fmla="*/ 2147483647 h 579"/>
                  <a:gd name="T28" fmla="*/ 2147483647 w 664"/>
                  <a:gd name="T29" fmla="*/ 2147483647 h 579"/>
                  <a:gd name="T30" fmla="*/ 2147483647 w 664"/>
                  <a:gd name="T31" fmla="*/ 2147483647 h 579"/>
                  <a:gd name="T32" fmla="*/ 2147483647 w 664"/>
                  <a:gd name="T33" fmla="*/ 2147483647 h 579"/>
                  <a:gd name="T34" fmla="*/ 2147483647 w 664"/>
                  <a:gd name="T35" fmla="*/ 2147483647 h 579"/>
                  <a:gd name="T36" fmla="*/ 2147483647 w 664"/>
                  <a:gd name="T37" fmla="*/ 2147483647 h 579"/>
                  <a:gd name="T38" fmla="*/ 2147483647 w 664"/>
                  <a:gd name="T39" fmla="*/ 2147483647 h 579"/>
                  <a:gd name="T40" fmla="*/ 2147483647 w 664"/>
                  <a:gd name="T41" fmla="*/ 2147483647 h 579"/>
                  <a:gd name="T42" fmla="*/ 2147483647 w 664"/>
                  <a:gd name="T43" fmla="*/ 2147483647 h 579"/>
                  <a:gd name="T44" fmla="*/ 2147483647 w 664"/>
                  <a:gd name="T45" fmla="*/ 2147483647 h 579"/>
                  <a:gd name="T46" fmla="*/ 2147483647 w 664"/>
                  <a:gd name="T47" fmla="*/ 2147483647 h 579"/>
                  <a:gd name="T48" fmla="*/ 2147483647 w 664"/>
                  <a:gd name="T49" fmla="*/ 2147483647 h 579"/>
                  <a:gd name="T50" fmla="*/ 2147483647 w 664"/>
                  <a:gd name="T51" fmla="*/ 2147483647 h 579"/>
                  <a:gd name="T52" fmla="*/ 2147483647 w 664"/>
                  <a:gd name="T53" fmla="*/ 2147483647 h 579"/>
                  <a:gd name="T54" fmla="*/ 2147483647 w 664"/>
                  <a:gd name="T55" fmla="*/ 2147483647 h 579"/>
                  <a:gd name="T56" fmla="*/ 2147483647 w 664"/>
                  <a:gd name="T57" fmla="*/ 2147483647 h 579"/>
                  <a:gd name="T58" fmla="*/ 2147483647 w 664"/>
                  <a:gd name="T59" fmla="*/ 2147483647 h 579"/>
                  <a:gd name="T60" fmla="*/ 2147483647 w 664"/>
                  <a:gd name="T61" fmla="*/ 2147483647 h 579"/>
                  <a:gd name="T62" fmla="*/ 2147483647 w 664"/>
                  <a:gd name="T63" fmla="*/ 2147483647 h 579"/>
                  <a:gd name="T64" fmla="*/ 2147483647 w 664"/>
                  <a:gd name="T65" fmla="*/ 2147483647 h 5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4" h="579">
                    <a:moveTo>
                      <a:pt x="326" y="2"/>
                    </a:moveTo>
                    <a:lnTo>
                      <a:pt x="0" y="6"/>
                    </a:lnTo>
                    <a:lnTo>
                      <a:pt x="0" y="14"/>
                    </a:lnTo>
                    <a:lnTo>
                      <a:pt x="6" y="16"/>
                    </a:lnTo>
                    <a:lnTo>
                      <a:pt x="10" y="44"/>
                    </a:lnTo>
                    <a:lnTo>
                      <a:pt x="28" y="52"/>
                    </a:lnTo>
                    <a:lnTo>
                      <a:pt x="26" y="58"/>
                    </a:lnTo>
                    <a:lnTo>
                      <a:pt x="34" y="68"/>
                    </a:lnTo>
                    <a:lnTo>
                      <a:pt x="32" y="78"/>
                    </a:lnTo>
                    <a:lnTo>
                      <a:pt x="62" y="100"/>
                    </a:lnTo>
                    <a:lnTo>
                      <a:pt x="78" y="96"/>
                    </a:lnTo>
                    <a:lnTo>
                      <a:pt x="86" y="116"/>
                    </a:lnTo>
                    <a:lnTo>
                      <a:pt x="76" y="116"/>
                    </a:lnTo>
                    <a:lnTo>
                      <a:pt x="62" y="140"/>
                    </a:lnTo>
                    <a:lnTo>
                      <a:pt x="82" y="162"/>
                    </a:lnTo>
                    <a:lnTo>
                      <a:pt x="90" y="184"/>
                    </a:lnTo>
                    <a:lnTo>
                      <a:pt x="110" y="190"/>
                    </a:lnTo>
                    <a:lnTo>
                      <a:pt x="112" y="527"/>
                    </a:lnTo>
                    <a:lnTo>
                      <a:pt x="562" y="513"/>
                    </a:lnTo>
                    <a:lnTo>
                      <a:pt x="572" y="531"/>
                    </a:lnTo>
                    <a:lnTo>
                      <a:pt x="572" y="541"/>
                    </a:lnTo>
                    <a:lnTo>
                      <a:pt x="542" y="579"/>
                    </a:lnTo>
                    <a:lnTo>
                      <a:pt x="608" y="577"/>
                    </a:lnTo>
                    <a:lnTo>
                      <a:pt x="620" y="559"/>
                    </a:lnTo>
                    <a:lnTo>
                      <a:pt x="612" y="545"/>
                    </a:lnTo>
                    <a:lnTo>
                      <a:pt x="624" y="543"/>
                    </a:lnTo>
                    <a:lnTo>
                      <a:pt x="616" y="535"/>
                    </a:lnTo>
                    <a:lnTo>
                      <a:pt x="626" y="527"/>
                    </a:lnTo>
                    <a:lnTo>
                      <a:pt x="622" y="507"/>
                    </a:lnTo>
                    <a:lnTo>
                      <a:pt x="628" y="505"/>
                    </a:lnTo>
                    <a:lnTo>
                      <a:pt x="632" y="519"/>
                    </a:lnTo>
                    <a:lnTo>
                      <a:pt x="640" y="495"/>
                    </a:lnTo>
                    <a:lnTo>
                      <a:pt x="654" y="501"/>
                    </a:lnTo>
                    <a:lnTo>
                      <a:pt x="664" y="475"/>
                    </a:lnTo>
                    <a:lnTo>
                      <a:pt x="664" y="451"/>
                    </a:lnTo>
                    <a:lnTo>
                      <a:pt x="656" y="449"/>
                    </a:lnTo>
                    <a:lnTo>
                      <a:pt x="648" y="435"/>
                    </a:lnTo>
                    <a:lnTo>
                      <a:pt x="644" y="437"/>
                    </a:lnTo>
                    <a:lnTo>
                      <a:pt x="648" y="447"/>
                    </a:lnTo>
                    <a:lnTo>
                      <a:pt x="636" y="441"/>
                    </a:lnTo>
                    <a:lnTo>
                      <a:pt x="626" y="417"/>
                    </a:lnTo>
                    <a:lnTo>
                      <a:pt x="620" y="415"/>
                    </a:lnTo>
                    <a:lnTo>
                      <a:pt x="628" y="395"/>
                    </a:lnTo>
                    <a:lnTo>
                      <a:pt x="618" y="377"/>
                    </a:lnTo>
                    <a:lnTo>
                      <a:pt x="618" y="361"/>
                    </a:lnTo>
                    <a:lnTo>
                      <a:pt x="576" y="329"/>
                    </a:lnTo>
                    <a:lnTo>
                      <a:pt x="564" y="327"/>
                    </a:lnTo>
                    <a:lnTo>
                      <a:pt x="532" y="297"/>
                    </a:lnTo>
                    <a:lnTo>
                      <a:pt x="528" y="281"/>
                    </a:lnTo>
                    <a:lnTo>
                      <a:pt x="546" y="246"/>
                    </a:lnTo>
                    <a:lnTo>
                      <a:pt x="544" y="234"/>
                    </a:lnTo>
                    <a:lnTo>
                      <a:pt x="550" y="222"/>
                    </a:lnTo>
                    <a:lnTo>
                      <a:pt x="550" y="218"/>
                    </a:lnTo>
                    <a:lnTo>
                      <a:pt x="536" y="208"/>
                    </a:lnTo>
                    <a:lnTo>
                      <a:pt x="518" y="204"/>
                    </a:lnTo>
                    <a:lnTo>
                      <a:pt x="508" y="216"/>
                    </a:lnTo>
                    <a:lnTo>
                      <a:pt x="500" y="214"/>
                    </a:lnTo>
                    <a:lnTo>
                      <a:pt x="494" y="204"/>
                    </a:lnTo>
                    <a:lnTo>
                      <a:pt x="482" y="164"/>
                    </a:lnTo>
                    <a:lnTo>
                      <a:pt x="458" y="146"/>
                    </a:lnTo>
                    <a:lnTo>
                      <a:pt x="452" y="134"/>
                    </a:lnTo>
                    <a:lnTo>
                      <a:pt x="424" y="112"/>
                    </a:lnTo>
                    <a:lnTo>
                      <a:pt x="408" y="62"/>
                    </a:lnTo>
                    <a:lnTo>
                      <a:pt x="412" y="30"/>
                    </a:lnTo>
                    <a:lnTo>
                      <a:pt x="384" y="0"/>
                    </a:lnTo>
                    <a:lnTo>
                      <a:pt x="326" y="2"/>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199" name="Freeform 198"/>
              <p:cNvSpPr>
                <a:spLocks/>
              </p:cNvSpPr>
              <p:nvPr/>
            </p:nvSpPr>
            <p:spPr bwMode="auto">
              <a:xfrm>
                <a:off x="7377490" y="4509957"/>
                <a:ext cx="213953" cy="131880"/>
              </a:xfrm>
              <a:custGeom>
                <a:avLst/>
                <a:gdLst>
                  <a:gd name="T0" fmla="*/ 2147483647 w 658"/>
                  <a:gd name="T1" fmla="*/ 2147483647 h 416"/>
                  <a:gd name="T2" fmla="*/ 2147483647 w 658"/>
                  <a:gd name="T3" fmla="*/ 2147483647 h 416"/>
                  <a:gd name="T4" fmla="*/ 2147483647 w 658"/>
                  <a:gd name="T5" fmla="*/ 0 h 416"/>
                  <a:gd name="T6" fmla="*/ 0 w 658"/>
                  <a:gd name="T7" fmla="*/ 2147483647 h 416"/>
                  <a:gd name="T8" fmla="*/ 2147483647 w 658"/>
                  <a:gd name="T9" fmla="*/ 2147483647 h 416"/>
                  <a:gd name="T10" fmla="*/ 2147483647 w 658"/>
                  <a:gd name="T11" fmla="*/ 2147483647 h 416"/>
                  <a:gd name="T12" fmla="*/ 2147483647 w 658"/>
                  <a:gd name="T13" fmla="*/ 2147483647 h 416"/>
                  <a:gd name="T14" fmla="*/ 2147483647 w 658"/>
                  <a:gd name="T15" fmla="*/ 2147483647 h 416"/>
                  <a:gd name="T16" fmla="*/ 2147483647 w 658"/>
                  <a:gd name="T17" fmla="*/ 2147483647 h 416"/>
                  <a:gd name="T18" fmla="*/ 2147483647 w 658"/>
                  <a:gd name="T19" fmla="*/ 2147483647 h 416"/>
                  <a:gd name="T20" fmla="*/ 2147483647 w 658"/>
                  <a:gd name="T21" fmla="*/ 2147483647 h 416"/>
                  <a:gd name="T22" fmla="*/ 2147483647 w 658"/>
                  <a:gd name="T23" fmla="*/ 2147483647 h 416"/>
                  <a:gd name="T24" fmla="*/ 2147483647 w 658"/>
                  <a:gd name="T25" fmla="*/ 2147483647 h 416"/>
                  <a:gd name="T26" fmla="*/ 2147483647 w 658"/>
                  <a:gd name="T27" fmla="*/ 2147483647 h 416"/>
                  <a:gd name="T28" fmla="*/ 2147483647 w 658"/>
                  <a:gd name="T29" fmla="*/ 2147483647 h 416"/>
                  <a:gd name="T30" fmla="*/ 2147483647 w 658"/>
                  <a:gd name="T31" fmla="*/ 2147483647 h 416"/>
                  <a:gd name="T32" fmla="*/ 2147483647 w 658"/>
                  <a:gd name="T33" fmla="*/ 2147483647 h 416"/>
                  <a:gd name="T34" fmla="*/ 2147483647 w 658"/>
                  <a:gd name="T35" fmla="*/ 2147483647 h 4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8" h="416">
                    <a:moveTo>
                      <a:pt x="590" y="34"/>
                    </a:moveTo>
                    <a:lnTo>
                      <a:pt x="260" y="18"/>
                    </a:lnTo>
                    <a:lnTo>
                      <a:pt x="36" y="0"/>
                    </a:lnTo>
                    <a:lnTo>
                      <a:pt x="0" y="378"/>
                    </a:lnTo>
                    <a:lnTo>
                      <a:pt x="620" y="414"/>
                    </a:lnTo>
                    <a:lnTo>
                      <a:pt x="658" y="416"/>
                    </a:lnTo>
                    <a:lnTo>
                      <a:pt x="656" y="368"/>
                    </a:lnTo>
                    <a:lnTo>
                      <a:pt x="646" y="352"/>
                    </a:lnTo>
                    <a:lnTo>
                      <a:pt x="638" y="326"/>
                    </a:lnTo>
                    <a:lnTo>
                      <a:pt x="644" y="292"/>
                    </a:lnTo>
                    <a:lnTo>
                      <a:pt x="640" y="290"/>
                    </a:lnTo>
                    <a:lnTo>
                      <a:pt x="636" y="206"/>
                    </a:lnTo>
                    <a:lnTo>
                      <a:pt x="614" y="136"/>
                    </a:lnTo>
                    <a:lnTo>
                      <a:pt x="614" y="86"/>
                    </a:lnTo>
                    <a:lnTo>
                      <a:pt x="618" y="72"/>
                    </a:lnTo>
                    <a:lnTo>
                      <a:pt x="608" y="34"/>
                    </a:lnTo>
                    <a:lnTo>
                      <a:pt x="590" y="34"/>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00" name="Freeform 199"/>
              <p:cNvSpPr>
                <a:spLocks/>
              </p:cNvSpPr>
              <p:nvPr/>
            </p:nvSpPr>
            <p:spPr bwMode="auto">
              <a:xfrm>
                <a:off x="6850060" y="4703068"/>
                <a:ext cx="209131" cy="314714"/>
              </a:xfrm>
              <a:custGeom>
                <a:avLst/>
                <a:gdLst>
                  <a:gd name="T0" fmla="*/ 330 w 642"/>
                  <a:gd name="T1" fmla="*/ 877 h 991"/>
                  <a:gd name="T2" fmla="*/ 0 w 642"/>
                  <a:gd name="T3" fmla="*/ 370 h 991"/>
                  <a:gd name="T4" fmla="*/ 100 w 642"/>
                  <a:gd name="T5" fmla="*/ 0 h 991"/>
                  <a:gd name="T6" fmla="*/ 370 w 642"/>
                  <a:gd name="T7" fmla="*/ 68 h 991"/>
                  <a:gd name="T8" fmla="*/ 642 w 642"/>
                  <a:gd name="T9" fmla="*/ 130 h 991"/>
                  <a:gd name="T10" fmla="*/ 496 w 642"/>
                  <a:gd name="T11" fmla="*/ 853 h 991"/>
                  <a:gd name="T12" fmla="*/ 484 w 642"/>
                  <a:gd name="T13" fmla="*/ 869 h 991"/>
                  <a:gd name="T14" fmla="*/ 478 w 642"/>
                  <a:gd name="T15" fmla="*/ 871 h 991"/>
                  <a:gd name="T16" fmla="*/ 470 w 642"/>
                  <a:gd name="T17" fmla="*/ 869 h 991"/>
                  <a:gd name="T18" fmla="*/ 462 w 642"/>
                  <a:gd name="T19" fmla="*/ 853 h 991"/>
                  <a:gd name="T20" fmla="*/ 454 w 642"/>
                  <a:gd name="T21" fmla="*/ 853 h 991"/>
                  <a:gd name="T22" fmla="*/ 444 w 642"/>
                  <a:gd name="T23" fmla="*/ 847 h 991"/>
                  <a:gd name="T24" fmla="*/ 428 w 642"/>
                  <a:gd name="T25" fmla="*/ 859 h 991"/>
                  <a:gd name="T26" fmla="*/ 422 w 642"/>
                  <a:gd name="T27" fmla="*/ 869 h 991"/>
                  <a:gd name="T28" fmla="*/ 426 w 642"/>
                  <a:gd name="T29" fmla="*/ 879 h 991"/>
                  <a:gd name="T30" fmla="*/ 418 w 642"/>
                  <a:gd name="T31" fmla="*/ 897 h 991"/>
                  <a:gd name="T32" fmla="*/ 416 w 642"/>
                  <a:gd name="T33" fmla="*/ 971 h 991"/>
                  <a:gd name="T34" fmla="*/ 410 w 642"/>
                  <a:gd name="T35" fmla="*/ 973 h 991"/>
                  <a:gd name="T36" fmla="*/ 406 w 642"/>
                  <a:gd name="T37" fmla="*/ 991 h 991"/>
                  <a:gd name="T38" fmla="*/ 330 w 642"/>
                  <a:gd name="T39" fmla="*/ 877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2" h="991">
                    <a:moveTo>
                      <a:pt x="330" y="877"/>
                    </a:moveTo>
                    <a:lnTo>
                      <a:pt x="0" y="370"/>
                    </a:lnTo>
                    <a:lnTo>
                      <a:pt x="100" y="0"/>
                    </a:lnTo>
                    <a:lnTo>
                      <a:pt x="370" y="68"/>
                    </a:lnTo>
                    <a:lnTo>
                      <a:pt x="642" y="130"/>
                    </a:lnTo>
                    <a:lnTo>
                      <a:pt x="496" y="853"/>
                    </a:lnTo>
                    <a:lnTo>
                      <a:pt x="484" y="869"/>
                    </a:lnTo>
                    <a:lnTo>
                      <a:pt x="478" y="871"/>
                    </a:lnTo>
                    <a:lnTo>
                      <a:pt x="470" y="869"/>
                    </a:lnTo>
                    <a:lnTo>
                      <a:pt x="462" y="853"/>
                    </a:lnTo>
                    <a:lnTo>
                      <a:pt x="454" y="853"/>
                    </a:lnTo>
                    <a:lnTo>
                      <a:pt x="444" y="847"/>
                    </a:lnTo>
                    <a:lnTo>
                      <a:pt x="428" y="859"/>
                    </a:lnTo>
                    <a:lnTo>
                      <a:pt x="422" y="869"/>
                    </a:lnTo>
                    <a:lnTo>
                      <a:pt x="426" y="879"/>
                    </a:lnTo>
                    <a:lnTo>
                      <a:pt x="418" y="897"/>
                    </a:lnTo>
                    <a:lnTo>
                      <a:pt x="416" y="971"/>
                    </a:lnTo>
                    <a:lnTo>
                      <a:pt x="410" y="973"/>
                    </a:lnTo>
                    <a:lnTo>
                      <a:pt x="406" y="991"/>
                    </a:lnTo>
                    <a:lnTo>
                      <a:pt x="330" y="877"/>
                    </a:lnTo>
                    <a:close/>
                  </a:path>
                </a:pathLst>
              </a:custGeom>
              <a:solidFill>
                <a:srgbClr val="95B2D8"/>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01" name="Freeform 200"/>
              <p:cNvSpPr>
                <a:spLocks/>
              </p:cNvSpPr>
              <p:nvPr/>
            </p:nvSpPr>
            <p:spPr bwMode="auto">
              <a:xfrm>
                <a:off x="7142492" y="4641409"/>
                <a:ext cx="231052" cy="186687"/>
              </a:xfrm>
              <a:custGeom>
                <a:avLst/>
                <a:gdLst>
                  <a:gd name="T0" fmla="*/ 630 w 710"/>
                  <a:gd name="T1" fmla="*/ 74 h 588"/>
                  <a:gd name="T2" fmla="*/ 86 w 710"/>
                  <a:gd name="T3" fmla="*/ 0 h 588"/>
                  <a:gd name="T4" fmla="*/ 0 w 710"/>
                  <a:gd name="T5" fmla="*/ 500 h 588"/>
                  <a:gd name="T6" fmla="*/ 188 w 710"/>
                  <a:gd name="T7" fmla="*/ 530 h 588"/>
                  <a:gd name="T8" fmla="*/ 662 w 710"/>
                  <a:gd name="T9" fmla="*/ 588 h 588"/>
                  <a:gd name="T10" fmla="*/ 710 w 710"/>
                  <a:gd name="T11" fmla="*/ 82 h 588"/>
                  <a:gd name="T12" fmla="*/ 630 w 710"/>
                  <a:gd name="T13" fmla="*/ 74 h 588"/>
                </a:gdLst>
                <a:ahLst/>
                <a:cxnLst>
                  <a:cxn ang="0">
                    <a:pos x="T0" y="T1"/>
                  </a:cxn>
                  <a:cxn ang="0">
                    <a:pos x="T2" y="T3"/>
                  </a:cxn>
                  <a:cxn ang="0">
                    <a:pos x="T4" y="T5"/>
                  </a:cxn>
                  <a:cxn ang="0">
                    <a:pos x="T6" y="T7"/>
                  </a:cxn>
                  <a:cxn ang="0">
                    <a:pos x="T8" y="T9"/>
                  </a:cxn>
                  <a:cxn ang="0">
                    <a:pos x="T10" y="T11"/>
                  </a:cxn>
                  <a:cxn ang="0">
                    <a:pos x="T12" y="T13"/>
                  </a:cxn>
                </a:cxnLst>
                <a:rect l="0" t="0" r="r" b="b"/>
                <a:pathLst>
                  <a:path w="710" h="588">
                    <a:moveTo>
                      <a:pt x="630" y="74"/>
                    </a:moveTo>
                    <a:lnTo>
                      <a:pt x="86" y="0"/>
                    </a:lnTo>
                    <a:lnTo>
                      <a:pt x="0" y="500"/>
                    </a:lnTo>
                    <a:lnTo>
                      <a:pt x="188" y="530"/>
                    </a:lnTo>
                    <a:lnTo>
                      <a:pt x="662" y="588"/>
                    </a:lnTo>
                    <a:lnTo>
                      <a:pt x="710" y="82"/>
                    </a:lnTo>
                    <a:lnTo>
                      <a:pt x="630" y="74"/>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02" name="Freeform 201"/>
              <p:cNvSpPr>
                <a:spLocks/>
              </p:cNvSpPr>
              <p:nvPr/>
            </p:nvSpPr>
            <p:spPr bwMode="auto">
              <a:xfrm>
                <a:off x="8324497" y="4482981"/>
                <a:ext cx="123199" cy="183690"/>
              </a:xfrm>
              <a:custGeom>
                <a:avLst/>
                <a:gdLst>
                  <a:gd name="T0" fmla="*/ 0 w 378"/>
                  <a:gd name="T1" fmla="*/ 2147483647 h 578"/>
                  <a:gd name="T2" fmla="*/ 2147483647 w 378"/>
                  <a:gd name="T3" fmla="*/ 2147483647 h 578"/>
                  <a:gd name="T4" fmla="*/ 2147483647 w 378"/>
                  <a:gd name="T5" fmla="*/ 2147483647 h 578"/>
                  <a:gd name="T6" fmla="*/ 2147483647 w 378"/>
                  <a:gd name="T7" fmla="*/ 2147483647 h 578"/>
                  <a:gd name="T8" fmla="*/ 2147483647 w 378"/>
                  <a:gd name="T9" fmla="*/ 2147483647 h 578"/>
                  <a:gd name="T10" fmla="*/ 2147483647 w 378"/>
                  <a:gd name="T11" fmla="*/ 2147483647 h 578"/>
                  <a:gd name="T12" fmla="*/ 2147483647 w 378"/>
                  <a:gd name="T13" fmla="*/ 2147483647 h 578"/>
                  <a:gd name="T14" fmla="*/ 2147483647 w 378"/>
                  <a:gd name="T15" fmla="*/ 2147483647 h 578"/>
                  <a:gd name="T16" fmla="*/ 2147483647 w 378"/>
                  <a:gd name="T17" fmla="*/ 2147483647 h 578"/>
                  <a:gd name="T18" fmla="*/ 2147483647 w 378"/>
                  <a:gd name="T19" fmla="*/ 2147483647 h 578"/>
                  <a:gd name="T20" fmla="*/ 2147483647 w 378"/>
                  <a:gd name="T21" fmla="*/ 0 h 578"/>
                  <a:gd name="T22" fmla="*/ 2147483647 w 378"/>
                  <a:gd name="T23" fmla="*/ 2147483647 h 578"/>
                  <a:gd name="T24" fmla="*/ 2147483647 w 378"/>
                  <a:gd name="T25" fmla="*/ 2147483647 h 578"/>
                  <a:gd name="T26" fmla="*/ 2147483647 w 378"/>
                  <a:gd name="T27" fmla="*/ 2147483647 h 578"/>
                  <a:gd name="T28" fmla="*/ 2147483647 w 378"/>
                  <a:gd name="T29" fmla="*/ 2147483647 h 578"/>
                  <a:gd name="T30" fmla="*/ 2147483647 w 378"/>
                  <a:gd name="T31" fmla="*/ 2147483647 h 578"/>
                  <a:gd name="T32" fmla="*/ 2147483647 w 378"/>
                  <a:gd name="T33" fmla="*/ 2147483647 h 578"/>
                  <a:gd name="T34" fmla="*/ 2147483647 w 378"/>
                  <a:gd name="T35" fmla="*/ 2147483647 h 578"/>
                  <a:gd name="T36" fmla="*/ 2147483647 w 378"/>
                  <a:gd name="T37" fmla="*/ 2147483647 h 578"/>
                  <a:gd name="T38" fmla="*/ 2147483647 w 378"/>
                  <a:gd name="T39" fmla="*/ 2147483647 h 578"/>
                  <a:gd name="T40" fmla="*/ 2147483647 w 378"/>
                  <a:gd name="T41" fmla="*/ 2147483647 h 578"/>
                  <a:gd name="T42" fmla="*/ 2147483647 w 378"/>
                  <a:gd name="T43" fmla="*/ 2147483647 h 578"/>
                  <a:gd name="T44" fmla="*/ 2147483647 w 378"/>
                  <a:gd name="T45" fmla="*/ 2147483647 h 578"/>
                  <a:gd name="T46" fmla="*/ 2147483647 w 378"/>
                  <a:gd name="T47" fmla="*/ 2147483647 h 578"/>
                  <a:gd name="T48" fmla="*/ 2147483647 w 378"/>
                  <a:gd name="T49" fmla="*/ 2147483647 h 578"/>
                  <a:gd name="T50" fmla="*/ 2147483647 w 378"/>
                  <a:gd name="T51" fmla="*/ 2147483647 h 578"/>
                  <a:gd name="T52" fmla="*/ 2147483647 w 378"/>
                  <a:gd name="T53" fmla="*/ 2147483647 h 578"/>
                  <a:gd name="T54" fmla="*/ 2147483647 w 378"/>
                  <a:gd name="T55" fmla="*/ 2147483647 h 578"/>
                  <a:gd name="T56" fmla="*/ 2147483647 w 378"/>
                  <a:gd name="T57" fmla="*/ 2147483647 h 578"/>
                  <a:gd name="T58" fmla="*/ 2147483647 w 378"/>
                  <a:gd name="T59" fmla="*/ 2147483647 h 578"/>
                  <a:gd name="T60" fmla="*/ 2147483647 w 378"/>
                  <a:gd name="T61" fmla="*/ 2147483647 h 578"/>
                  <a:gd name="T62" fmla="*/ 2147483647 w 378"/>
                  <a:gd name="T63" fmla="*/ 2147483647 h 578"/>
                  <a:gd name="T64" fmla="*/ 2147483647 w 378"/>
                  <a:gd name="T65" fmla="*/ 2147483647 h 578"/>
                  <a:gd name="T66" fmla="*/ 2147483647 w 378"/>
                  <a:gd name="T67" fmla="*/ 2147483647 h 578"/>
                  <a:gd name="T68" fmla="*/ 2147483647 w 378"/>
                  <a:gd name="T69" fmla="*/ 2147483647 h 578"/>
                  <a:gd name="T70" fmla="*/ 2147483647 w 378"/>
                  <a:gd name="T71" fmla="*/ 2147483647 h 578"/>
                  <a:gd name="T72" fmla="*/ 2147483647 w 378"/>
                  <a:gd name="T73" fmla="*/ 2147483647 h 578"/>
                  <a:gd name="T74" fmla="*/ 2147483647 w 378"/>
                  <a:gd name="T75" fmla="*/ 2147483647 h 578"/>
                  <a:gd name="T76" fmla="*/ 2147483647 w 378"/>
                  <a:gd name="T77" fmla="*/ 2147483647 h 578"/>
                  <a:gd name="T78" fmla="*/ 2147483647 w 378"/>
                  <a:gd name="T79" fmla="*/ 2147483647 h 578"/>
                  <a:gd name="T80" fmla="*/ 2147483647 w 378"/>
                  <a:gd name="T81" fmla="*/ 2147483647 h 5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8" h="578">
                    <a:moveTo>
                      <a:pt x="36" y="430"/>
                    </a:moveTo>
                    <a:lnTo>
                      <a:pt x="0" y="318"/>
                    </a:lnTo>
                    <a:lnTo>
                      <a:pt x="12" y="308"/>
                    </a:lnTo>
                    <a:lnTo>
                      <a:pt x="30" y="312"/>
                    </a:lnTo>
                    <a:lnTo>
                      <a:pt x="28" y="302"/>
                    </a:lnTo>
                    <a:lnTo>
                      <a:pt x="30" y="300"/>
                    </a:lnTo>
                    <a:lnTo>
                      <a:pt x="42" y="302"/>
                    </a:lnTo>
                    <a:lnTo>
                      <a:pt x="42" y="298"/>
                    </a:lnTo>
                    <a:lnTo>
                      <a:pt x="36" y="288"/>
                    </a:lnTo>
                    <a:lnTo>
                      <a:pt x="36" y="280"/>
                    </a:lnTo>
                    <a:lnTo>
                      <a:pt x="48" y="262"/>
                    </a:lnTo>
                    <a:lnTo>
                      <a:pt x="50" y="256"/>
                    </a:lnTo>
                    <a:lnTo>
                      <a:pt x="44" y="102"/>
                    </a:lnTo>
                    <a:lnTo>
                      <a:pt x="68" y="24"/>
                    </a:lnTo>
                    <a:lnTo>
                      <a:pt x="76" y="16"/>
                    </a:lnTo>
                    <a:lnTo>
                      <a:pt x="86" y="14"/>
                    </a:lnTo>
                    <a:lnTo>
                      <a:pt x="98" y="20"/>
                    </a:lnTo>
                    <a:lnTo>
                      <a:pt x="110" y="34"/>
                    </a:lnTo>
                    <a:lnTo>
                      <a:pt x="132" y="36"/>
                    </a:lnTo>
                    <a:lnTo>
                      <a:pt x="156" y="22"/>
                    </a:lnTo>
                    <a:lnTo>
                      <a:pt x="162" y="2"/>
                    </a:lnTo>
                    <a:lnTo>
                      <a:pt x="174" y="0"/>
                    </a:lnTo>
                    <a:lnTo>
                      <a:pt x="224" y="26"/>
                    </a:lnTo>
                    <a:lnTo>
                      <a:pt x="272" y="190"/>
                    </a:lnTo>
                    <a:lnTo>
                      <a:pt x="300" y="196"/>
                    </a:lnTo>
                    <a:lnTo>
                      <a:pt x="312" y="228"/>
                    </a:lnTo>
                    <a:lnTo>
                      <a:pt x="318" y="234"/>
                    </a:lnTo>
                    <a:lnTo>
                      <a:pt x="334" y="238"/>
                    </a:lnTo>
                    <a:lnTo>
                      <a:pt x="348" y="236"/>
                    </a:lnTo>
                    <a:lnTo>
                      <a:pt x="354" y="234"/>
                    </a:lnTo>
                    <a:lnTo>
                      <a:pt x="354" y="228"/>
                    </a:lnTo>
                    <a:lnTo>
                      <a:pt x="366" y="252"/>
                    </a:lnTo>
                    <a:lnTo>
                      <a:pt x="362" y="264"/>
                    </a:lnTo>
                    <a:lnTo>
                      <a:pt x="364" y="268"/>
                    </a:lnTo>
                    <a:lnTo>
                      <a:pt x="374" y="266"/>
                    </a:lnTo>
                    <a:lnTo>
                      <a:pt x="378" y="274"/>
                    </a:lnTo>
                    <a:lnTo>
                      <a:pt x="378" y="282"/>
                    </a:lnTo>
                    <a:lnTo>
                      <a:pt x="370" y="292"/>
                    </a:lnTo>
                    <a:lnTo>
                      <a:pt x="358" y="296"/>
                    </a:lnTo>
                    <a:lnTo>
                      <a:pt x="354" y="302"/>
                    </a:lnTo>
                    <a:lnTo>
                      <a:pt x="344" y="306"/>
                    </a:lnTo>
                    <a:lnTo>
                      <a:pt x="340" y="314"/>
                    </a:lnTo>
                    <a:lnTo>
                      <a:pt x="316" y="326"/>
                    </a:lnTo>
                    <a:lnTo>
                      <a:pt x="314" y="338"/>
                    </a:lnTo>
                    <a:lnTo>
                      <a:pt x="306" y="346"/>
                    </a:lnTo>
                    <a:lnTo>
                      <a:pt x="298" y="348"/>
                    </a:lnTo>
                    <a:lnTo>
                      <a:pt x="290" y="360"/>
                    </a:lnTo>
                    <a:lnTo>
                      <a:pt x="286" y="370"/>
                    </a:lnTo>
                    <a:lnTo>
                      <a:pt x="280" y="374"/>
                    </a:lnTo>
                    <a:lnTo>
                      <a:pt x="262" y="368"/>
                    </a:lnTo>
                    <a:lnTo>
                      <a:pt x="256" y="374"/>
                    </a:lnTo>
                    <a:lnTo>
                      <a:pt x="248" y="372"/>
                    </a:lnTo>
                    <a:lnTo>
                      <a:pt x="242" y="366"/>
                    </a:lnTo>
                    <a:lnTo>
                      <a:pt x="236" y="354"/>
                    </a:lnTo>
                    <a:lnTo>
                      <a:pt x="234" y="354"/>
                    </a:lnTo>
                    <a:lnTo>
                      <a:pt x="228" y="358"/>
                    </a:lnTo>
                    <a:lnTo>
                      <a:pt x="222" y="366"/>
                    </a:lnTo>
                    <a:lnTo>
                      <a:pt x="224" y="384"/>
                    </a:lnTo>
                    <a:lnTo>
                      <a:pt x="220" y="396"/>
                    </a:lnTo>
                    <a:lnTo>
                      <a:pt x="222" y="408"/>
                    </a:lnTo>
                    <a:lnTo>
                      <a:pt x="218" y="424"/>
                    </a:lnTo>
                    <a:lnTo>
                      <a:pt x="216" y="426"/>
                    </a:lnTo>
                    <a:lnTo>
                      <a:pt x="204" y="426"/>
                    </a:lnTo>
                    <a:lnTo>
                      <a:pt x="200" y="434"/>
                    </a:lnTo>
                    <a:lnTo>
                      <a:pt x="198" y="446"/>
                    </a:lnTo>
                    <a:lnTo>
                      <a:pt x="190" y="452"/>
                    </a:lnTo>
                    <a:lnTo>
                      <a:pt x="186" y="452"/>
                    </a:lnTo>
                    <a:lnTo>
                      <a:pt x="180" y="446"/>
                    </a:lnTo>
                    <a:lnTo>
                      <a:pt x="176" y="448"/>
                    </a:lnTo>
                    <a:lnTo>
                      <a:pt x="176" y="464"/>
                    </a:lnTo>
                    <a:lnTo>
                      <a:pt x="172" y="474"/>
                    </a:lnTo>
                    <a:lnTo>
                      <a:pt x="170" y="472"/>
                    </a:lnTo>
                    <a:lnTo>
                      <a:pt x="160" y="462"/>
                    </a:lnTo>
                    <a:lnTo>
                      <a:pt x="154" y="462"/>
                    </a:lnTo>
                    <a:lnTo>
                      <a:pt x="142" y="472"/>
                    </a:lnTo>
                    <a:lnTo>
                      <a:pt x="134" y="488"/>
                    </a:lnTo>
                    <a:lnTo>
                      <a:pt x="136" y="508"/>
                    </a:lnTo>
                    <a:lnTo>
                      <a:pt x="120" y="552"/>
                    </a:lnTo>
                    <a:lnTo>
                      <a:pt x="100" y="578"/>
                    </a:lnTo>
                    <a:lnTo>
                      <a:pt x="90" y="570"/>
                    </a:lnTo>
                    <a:lnTo>
                      <a:pt x="88" y="560"/>
                    </a:lnTo>
                    <a:lnTo>
                      <a:pt x="68" y="544"/>
                    </a:lnTo>
                    <a:lnTo>
                      <a:pt x="36" y="43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203" name="Freeform 202"/>
              <p:cNvSpPr>
                <a:spLocks/>
              </p:cNvSpPr>
              <p:nvPr/>
            </p:nvSpPr>
            <p:spPr bwMode="auto">
              <a:xfrm>
                <a:off x="7858886" y="4793842"/>
                <a:ext cx="102592" cy="169560"/>
              </a:xfrm>
              <a:custGeom>
                <a:avLst/>
                <a:gdLst>
                  <a:gd name="T0" fmla="*/ 40 w 316"/>
                  <a:gd name="T1" fmla="*/ 36 h 533"/>
                  <a:gd name="T2" fmla="*/ 44 w 316"/>
                  <a:gd name="T3" fmla="*/ 328 h 533"/>
                  <a:gd name="T4" fmla="*/ 38 w 316"/>
                  <a:gd name="T5" fmla="*/ 350 h 533"/>
                  <a:gd name="T6" fmla="*/ 46 w 316"/>
                  <a:gd name="T7" fmla="*/ 382 h 533"/>
                  <a:gd name="T8" fmla="*/ 50 w 316"/>
                  <a:gd name="T9" fmla="*/ 408 h 533"/>
                  <a:gd name="T10" fmla="*/ 40 w 316"/>
                  <a:gd name="T11" fmla="*/ 440 h 533"/>
                  <a:gd name="T12" fmla="*/ 22 w 316"/>
                  <a:gd name="T13" fmla="*/ 467 h 533"/>
                  <a:gd name="T14" fmla="*/ 8 w 316"/>
                  <a:gd name="T15" fmla="*/ 475 h 533"/>
                  <a:gd name="T16" fmla="*/ 6 w 316"/>
                  <a:gd name="T17" fmla="*/ 493 h 533"/>
                  <a:gd name="T18" fmla="*/ 4 w 316"/>
                  <a:gd name="T19" fmla="*/ 499 h 533"/>
                  <a:gd name="T20" fmla="*/ 0 w 316"/>
                  <a:gd name="T21" fmla="*/ 519 h 533"/>
                  <a:gd name="T22" fmla="*/ 2 w 316"/>
                  <a:gd name="T23" fmla="*/ 529 h 533"/>
                  <a:gd name="T24" fmla="*/ 8 w 316"/>
                  <a:gd name="T25" fmla="*/ 529 h 533"/>
                  <a:gd name="T26" fmla="*/ 22 w 316"/>
                  <a:gd name="T27" fmla="*/ 527 h 533"/>
                  <a:gd name="T28" fmla="*/ 22 w 316"/>
                  <a:gd name="T29" fmla="*/ 513 h 533"/>
                  <a:gd name="T30" fmla="*/ 42 w 316"/>
                  <a:gd name="T31" fmla="*/ 515 h 533"/>
                  <a:gd name="T32" fmla="*/ 52 w 316"/>
                  <a:gd name="T33" fmla="*/ 521 h 533"/>
                  <a:gd name="T34" fmla="*/ 54 w 316"/>
                  <a:gd name="T35" fmla="*/ 513 h 533"/>
                  <a:gd name="T36" fmla="*/ 100 w 316"/>
                  <a:gd name="T37" fmla="*/ 525 h 533"/>
                  <a:gd name="T38" fmla="*/ 126 w 316"/>
                  <a:gd name="T39" fmla="*/ 497 h 533"/>
                  <a:gd name="T40" fmla="*/ 144 w 316"/>
                  <a:gd name="T41" fmla="*/ 507 h 533"/>
                  <a:gd name="T42" fmla="*/ 150 w 316"/>
                  <a:gd name="T43" fmla="*/ 505 h 533"/>
                  <a:gd name="T44" fmla="*/ 156 w 316"/>
                  <a:gd name="T45" fmla="*/ 489 h 533"/>
                  <a:gd name="T46" fmla="*/ 160 w 316"/>
                  <a:gd name="T47" fmla="*/ 477 h 533"/>
                  <a:gd name="T48" fmla="*/ 168 w 316"/>
                  <a:gd name="T49" fmla="*/ 467 h 533"/>
                  <a:gd name="T50" fmla="*/ 180 w 316"/>
                  <a:gd name="T51" fmla="*/ 483 h 533"/>
                  <a:gd name="T52" fmla="*/ 214 w 316"/>
                  <a:gd name="T53" fmla="*/ 483 h 533"/>
                  <a:gd name="T54" fmla="*/ 220 w 316"/>
                  <a:gd name="T55" fmla="*/ 452 h 533"/>
                  <a:gd name="T56" fmla="*/ 240 w 316"/>
                  <a:gd name="T57" fmla="*/ 428 h 533"/>
                  <a:gd name="T58" fmla="*/ 254 w 316"/>
                  <a:gd name="T59" fmla="*/ 392 h 533"/>
                  <a:gd name="T60" fmla="*/ 280 w 316"/>
                  <a:gd name="T61" fmla="*/ 394 h 533"/>
                  <a:gd name="T62" fmla="*/ 314 w 316"/>
                  <a:gd name="T63" fmla="*/ 378 h 533"/>
                  <a:gd name="T64" fmla="*/ 306 w 316"/>
                  <a:gd name="T65" fmla="*/ 364 h 533"/>
                  <a:gd name="T66" fmla="*/ 304 w 316"/>
                  <a:gd name="T67" fmla="*/ 344 h 533"/>
                  <a:gd name="T68" fmla="*/ 274 w 316"/>
                  <a:gd name="T69" fmla="*/ 0 h 533"/>
                  <a:gd name="T70" fmla="*/ 54 w 316"/>
                  <a:gd name="T71" fmla="*/ 3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533">
                    <a:moveTo>
                      <a:pt x="54" y="36"/>
                    </a:moveTo>
                    <a:lnTo>
                      <a:pt x="40" y="36"/>
                    </a:lnTo>
                    <a:lnTo>
                      <a:pt x="20" y="30"/>
                    </a:lnTo>
                    <a:lnTo>
                      <a:pt x="44" y="328"/>
                    </a:lnTo>
                    <a:lnTo>
                      <a:pt x="34" y="338"/>
                    </a:lnTo>
                    <a:lnTo>
                      <a:pt x="38" y="350"/>
                    </a:lnTo>
                    <a:lnTo>
                      <a:pt x="32" y="362"/>
                    </a:lnTo>
                    <a:lnTo>
                      <a:pt x="46" y="382"/>
                    </a:lnTo>
                    <a:lnTo>
                      <a:pt x="44" y="392"/>
                    </a:lnTo>
                    <a:lnTo>
                      <a:pt x="50" y="408"/>
                    </a:lnTo>
                    <a:lnTo>
                      <a:pt x="38" y="432"/>
                    </a:lnTo>
                    <a:lnTo>
                      <a:pt x="40" y="440"/>
                    </a:lnTo>
                    <a:lnTo>
                      <a:pt x="30" y="446"/>
                    </a:lnTo>
                    <a:lnTo>
                      <a:pt x="22" y="467"/>
                    </a:lnTo>
                    <a:lnTo>
                      <a:pt x="12" y="467"/>
                    </a:lnTo>
                    <a:lnTo>
                      <a:pt x="8" y="475"/>
                    </a:lnTo>
                    <a:lnTo>
                      <a:pt x="16" y="487"/>
                    </a:lnTo>
                    <a:lnTo>
                      <a:pt x="6" y="493"/>
                    </a:lnTo>
                    <a:lnTo>
                      <a:pt x="12" y="495"/>
                    </a:lnTo>
                    <a:lnTo>
                      <a:pt x="4" y="499"/>
                    </a:lnTo>
                    <a:lnTo>
                      <a:pt x="8" y="519"/>
                    </a:lnTo>
                    <a:lnTo>
                      <a:pt x="0" y="519"/>
                    </a:lnTo>
                    <a:lnTo>
                      <a:pt x="8" y="525"/>
                    </a:lnTo>
                    <a:lnTo>
                      <a:pt x="2" y="529"/>
                    </a:lnTo>
                    <a:lnTo>
                      <a:pt x="6" y="529"/>
                    </a:lnTo>
                    <a:lnTo>
                      <a:pt x="8" y="529"/>
                    </a:lnTo>
                    <a:lnTo>
                      <a:pt x="16" y="533"/>
                    </a:lnTo>
                    <a:lnTo>
                      <a:pt x="22" y="527"/>
                    </a:lnTo>
                    <a:lnTo>
                      <a:pt x="18" y="517"/>
                    </a:lnTo>
                    <a:lnTo>
                      <a:pt x="22" y="513"/>
                    </a:lnTo>
                    <a:lnTo>
                      <a:pt x="30" y="519"/>
                    </a:lnTo>
                    <a:lnTo>
                      <a:pt x="42" y="515"/>
                    </a:lnTo>
                    <a:lnTo>
                      <a:pt x="46" y="525"/>
                    </a:lnTo>
                    <a:lnTo>
                      <a:pt x="52" y="521"/>
                    </a:lnTo>
                    <a:lnTo>
                      <a:pt x="50" y="505"/>
                    </a:lnTo>
                    <a:lnTo>
                      <a:pt x="54" y="513"/>
                    </a:lnTo>
                    <a:lnTo>
                      <a:pt x="70" y="509"/>
                    </a:lnTo>
                    <a:lnTo>
                      <a:pt x="100" y="525"/>
                    </a:lnTo>
                    <a:lnTo>
                      <a:pt x="108" y="509"/>
                    </a:lnTo>
                    <a:lnTo>
                      <a:pt x="126" y="497"/>
                    </a:lnTo>
                    <a:lnTo>
                      <a:pt x="134" y="507"/>
                    </a:lnTo>
                    <a:lnTo>
                      <a:pt x="144" y="507"/>
                    </a:lnTo>
                    <a:lnTo>
                      <a:pt x="146" y="513"/>
                    </a:lnTo>
                    <a:lnTo>
                      <a:pt x="150" y="505"/>
                    </a:lnTo>
                    <a:lnTo>
                      <a:pt x="158" y="501"/>
                    </a:lnTo>
                    <a:lnTo>
                      <a:pt x="156" y="489"/>
                    </a:lnTo>
                    <a:lnTo>
                      <a:pt x="164" y="483"/>
                    </a:lnTo>
                    <a:lnTo>
                      <a:pt x="160" y="477"/>
                    </a:lnTo>
                    <a:lnTo>
                      <a:pt x="174" y="475"/>
                    </a:lnTo>
                    <a:lnTo>
                      <a:pt x="168" y="467"/>
                    </a:lnTo>
                    <a:lnTo>
                      <a:pt x="178" y="473"/>
                    </a:lnTo>
                    <a:lnTo>
                      <a:pt x="180" y="483"/>
                    </a:lnTo>
                    <a:lnTo>
                      <a:pt x="204" y="493"/>
                    </a:lnTo>
                    <a:lnTo>
                      <a:pt x="214" y="483"/>
                    </a:lnTo>
                    <a:lnTo>
                      <a:pt x="216" y="465"/>
                    </a:lnTo>
                    <a:lnTo>
                      <a:pt x="220" y="452"/>
                    </a:lnTo>
                    <a:lnTo>
                      <a:pt x="236" y="448"/>
                    </a:lnTo>
                    <a:lnTo>
                      <a:pt x="240" y="428"/>
                    </a:lnTo>
                    <a:lnTo>
                      <a:pt x="258" y="416"/>
                    </a:lnTo>
                    <a:lnTo>
                      <a:pt x="254" y="392"/>
                    </a:lnTo>
                    <a:lnTo>
                      <a:pt x="270" y="388"/>
                    </a:lnTo>
                    <a:lnTo>
                      <a:pt x="280" y="394"/>
                    </a:lnTo>
                    <a:lnTo>
                      <a:pt x="298" y="380"/>
                    </a:lnTo>
                    <a:lnTo>
                      <a:pt x="314" y="378"/>
                    </a:lnTo>
                    <a:lnTo>
                      <a:pt x="316" y="366"/>
                    </a:lnTo>
                    <a:lnTo>
                      <a:pt x="306" y="364"/>
                    </a:lnTo>
                    <a:lnTo>
                      <a:pt x="310" y="354"/>
                    </a:lnTo>
                    <a:lnTo>
                      <a:pt x="304" y="344"/>
                    </a:lnTo>
                    <a:lnTo>
                      <a:pt x="310" y="338"/>
                    </a:lnTo>
                    <a:lnTo>
                      <a:pt x="274" y="0"/>
                    </a:lnTo>
                    <a:lnTo>
                      <a:pt x="76" y="18"/>
                    </a:lnTo>
                    <a:lnTo>
                      <a:pt x="54" y="36"/>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04" name="Freeform 203"/>
              <p:cNvSpPr>
                <a:spLocks/>
              </p:cNvSpPr>
              <p:nvPr/>
            </p:nvSpPr>
            <p:spPr bwMode="auto">
              <a:xfrm>
                <a:off x="7697276" y="4600029"/>
                <a:ext cx="170520" cy="179215"/>
              </a:xfrm>
              <a:custGeom>
                <a:avLst/>
                <a:gdLst>
                  <a:gd name="T0" fmla="*/ 2147483647 w 524"/>
                  <a:gd name="T1" fmla="*/ 2147483647 h 564"/>
                  <a:gd name="T2" fmla="*/ 2147483647 w 524"/>
                  <a:gd name="T3" fmla="*/ 2147483647 h 564"/>
                  <a:gd name="T4" fmla="*/ 2147483647 w 524"/>
                  <a:gd name="T5" fmla="*/ 2147483647 h 564"/>
                  <a:gd name="T6" fmla="*/ 2147483647 w 524"/>
                  <a:gd name="T7" fmla="*/ 2147483647 h 564"/>
                  <a:gd name="T8" fmla="*/ 2147483647 w 524"/>
                  <a:gd name="T9" fmla="*/ 2147483647 h 564"/>
                  <a:gd name="T10" fmla="*/ 2147483647 w 524"/>
                  <a:gd name="T11" fmla="*/ 2147483647 h 564"/>
                  <a:gd name="T12" fmla="*/ 2147483647 w 524"/>
                  <a:gd name="T13" fmla="*/ 2147483647 h 564"/>
                  <a:gd name="T14" fmla="*/ 2147483647 w 524"/>
                  <a:gd name="T15" fmla="*/ 2147483647 h 564"/>
                  <a:gd name="T16" fmla="*/ 2147483647 w 524"/>
                  <a:gd name="T17" fmla="*/ 2147483647 h 564"/>
                  <a:gd name="T18" fmla="*/ 2147483647 w 524"/>
                  <a:gd name="T19" fmla="*/ 2147483647 h 564"/>
                  <a:gd name="T20" fmla="*/ 2147483647 w 524"/>
                  <a:gd name="T21" fmla="*/ 2147483647 h 564"/>
                  <a:gd name="T22" fmla="*/ 2147483647 w 524"/>
                  <a:gd name="T23" fmla="*/ 2147483647 h 564"/>
                  <a:gd name="T24" fmla="*/ 2147483647 w 524"/>
                  <a:gd name="T25" fmla="*/ 2147483647 h 564"/>
                  <a:gd name="T26" fmla="*/ 2147483647 w 524"/>
                  <a:gd name="T27" fmla="*/ 2147483647 h 564"/>
                  <a:gd name="T28" fmla="*/ 2147483647 w 524"/>
                  <a:gd name="T29" fmla="*/ 2147483647 h 564"/>
                  <a:gd name="T30" fmla="*/ 2147483647 w 524"/>
                  <a:gd name="T31" fmla="*/ 2147483647 h 564"/>
                  <a:gd name="T32" fmla="*/ 2147483647 w 524"/>
                  <a:gd name="T33" fmla="*/ 2147483647 h 564"/>
                  <a:gd name="T34" fmla="*/ 2147483647 w 524"/>
                  <a:gd name="T35" fmla="*/ 2147483647 h 564"/>
                  <a:gd name="T36" fmla="*/ 2147483647 w 524"/>
                  <a:gd name="T37" fmla="*/ 2147483647 h 564"/>
                  <a:gd name="T38" fmla="*/ 2147483647 w 524"/>
                  <a:gd name="T39" fmla="*/ 2147483647 h 564"/>
                  <a:gd name="T40" fmla="*/ 2147483647 w 524"/>
                  <a:gd name="T41" fmla="*/ 2147483647 h 564"/>
                  <a:gd name="T42" fmla="*/ 2147483647 w 524"/>
                  <a:gd name="T43" fmla="*/ 2147483647 h 564"/>
                  <a:gd name="T44" fmla="*/ 2147483647 w 524"/>
                  <a:gd name="T45" fmla="*/ 2147483647 h 564"/>
                  <a:gd name="T46" fmla="*/ 2147483647 w 524"/>
                  <a:gd name="T47" fmla="*/ 2147483647 h 564"/>
                  <a:gd name="T48" fmla="*/ 2147483647 w 524"/>
                  <a:gd name="T49" fmla="*/ 2147483647 h 564"/>
                  <a:gd name="T50" fmla="*/ 2147483647 w 524"/>
                  <a:gd name="T51" fmla="*/ 2147483647 h 564"/>
                  <a:gd name="T52" fmla="*/ 0 w 524"/>
                  <a:gd name="T53" fmla="*/ 2147483647 h 564"/>
                  <a:gd name="T54" fmla="*/ 2147483647 w 524"/>
                  <a:gd name="T55" fmla="*/ 2147483647 h 564"/>
                  <a:gd name="T56" fmla="*/ 2147483647 w 524"/>
                  <a:gd name="T57" fmla="*/ 2147483647 h 564"/>
                  <a:gd name="T58" fmla="*/ 2147483647 w 524"/>
                  <a:gd name="T59" fmla="*/ 2147483647 h 564"/>
                  <a:gd name="T60" fmla="*/ 2147483647 w 524"/>
                  <a:gd name="T61" fmla="*/ 2147483647 h 564"/>
                  <a:gd name="T62" fmla="*/ 2147483647 w 524"/>
                  <a:gd name="T63" fmla="*/ 2147483647 h 564"/>
                  <a:gd name="T64" fmla="*/ 2147483647 w 524"/>
                  <a:gd name="T65" fmla="*/ 2147483647 h 564"/>
                  <a:gd name="T66" fmla="*/ 2147483647 w 524"/>
                  <a:gd name="T67" fmla="*/ 2147483647 h 564"/>
                  <a:gd name="T68" fmla="*/ 2147483647 w 524"/>
                  <a:gd name="T69" fmla="*/ 2147483647 h 564"/>
                  <a:gd name="T70" fmla="*/ 2147483647 w 524"/>
                  <a:gd name="T71" fmla="*/ 2147483647 h 564"/>
                  <a:gd name="T72" fmla="*/ 2147483647 w 524"/>
                  <a:gd name="T73" fmla="*/ 2147483647 h 564"/>
                  <a:gd name="T74" fmla="*/ 2147483647 w 524"/>
                  <a:gd name="T75" fmla="*/ 2147483647 h 564"/>
                  <a:gd name="T76" fmla="*/ 2147483647 w 524"/>
                  <a:gd name="T77" fmla="*/ 2147483647 h 5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24" h="564">
                    <a:moveTo>
                      <a:pt x="490" y="348"/>
                    </a:moveTo>
                    <a:lnTo>
                      <a:pt x="492" y="284"/>
                    </a:lnTo>
                    <a:lnTo>
                      <a:pt x="524" y="204"/>
                    </a:lnTo>
                    <a:lnTo>
                      <a:pt x="518" y="190"/>
                    </a:lnTo>
                    <a:lnTo>
                      <a:pt x="498" y="218"/>
                    </a:lnTo>
                    <a:lnTo>
                      <a:pt x="494" y="246"/>
                    </a:lnTo>
                    <a:lnTo>
                      <a:pt x="484" y="248"/>
                    </a:lnTo>
                    <a:lnTo>
                      <a:pt x="448" y="286"/>
                    </a:lnTo>
                    <a:lnTo>
                      <a:pt x="448" y="278"/>
                    </a:lnTo>
                    <a:lnTo>
                      <a:pt x="460" y="244"/>
                    </a:lnTo>
                    <a:lnTo>
                      <a:pt x="470" y="232"/>
                    </a:lnTo>
                    <a:lnTo>
                      <a:pt x="480" y="212"/>
                    </a:lnTo>
                    <a:lnTo>
                      <a:pt x="474" y="212"/>
                    </a:lnTo>
                    <a:lnTo>
                      <a:pt x="476" y="212"/>
                    </a:lnTo>
                    <a:lnTo>
                      <a:pt x="462" y="202"/>
                    </a:lnTo>
                    <a:lnTo>
                      <a:pt x="468" y="182"/>
                    </a:lnTo>
                    <a:lnTo>
                      <a:pt x="466" y="178"/>
                    </a:lnTo>
                    <a:lnTo>
                      <a:pt x="448" y="180"/>
                    </a:lnTo>
                    <a:lnTo>
                      <a:pt x="448" y="172"/>
                    </a:lnTo>
                    <a:lnTo>
                      <a:pt x="454" y="164"/>
                    </a:lnTo>
                    <a:lnTo>
                      <a:pt x="450" y="156"/>
                    </a:lnTo>
                    <a:lnTo>
                      <a:pt x="454" y="152"/>
                    </a:lnTo>
                    <a:lnTo>
                      <a:pt x="450" y="144"/>
                    </a:lnTo>
                    <a:lnTo>
                      <a:pt x="452" y="140"/>
                    </a:lnTo>
                    <a:lnTo>
                      <a:pt x="442" y="132"/>
                    </a:lnTo>
                    <a:lnTo>
                      <a:pt x="422" y="128"/>
                    </a:lnTo>
                    <a:lnTo>
                      <a:pt x="424" y="118"/>
                    </a:lnTo>
                    <a:lnTo>
                      <a:pt x="422" y="112"/>
                    </a:lnTo>
                    <a:lnTo>
                      <a:pt x="384" y="102"/>
                    </a:lnTo>
                    <a:lnTo>
                      <a:pt x="374" y="106"/>
                    </a:lnTo>
                    <a:lnTo>
                      <a:pt x="242" y="72"/>
                    </a:lnTo>
                    <a:lnTo>
                      <a:pt x="232" y="50"/>
                    </a:lnTo>
                    <a:lnTo>
                      <a:pt x="222" y="44"/>
                    </a:lnTo>
                    <a:lnTo>
                      <a:pt x="216" y="46"/>
                    </a:lnTo>
                    <a:lnTo>
                      <a:pt x="214" y="42"/>
                    </a:lnTo>
                    <a:lnTo>
                      <a:pt x="182" y="40"/>
                    </a:lnTo>
                    <a:lnTo>
                      <a:pt x="176" y="46"/>
                    </a:lnTo>
                    <a:lnTo>
                      <a:pt x="174" y="42"/>
                    </a:lnTo>
                    <a:lnTo>
                      <a:pt x="178" y="24"/>
                    </a:lnTo>
                    <a:lnTo>
                      <a:pt x="176" y="10"/>
                    </a:lnTo>
                    <a:lnTo>
                      <a:pt x="166" y="0"/>
                    </a:lnTo>
                    <a:lnTo>
                      <a:pt x="110" y="40"/>
                    </a:lnTo>
                    <a:lnTo>
                      <a:pt x="90" y="44"/>
                    </a:lnTo>
                    <a:lnTo>
                      <a:pt x="76" y="44"/>
                    </a:lnTo>
                    <a:lnTo>
                      <a:pt x="68" y="34"/>
                    </a:lnTo>
                    <a:lnTo>
                      <a:pt x="60" y="28"/>
                    </a:lnTo>
                    <a:lnTo>
                      <a:pt x="56" y="38"/>
                    </a:lnTo>
                    <a:lnTo>
                      <a:pt x="50" y="38"/>
                    </a:lnTo>
                    <a:lnTo>
                      <a:pt x="52" y="110"/>
                    </a:lnTo>
                    <a:lnTo>
                      <a:pt x="46" y="118"/>
                    </a:lnTo>
                    <a:lnTo>
                      <a:pt x="16" y="134"/>
                    </a:lnTo>
                    <a:lnTo>
                      <a:pt x="8" y="152"/>
                    </a:lnTo>
                    <a:lnTo>
                      <a:pt x="0" y="160"/>
                    </a:lnTo>
                    <a:lnTo>
                      <a:pt x="0" y="176"/>
                    </a:lnTo>
                    <a:lnTo>
                      <a:pt x="12" y="178"/>
                    </a:lnTo>
                    <a:lnTo>
                      <a:pt x="22" y="196"/>
                    </a:lnTo>
                    <a:lnTo>
                      <a:pt x="12" y="212"/>
                    </a:lnTo>
                    <a:lnTo>
                      <a:pt x="14" y="234"/>
                    </a:lnTo>
                    <a:lnTo>
                      <a:pt x="10" y="240"/>
                    </a:lnTo>
                    <a:lnTo>
                      <a:pt x="14" y="258"/>
                    </a:lnTo>
                    <a:lnTo>
                      <a:pt x="10" y="280"/>
                    </a:lnTo>
                    <a:lnTo>
                      <a:pt x="18" y="292"/>
                    </a:lnTo>
                    <a:lnTo>
                      <a:pt x="38" y="298"/>
                    </a:lnTo>
                    <a:lnTo>
                      <a:pt x="48" y="312"/>
                    </a:lnTo>
                    <a:lnTo>
                      <a:pt x="62" y="310"/>
                    </a:lnTo>
                    <a:lnTo>
                      <a:pt x="78" y="318"/>
                    </a:lnTo>
                    <a:lnTo>
                      <a:pt x="96" y="338"/>
                    </a:lnTo>
                    <a:lnTo>
                      <a:pt x="102" y="354"/>
                    </a:lnTo>
                    <a:lnTo>
                      <a:pt x="146" y="382"/>
                    </a:lnTo>
                    <a:lnTo>
                      <a:pt x="154" y="398"/>
                    </a:lnTo>
                    <a:lnTo>
                      <a:pt x="160" y="434"/>
                    </a:lnTo>
                    <a:lnTo>
                      <a:pt x="180" y="530"/>
                    </a:lnTo>
                    <a:lnTo>
                      <a:pt x="212" y="540"/>
                    </a:lnTo>
                    <a:lnTo>
                      <a:pt x="218" y="552"/>
                    </a:lnTo>
                    <a:lnTo>
                      <a:pt x="218" y="564"/>
                    </a:lnTo>
                    <a:lnTo>
                      <a:pt x="482" y="546"/>
                    </a:lnTo>
                    <a:lnTo>
                      <a:pt x="468" y="452"/>
                    </a:lnTo>
                    <a:lnTo>
                      <a:pt x="490" y="34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05" name="Freeform 204"/>
              <p:cNvSpPr>
                <a:spLocks/>
              </p:cNvSpPr>
              <p:nvPr/>
            </p:nvSpPr>
            <p:spPr bwMode="auto">
              <a:xfrm>
                <a:off x="8286938" y="4751282"/>
                <a:ext cx="56623" cy="35589"/>
              </a:xfrm>
              <a:custGeom>
                <a:avLst/>
                <a:gdLst>
                  <a:gd name="T0" fmla="*/ 2147483647 w 174"/>
                  <a:gd name="T1" fmla="*/ 0 h 112"/>
                  <a:gd name="T2" fmla="*/ 2147483647 w 174"/>
                  <a:gd name="T3" fmla="*/ 2147483647 h 112"/>
                  <a:gd name="T4" fmla="*/ 2147483647 w 174"/>
                  <a:gd name="T5" fmla="*/ 2147483647 h 112"/>
                  <a:gd name="T6" fmla="*/ 2147483647 w 174"/>
                  <a:gd name="T7" fmla="*/ 2147483647 h 112"/>
                  <a:gd name="T8" fmla="*/ 2147483647 w 174"/>
                  <a:gd name="T9" fmla="*/ 2147483647 h 112"/>
                  <a:gd name="T10" fmla="*/ 0 w 174"/>
                  <a:gd name="T11" fmla="*/ 2147483647 h 112"/>
                  <a:gd name="T12" fmla="*/ 0 w 174"/>
                  <a:gd name="T13" fmla="*/ 2147483647 h 112"/>
                  <a:gd name="T14" fmla="*/ 2147483647 w 174"/>
                  <a:gd name="T15" fmla="*/ 2147483647 h 112"/>
                  <a:gd name="T16" fmla="*/ 2147483647 w 174"/>
                  <a:gd name="T17" fmla="*/ 2147483647 h 112"/>
                  <a:gd name="T18" fmla="*/ 2147483647 w 174"/>
                  <a:gd name="T19" fmla="*/ 2147483647 h 112"/>
                  <a:gd name="T20" fmla="*/ 2147483647 w 174"/>
                  <a:gd name="T21" fmla="*/ 2147483647 h 112"/>
                  <a:gd name="T22" fmla="*/ 2147483647 w 174"/>
                  <a:gd name="T23" fmla="*/ 2147483647 h 112"/>
                  <a:gd name="T24" fmla="*/ 2147483647 w 174"/>
                  <a:gd name="T25" fmla="*/ 2147483647 h 112"/>
                  <a:gd name="T26" fmla="*/ 2147483647 w 174"/>
                  <a:gd name="T27" fmla="*/ 2147483647 h 112"/>
                  <a:gd name="T28" fmla="*/ 2147483647 w 174"/>
                  <a:gd name="T29" fmla="*/ 2147483647 h 112"/>
                  <a:gd name="T30" fmla="*/ 2147483647 w 174"/>
                  <a:gd name="T31" fmla="*/ 2147483647 h 112"/>
                  <a:gd name="T32" fmla="*/ 2147483647 w 174"/>
                  <a:gd name="T33" fmla="*/ 2147483647 h 112"/>
                  <a:gd name="T34" fmla="*/ 2147483647 w 174"/>
                  <a:gd name="T35" fmla="*/ 2147483647 h 112"/>
                  <a:gd name="T36" fmla="*/ 2147483647 w 174"/>
                  <a:gd name="T37" fmla="*/ 2147483647 h 112"/>
                  <a:gd name="T38" fmla="*/ 2147483647 w 174"/>
                  <a:gd name="T39" fmla="*/ 0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4" h="112">
                    <a:moveTo>
                      <a:pt x="146" y="0"/>
                    </a:moveTo>
                    <a:lnTo>
                      <a:pt x="118" y="34"/>
                    </a:lnTo>
                    <a:lnTo>
                      <a:pt x="36" y="64"/>
                    </a:lnTo>
                    <a:lnTo>
                      <a:pt x="12" y="82"/>
                    </a:lnTo>
                    <a:lnTo>
                      <a:pt x="8" y="92"/>
                    </a:lnTo>
                    <a:lnTo>
                      <a:pt x="0" y="96"/>
                    </a:lnTo>
                    <a:lnTo>
                      <a:pt x="0" y="110"/>
                    </a:lnTo>
                    <a:lnTo>
                      <a:pt x="2" y="112"/>
                    </a:lnTo>
                    <a:lnTo>
                      <a:pt x="2" y="106"/>
                    </a:lnTo>
                    <a:lnTo>
                      <a:pt x="10" y="102"/>
                    </a:lnTo>
                    <a:lnTo>
                      <a:pt x="12" y="108"/>
                    </a:lnTo>
                    <a:lnTo>
                      <a:pt x="20" y="110"/>
                    </a:lnTo>
                    <a:lnTo>
                      <a:pt x="174" y="14"/>
                    </a:lnTo>
                    <a:lnTo>
                      <a:pt x="154" y="16"/>
                    </a:lnTo>
                    <a:lnTo>
                      <a:pt x="142" y="26"/>
                    </a:lnTo>
                    <a:lnTo>
                      <a:pt x="136" y="34"/>
                    </a:lnTo>
                    <a:lnTo>
                      <a:pt x="124" y="40"/>
                    </a:lnTo>
                    <a:lnTo>
                      <a:pt x="126" y="34"/>
                    </a:lnTo>
                    <a:lnTo>
                      <a:pt x="142" y="10"/>
                    </a:lnTo>
                    <a:lnTo>
                      <a:pt x="146" y="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06" name="Freeform 205"/>
              <p:cNvSpPr>
                <a:spLocks/>
              </p:cNvSpPr>
              <p:nvPr/>
            </p:nvSpPr>
            <p:spPr bwMode="auto">
              <a:xfrm>
                <a:off x="8149373" y="5374856"/>
                <a:ext cx="7159" cy="11439"/>
              </a:xfrm>
              <a:custGeom>
                <a:avLst/>
                <a:gdLst>
                  <a:gd name="T0" fmla="*/ 2147483647 w 22"/>
                  <a:gd name="T1" fmla="*/ 2147483647 h 36"/>
                  <a:gd name="T2" fmla="*/ 2147483647 w 22"/>
                  <a:gd name="T3" fmla="*/ 0 h 36"/>
                  <a:gd name="T4" fmla="*/ 0 w 22"/>
                  <a:gd name="T5" fmla="*/ 2147483647 h 36"/>
                  <a:gd name="T6" fmla="*/ 2147483647 w 22"/>
                  <a:gd name="T7" fmla="*/ 2147483647 h 36"/>
                  <a:gd name="T8" fmla="*/ 2147483647 w 22"/>
                  <a:gd name="T9" fmla="*/ 2147483647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6">
                    <a:moveTo>
                      <a:pt x="22" y="2"/>
                    </a:moveTo>
                    <a:lnTo>
                      <a:pt x="16" y="0"/>
                    </a:lnTo>
                    <a:lnTo>
                      <a:pt x="0" y="32"/>
                    </a:lnTo>
                    <a:lnTo>
                      <a:pt x="2" y="36"/>
                    </a:lnTo>
                    <a:lnTo>
                      <a:pt x="22" y="2"/>
                    </a:lnTo>
                    <a:close/>
                  </a:path>
                </a:pathLst>
              </a:custGeom>
              <a:solidFill>
                <a:srgbClr val="FEEBD0"/>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07" name="Freeform 206"/>
              <p:cNvSpPr>
                <a:spLocks/>
              </p:cNvSpPr>
              <p:nvPr/>
            </p:nvSpPr>
            <p:spPr bwMode="auto">
              <a:xfrm>
                <a:off x="8139610" y="5388838"/>
                <a:ext cx="6508" cy="5084"/>
              </a:xfrm>
              <a:custGeom>
                <a:avLst/>
                <a:gdLst>
                  <a:gd name="T0" fmla="*/ 2147483647 w 20"/>
                  <a:gd name="T1" fmla="*/ 0 h 16"/>
                  <a:gd name="T2" fmla="*/ 0 w 20"/>
                  <a:gd name="T3" fmla="*/ 2147483647 h 16"/>
                  <a:gd name="T4" fmla="*/ 2147483647 w 20"/>
                  <a:gd name="T5" fmla="*/ 2147483647 h 16"/>
                  <a:gd name="T6" fmla="*/ 2147483647 w 20"/>
                  <a:gd name="T7" fmla="*/ 2147483647 h 16"/>
                  <a:gd name="T8" fmla="*/ 2147483647 w 20"/>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20" y="0"/>
                    </a:moveTo>
                    <a:lnTo>
                      <a:pt x="0" y="12"/>
                    </a:lnTo>
                    <a:lnTo>
                      <a:pt x="2" y="16"/>
                    </a:lnTo>
                    <a:lnTo>
                      <a:pt x="20" y="6"/>
                    </a:lnTo>
                    <a:lnTo>
                      <a:pt x="20" y="0"/>
                    </a:lnTo>
                    <a:close/>
                  </a:path>
                </a:pathLst>
              </a:custGeom>
              <a:solidFill>
                <a:srgbClr val="FEEBD0"/>
              </a:solidFill>
              <a:ln w="3175">
                <a:no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08" name="Freeform 207"/>
              <p:cNvSpPr>
                <a:spLocks/>
              </p:cNvSpPr>
              <p:nvPr/>
            </p:nvSpPr>
            <p:spPr bwMode="auto">
              <a:xfrm>
                <a:off x="8105766" y="5397100"/>
                <a:ext cx="18223" cy="10168"/>
              </a:xfrm>
              <a:custGeom>
                <a:avLst/>
                <a:gdLst>
                  <a:gd name="T0" fmla="*/ 2147483647 w 56"/>
                  <a:gd name="T1" fmla="*/ 2147483647 h 32"/>
                  <a:gd name="T2" fmla="*/ 2147483647 w 56"/>
                  <a:gd name="T3" fmla="*/ 2147483647 h 32"/>
                  <a:gd name="T4" fmla="*/ 2147483647 w 56"/>
                  <a:gd name="T5" fmla="*/ 2147483647 h 32"/>
                  <a:gd name="T6" fmla="*/ 0 w 56"/>
                  <a:gd name="T7" fmla="*/ 2147483647 h 32"/>
                  <a:gd name="T8" fmla="*/ 2147483647 w 56"/>
                  <a:gd name="T9" fmla="*/ 2147483647 h 32"/>
                  <a:gd name="T10" fmla="*/ 2147483647 w 56"/>
                  <a:gd name="T11" fmla="*/ 2147483647 h 32"/>
                  <a:gd name="T12" fmla="*/ 2147483647 w 56"/>
                  <a:gd name="T13" fmla="*/ 0 h 32"/>
                  <a:gd name="T14" fmla="*/ 2147483647 w 56"/>
                  <a:gd name="T15" fmla="*/ 2147483647 h 32"/>
                  <a:gd name="T16" fmla="*/ 2147483647 w 56"/>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32">
                    <a:moveTo>
                      <a:pt x="56" y="14"/>
                    </a:moveTo>
                    <a:lnTo>
                      <a:pt x="40" y="14"/>
                    </a:lnTo>
                    <a:lnTo>
                      <a:pt x="16" y="28"/>
                    </a:lnTo>
                    <a:lnTo>
                      <a:pt x="0" y="32"/>
                    </a:lnTo>
                    <a:lnTo>
                      <a:pt x="4" y="24"/>
                    </a:lnTo>
                    <a:lnTo>
                      <a:pt x="20" y="18"/>
                    </a:lnTo>
                    <a:lnTo>
                      <a:pt x="40" y="0"/>
                    </a:lnTo>
                    <a:lnTo>
                      <a:pt x="56" y="2"/>
                    </a:lnTo>
                    <a:lnTo>
                      <a:pt x="56" y="14"/>
                    </a:lnTo>
                    <a:close/>
                  </a:path>
                </a:pathLst>
              </a:custGeom>
              <a:solidFill>
                <a:srgbClr val="FEEBD0"/>
              </a:solidFill>
              <a:ln w="3175">
                <a:no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09" name="Freeform 208"/>
              <p:cNvSpPr>
                <a:spLocks/>
              </p:cNvSpPr>
              <p:nvPr/>
            </p:nvSpPr>
            <p:spPr bwMode="auto">
              <a:xfrm>
                <a:off x="8032942" y="4822530"/>
                <a:ext cx="147313" cy="142156"/>
              </a:xfrm>
              <a:custGeom>
                <a:avLst/>
                <a:gdLst>
                  <a:gd name="T0" fmla="*/ 2147483647 w 452"/>
                  <a:gd name="T1" fmla="*/ 2147483647 h 447"/>
                  <a:gd name="T2" fmla="*/ 2147483647 w 452"/>
                  <a:gd name="T3" fmla="*/ 2147483647 h 447"/>
                  <a:gd name="T4" fmla="*/ 2147483647 w 452"/>
                  <a:gd name="T5" fmla="*/ 2147483647 h 447"/>
                  <a:gd name="T6" fmla="*/ 2147483647 w 452"/>
                  <a:gd name="T7" fmla="*/ 2147483647 h 447"/>
                  <a:gd name="T8" fmla="*/ 2147483647 w 452"/>
                  <a:gd name="T9" fmla="*/ 2147483647 h 447"/>
                  <a:gd name="T10" fmla="*/ 2147483647 w 452"/>
                  <a:gd name="T11" fmla="*/ 2147483647 h 447"/>
                  <a:gd name="T12" fmla="*/ 2147483647 w 452"/>
                  <a:gd name="T13" fmla="*/ 2147483647 h 447"/>
                  <a:gd name="T14" fmla="*/ 2147483647 w 452"/>
                  <a:gd name="T15" fmla="*/ 2147483647 h 447"/>
                  <a:gd name="T16" fmla="*/ 2147483647 w 452"/>
                  <a:gd name="T17" fmla="*/ 2147483647 h 447"/>
                  <a:gd name="T18" fmla="*/ 2147483647 w 452"/>
                  <a:gd name="T19" fmla="*/ 2147483647 h 447"/>
                  <a:gd name="T20" fmla="*/ 2147483647 w 452"/>
                  <a:gd name="T21" fmla="*/ 2147483647 h 447"/>
                  <a:gd name="T22" fmla="*/ 2147483647 w 452"/>
                  <a:gd name="T23" fmla="*/ 2147483647 h 447"/>
                  <a:gd name="T24" fmla="*/ 2147483647 w 452"/>
                  <a:gd name="T25" fmla="*/ 2147483647 h 447"/>
                  <a:gd name="T26" fmla="*/ 2147483647 w 452"/>
                  <a:gd name="T27" fmla="*/ 2147483647 h 447"/>
                  <a:gd name="T28" fmla="*/ 2147483647 w 452"/>
                  <a:gd name="T29" fmla="*/ 2147483647 h 447"/>
                  <a:gd name="T30" fmla="*/ 2147483647 w 452"/>
                  <a:gd name="T31" fmla="*/ 0 h 447"/>
                  <a:gd name="T32" fmla="*/ 2147483647 w 452"/>
                  <a:gd name="T33" fmla="*/ 2147483647 h 447"/>
                  <a:gd name="T34" fmla="*/ 2147483647 w 452"/>
                  <a:gd name="T35" fmla="*/ 2147483647 h 447"/>
                  <a:gd name="T36" fmla="*/ 2147483647 w 452"/>
                  <a:gd name="T37" fmla="*/ 2147483647 h 447"/>
                  <a:gd name="T38" fmla="*/ 2147483647 w 452"/>
                  <a:gd name="T39" fmla="*/ 2147483647 h 447"/>
                  <a:gd name="T40" fmla="*/ 2147483647 w 452"/>
                  <a:gd name="T41" fmla="*/ 2147483647 h 447"/>
                  <a:gd name="T42" fmla="*/ 2147483647 w 452"/>
                  <a:gd name="T43" fmla="*/ 2147483647 h 447"/>
                  <a:gd name="T44" fmla="*/ 2147483647 w 452"/>
                  <a:gd name="T45" fmla="*/ 2147483647 h 447"/>
                  <a:gd name="T46" fmla="*/ 2147483647 w 452"/>
                  <a:gd name="T47" fmla="*/ 2147483647 h 447"/>
                  <a:gd name="T48" fmla="*/ 2147483647 w 452"/>
                  <a:gd name="T49" fmla="*/ 2147483647 h 447"/>
                  <a:gd name="T50" fmla="*/ 2147483647 w 452"/>
                  <a:gd name="T51" fmla="*/ 2147483647 h 447"/>
                  <a:gd name="T52" fmla="*/ 2147483647 w 452"/>
                  <a:gd name="T53" fmla="*/ 2147483647 h 447"/>
                  <a:gd name="T54" fmla="*/ 2147483647 w 452"/>
                  <a:gd name="T55" fmla="*/ 2147483647 h 447"/>
                  <a:gd name="T56" fmla="*/ 2147483647 w 452"/>
                  <a:gd name="T57" fmla="*/ 2147483647 h 447"/>
                  <a:gd name="T58" fmla="*/ 2147483647 w 452"/>
                  <a:gd name="T59" fmla="*/ 2147483647 h 447"/>
                  <a:gd name="T60" fmla="*/ 2147483647 w 452"/>
                  <a:gd name="T61" fmla="*/ 2147483647 h 447"/>
                  <a:gd name="T62" fmla="*/ 2147483647 w 452"/>
                  <a:gd name="T63" fmla="*/ 2147483647 h 447"/>
                  <a:gd name="T64" fmla="*/ 2147483647 w 452"/>
                  <a:gd name="T65" fmla="*/ 2147483647 h 447"/>
                  <a:gd name="T66" fmla="*/ 2147483647 w 452"/>
                  <a:gd name="T67" fmla="*/ 2147483647 h 447"/>
                  <a:gd name="T68" fmla="*/ 2147483647 w 452"/>
                  <a:gd name="T69" fmla="*/ 2147483647 h 447"/>
                  <a:gd name="T70" fmla="*/ 2147483647 w 452"/>
                  <a:gd name="T71" fmla="*/ 2147483647 h 447"/>
                  <a:gd name="T72" fmla="*/ 2147483647 w 452"/>
                  <a:gd name="T73" fmla="*/ 2147483647 h 447"/>
                  <a:gd name="T74" fmla="*/ 2147483647 w 452"/>
                  <a:gd name="T75" fmla="*/ 2147483647 h 447"/>
                  <a:gd name="T76" fmla="*/ 2147483647 w 452"/>
                  <a:gd name="T77" fmla="*/ 2147483647 h 447"/>
                  <a:gd name="T78" fmla="*/ 2147483647 w 452"/>
                  <a:gd name="T79" fmla="*/ 2147483647 h 447"/>
                  <a:gd name="T80" fmla="*/ 2147483647 w 452"/>
                  <a:gd name="T81" fmla="*/ 2147483647 h 447"/>
                  <a:gd name="T82" fmla="*/ 2147483647 w 452"/>
                  <a:gd name="T83" fmla="*/ 2147483647 h 447"/>
                  <a:gd name="T84" fmla="*/ 2147483647 w 452"/>
                  <a:gd name="T85" fmla="*/ 2147483647 h 447"/>
                  <a:gd name="T86" fmla="*/ 2147483647 w 452"/>
                  <a:gd name="T87" fmla="*/ 2147483647 h 447"/>
                  <a:gd name="T88" fmla="*/ 2147483647 w 452"/>
                  <a:gd name="T89" fmla="*/ 2147483647 h 447"/>
                  <a:gd name="T90" fmla="*/ 2147483647 w 452"/>
                  <a:gd name="T91" fmla="*/ 2147483647 h 447"/>
                  <a:gd name="T92" fmla="*/ 2147483647 w 452"/>
                  <a:gd name="T93" fmla="*/ 2147483647 h 447"/>
                  <a:gd name="T94" fmla="*/ 2147483647 w 452"/>
                  <a:gd name="T95" fmla="*/ 2147483647 h 447"/>
                  <a:gd name="T96" fmla="*/ 2147483647 w 452"/>
                  <a:gd name="T97" fmla="*/ 2147483647 h 447"/>
                  <a:gd name="T98" fmla="*/ 2147483647 w 452"/>
                  <a:gd name="T99" fmla="*/ 2147483647 h 447"/>
                  <a:gd name="T100" fmla="*/ 2147483647 w 452"/>
                  <a:gd name="T101" fmla="*/ 2147483647 h 447"/>
                  <a:gd name="T102" fmla="*/ 2147483647 w 452"/>
                  <a:gd name="T103" fmla="*/ 2147483647 h 447"/>
                  <a:gd name="T104" fmla="*/ 2147483647 w 452"/>
                  <a:gd name="T105" fmla="*/ 2147483647 h 447"/>
                  <a:gd name="T106" fmla="*/ 2147483647 w 452"/>
                  <a:gd name="T107" fmla="*/ 2147483647 h 447"/>
                  <a:gd name="T108" fmla="*/ 2147483647 w 452"/>
                  <a:gd name="T109" fmla="*/ 2147483647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2" h="447">
                    <a:moveTo>
                      <a:pt x="2" y="310"/>
                    </a:moveTo>
                    <a:lnTo>
                      <a:pt x="26" y="302"/>
                    </a:lnTo>
                    <a:lnTo>
                      <a:pt x="28" y="284"/>
                    </a:lnTo>
                    <a:lnTo>
                      <a:pt x="38" y="278"/>
                    </a:lnTo>
                    <a:lnTo>
                      <a:pt x="30" y="258"/>
                    </a:lnTo>
                    <a:lnTo>
                      <a:pt x="44" y="228"/>
                    </a:lnTo>
                    <a:lnTo>
                      <a:pt x="54" y="228"/>
                    </a:lnTo>
                    <a:lnTo>
                      <a:pt x="58" y="242"/>
                    </a:lnTo>
                    <a:lnTo>
                      <a:pt x="66" y="232"/>
                    </a:lnTo>
                    <a:lnTo>
                      <a:pt x="72" y="234"/>
                    </a:lnTo>
                    <a:lnTo>
                      <a:pt x="64" y="216"/>
                    </a:lnTo>
                    <a:lnTo>
                      <a:pt x="70" y="212"/>
                    </a:lnTo>
                    <a:lnTo>
                      <a:pt x="68" y="202"/>
                    </a:lnTo>
                    <a:lnTo>
                      <a:pt x="74" y="190"/>
                    </a:lnTo>
                    <a:lnTo>
                      <a:pt x="84" y="186"/>
                    </a:lnTo>
                    <a:lnTo>
                      <a:pt x="94" y="168"/>
                    </a:lnTo>
                    <a:lnTo>
                      <a:pt x="104" y="176"/>
                    </a:lnTo>
                    <a:lnTo>
                      <a:pt x="116" y="166"/>
                    </a:lnTo>
                    <a:lnTo>
                      <a:pt x="146" y="134"/>
                    </a:lnTo>
                    <a:lnTo>
                      <a:pt x="148" y="120"/>
                    </a:lnTo>
                    <a:lnTo>
                      <a:pt x="142" y="114"/>
                    </a:lnTo>
                    <a:lnTo>
                      <a:pt x="148" y="102"/>
                    </a:lnTo>
                    <a:lnTo>
                      <a:pt x="146" y="96"/>
                    </a:lnTo>
                    <a:lnTo>
                      <a:pt x="150" y="94"/>
                    </a:lnTo>
                    <a:lnTo>
                      <a:pt x="150" y="72"/>
                    </a:lnTo>
                    <a:lnTo>
                      <a:pt x="158" y="42"/>
                    </a:lnTo>
                    <a:lnTo>
                      <a:pt x="154" y="32"/>
                    </a:lnTo>
                    <a:lnTo>
                      <a:pt x="156" y="24"/>
                    </a:lnTo>
                    <a:lnTo>
                      <a:pt x="146" y="8"/>
                    </a:lnTo>
                    <a:lnTo>
                      <a:pt x="148" y="4"/>
                    </a:lnTo>
                    <a:lnTo>
                      <a:pt x="160" y="0"/>
                    </a:lnTo>
                    <a:lnTo>
                      <a:pt x="178" y="116"/>
                    </a:lnTo>
                    <a:lnTo>
                      <a:pt x="278" y="100"/>
                    </a:lnTo>
                    <a:lnTo>
                      <a:pt x="286" y="166"/>
                    </a:lnTo>
                    <a:lnTo>
                      <a:pt x="304" y="150"/>
                    </a:lnTo>
                    <a:lnTo>
                      <a:pt x="318" y="126"/>
                    </a:lnTo>
                    <a:lnTo>
                      <a:pt x="324" y="122"/>
                    </a:lnTo>
                    <a:lnTo>
                      <a:pt x="332" y="126"/>
                    </a:lnTo>
                    <a:lnTo>
                      <a:pt x="344" y="108"/>
                    </a:lnTo>
                    <a:lnTo>
                      <a:pt x="346" y="98"/>
                    </a:lnTo>
                    <a:lnTo>
                      <a:pt x="350" y="102"/>
                    </a:lnTo>
                    <a:lnTo>
                      <a:pt x="350" y="106"/>
                    </a:lnTo>
                    <a:lnTo>
                      <a:pt x="368" y="110"/>
                    </a:lnTo>
                    <a:lnTo>
                      <a:pt x="378" y="108"/>
                    </a:lnTo>
                    <a:lnTo>
                      <a:pt x="382" y="104"/>
                    </a:lnTo>
                    <a:lnTo>
                      <a:pt x="378" y="100"/>
                    </a:lnTo>
                    <a:lnTo>
                      <a:pt x="382" y="98"/>
                    </a:lnTo>
                    <a:lnTo>
                      <a:pt x="380" y="96"/>
                    </a:lnTo>
                    <a:lnTo>
                      <a:pt x="394" y="92"/>
                    </a:lnTo>
                    <a:lnTo>
                      <a:pt x="402" y="82"/>
                    </a:lnTo>
                    <a:lnTo>
                      <a:pt x="422" y="90"/>
                    </a:lnTo>
                    <a:lnTo>
                      <a:pt x="436" y="86"/>
                    </a:lnTo>
                    <a:lnTo>
                      <a:pt x="438" y="90"/>
                    </a:lnTo>
                    <a:lnTo>
                      <a:pt x="434" y="94"/>
                    </a:lnTo>
                    <a:lnTo>
                      <a:pt x="436" y="98"/>
                    </a:lnTo>
                    <a:lnTo>
                      <a:pt x="440" y="96"/>
                    </a:lnTo>
                    <a:lnTo>
                      <a:pt x="440" y="100"/>
                    </a:lnTo>
                    <a:lnTo>
                      <a:pt x="446" y="100"/>
                    </a:lnTo>
                    <a:lnTo>
                      <a:pt x="442" y="106"/>
                    </a:lnTo>
                    <a:lnTo>
                      <a:pt x="450" y="110"/>
                    </a:lnTo>
                    <a:lnTo>
                      <a:pt x="452" y="120"/>
                    </a:lnTo>
                    <a:lnTo>
                      <a:pt x="446" y="144"/>
                    </a:lnTo>
                    <a:lnTo>
                      <a:pt x="392" y="114"/>
                    </a:lnTo>
                    <a:lnTo>
                      <a:pt x="390" y="154"/>
                    </a:lnTo>
                    <a:lnTo>
                      <a:pt x="376" y="180"/>
                    </a:lnTo>
                    <a:lnTo>
                      <a:pt x="368" y="188"/>
                    </a:lnTo>
                    <a:lnTo>
                      <a:pt x="364" y="186"/>
                    </a:lnTo>
                    <a:lnTo>
                      <a:pt x="356" y="208"/>
                    </a:lnTo>
                    <a:lnTo>
                      <a:pt x="342" y="202"/>
                    </a:lnTo>
                    <a:lnTo>
                      <a:pt x="322" y="260"/>
                    </a:lnTo>
                    <a:lnTo>
                      <a:pt x="300" y="256"/>
                    </a:lnTo>
                    <a:lnTo>
                      <a:pt x="294" y="246"/>
                    </a:lnTo>
                    <a:lnTo>
                      <a:pt x="284" y="244"/>
                    </a:lnTo>
                    <a:lnTo>
                      <a:pt x="282" y="266"/>
                    </a:lnTo>
                    <a:lnTo>
                      <a:pt x="274" y="282"/>
                    </a:lnTo>
                    <a:lnTo>
                      <a:pt x="276" y="288"/>
                    </a:lnTo>
                    <a:lnTo>
                      <a:pt x="266" y="302"/>
                    </a:lnTo>
                    <a:lnTo>
                      <a:pt x="262" y="322"/>
                    </a:lnTo>
                    <a:lnTo>
                      <a:pt x="240" y="368"/>
                    </a:lnTo>
                    <a:lnTo>
                      <a:pt x="248" y="373"/>
                    </a:lnTo>
                    <a:lnTo>
                      <a:pt x="240" y="383"/>
                    </a:lnTo>
                    <a:lnTo>
                      <a:pt x="244" y="387"/>
                    </a:lnTo>
                    <a:lnTo>
                      <a:pt x="228" y="403"/>
                    </a:lnTo>
                    <a:lnTo>
                      <a:pt x="220" y="399"/>
                    </a:lnTo>
                    <a:lnTo>
                      <a:pt x="200" y="413"/>
                    </a:lnTo>
                    <a:lnTo>
                      <a:pt x="188" y="409"/>
                    </a:lnTo>
                    <a:lnTo>
                      <a:pt x="186" y="413"/>
                    </a:lnTo>
                    <a:lnTo>
                      <a:pt x="190" y="419"/>
                    </a:lnTo>
                    <a:lnTo>
                      <a:pt x="186" y="423"/>
                    </a:lnTo>
                    <a:lnTo>
                      <a:pt x="156" y="437"/>
                    </a:lnTo>
                    <a:lnTo>
                      <a:pt x="140" y="427"/>
                    </a:lnTo>
                    <a:lnTo>
                      <a:pt x="136" y="435"/>
                    </a:lnTo>
                    <a:lnTo>
                      <a:pt x="116" y="447"/>
                    </a:lnTo>
                    <a:lnTo>
                      <a:pt x="94" y="439"/>
                    </a:lnTo>
                    <a:lnTo>
                      <a:pt x="84" y="431"/>
                    </a:lnTo>
                    <a:lnTo>
                      <a:pt x="82" y="423"/>
                    </a:lnTo>
                    <a:lnTo>
                      <a:pt x="76" y="419"/>
                    </a:lnTo>
                    <a:lnTo>
                      <a:pt x="80" y="413"/>
                    </a:lnTo>
                    <a:lnTo>
                      <a:pt x="76" y="411"/>
                    </a:lnTo>
                    <a:lnTo>
                      <a:pt x="60" y="409"/>
                    </a:lnTo>
                    <a:lnTo>
                      <a:pt x="54" y="401"/>
                    </a:lnTo>
                    <a:lnTo>
                      <a:pt x="42" y="397"/>
                    </a:lnTo>
                    <a:lnTo>
                      <a:pt x="38" y="385"/>
                    </a:lnTo>
                    <a:lnTo>
                      <a:pt x="20" y="368"/>
                    </a:lnTo>
                    <a:lnTo>
                      <a:pt x="20" y="362"/>
                    </a:lnTo>
                    <a:lnTo>
                      <a:pt x="0" y="342"/>
                    </a:lnTo>
                    <a:lnTo>
                      <a:pt x="6" y="330"/>
                    </a:lnTo>
                    <a:lnTo>
                      <a:pt x="2" y="31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10" name="Freeform 209"/>
              <p:cNvSpPr>
                <a:spLocks/>
              </p:cNvSpPr>
              <p:nvPr/>
            </p:nvSpPr>
            <p:spPr bwMode="auto">
              <a:xfrm>
                <a:off x="7793560" y="4986096"/>
                <a:ext cx="279717" cy="93344"/>
              </a:xfrm>
              <a:custGeom>
                <a:avLst/>
                <a:gdLst>
                  <a:gd name="T0" fmla="*/ 858 w 860"/>
                  <a:gd name="T1" fmla="*/ 0 h 294"/>
                  <a:gd name="T2" fmla="*/ 656 w 860"/>
                  <a:gd name="T3" fmla="*/ 26 h 294"/>
                  <a:gd name="T4" fmla="*/ 370 w 860"/>
                  <a:gd name="T5" fmla="*/ 56 h 294"/>
                  <a:gd name="T6" fmla="*/ 366 w 860"/>
                  <a:gd name="T7" fmla="*/ 62 h 294"/>
                  <a:gd name="T8" fmla="*/ 238 w 860"/>
                  <a:gd name="T9" fmla="*/ 72 h 294"/>
                  <a:gd name="T10" fmla="*/ 236 w 860"/>
                  <a:gd name="T11" fmla="*/ 68 h 294"/>
                  <a:gd name="T12" fmla="*/ 214 w 860"/>
                  <a:gd name="T13" fmla="*/ 68 h 294"/>
                  <a:gd name="T14" fmla="*/ 220 w 860"/>
                  <a:gd name="T15" fmla="*/ 92 h 294"/>
                  <a:gd name="T16" fmla="*/ 78 w 860"/>
                  <a:gd name="T17" fmla="*/ 100 h 294"/>
                  <a:gd name="T18" fmla="*/ 76 w 860"/>
                  <a:gd name="T19" fmla="*/ 108 h 294"/>
                  <a:gd name="T20" fmla="*/ 72 w 860"/>
                  <a:gd name="T21" fmla="*/ 94 h 294"/>
                  <a:gd name="T22" fmla="*/ 66 w 860"/>
                  <a:gd name="T23" fmla="*/ 96 h 294"/>
                  <a:gd name="T24" fmla="*/ 70 w 860"/>
                  <a:gd name="T25" fmla="*/ 116 h 294"/>
                  <a:gd name="T26" fmla="*/ 60 w 860"/>
                  <a:gd name="T27" fmla="*/ 124 h 294"/>
                  <a:gd name="T28" fmla="*/ 68 w 860"/>
                  <a:gd name="T29" fmla="*/ 132 h 294"/>
                  <a:gd name="T30" fmla="*/ 56 w 860"/>
                  <a:gd name="T31" fmla="*/ 134 h 294"/>
                  <a:gd name="T32" fmla="*/ 64 w 860"/>
                  <a:gd name="T33" fmla="*/ 148 h 294"/>
                  <a:gd name="T34" fmla="*/ 52 w 860"/>
                  <a:gd name="T35" fmla="*/ 166 h 294"/>
                  <a:gd name="T36" fmla="*/ 60 w 860"/>
                  <a:gd name="T37" fmla="*/ 178 h 294"/>
                  <a:gd name="T38" fmla="*/ 48 w 860"/>
                  <a:gd name="T39" fmla="*/ 180 h 294"/>
                  <a:gd name="T40" fmla="*/ 54 w 860"/>
                  <a:gd name="T41" fmla="*/ 186 h 294"/>
                  <a:gd name="T42" fmla="*/ 52 w 860"/>
                  <a:gd name="T43" fmla="*/ 190 h 294"/>
                  <a:gd name="T44" fmla="*/ 32 w 860"/>
                  <a:gd name="T45" fmla="*/ 202 h 294"/>
                  <a:gd name="T46" fmla="*/ 38 w 860"/>
                  <a:gd name="T47" fmla="*/ 212 h 294"/>
                  <a:gd name="T48" fmla="*/ 32 w 860"/>
                  <a:gd name="T49" fmla="*/ 218 h 294"/>
                  <a:gd name="T50" fmla="*/ 36 w 860"/>
                  <a:gd name="T51" fmla="*/ 226 h 294"/>
                  <a:gd name="T52" fmla="*/ 28 w 860"/>
                  <a:gd name="T53" fmla="*/ 228 h 294"/>
                  <a:gd name="T54" fmla="*/ 18 w 860"/>
                  <a:gd name="T55" fmla="*/ 250 h 294"/>
                  <a:gd name="T56" fmla="*/ 22 w 860"/>
                  <a:gd name="T57" fmla="*/ 278 h 294"/>
                  <a:gd name="T58" fmla="*/ 12 w 860"/>
                  <a:gd name="T59" fmla="*/ 280 h 294"/>
                  <a:gd name="T60" fmla="*/ 10 w 860"/>
                  <a:gd name="T61" fmla="*/ 288 h 294"/>
                  <a:gd name="T62" fmla="*/ 0 w 860"/>
                  <a:gd name="T63" fmla="*/ 294 h 294"/>
                  <a:gd name="T64" fmla="*/ 218 w 860"/>
                  <a:gd name="T65" fmla="*/ 280 h 294"/>
                  <a:gd name="T66" fmla="*/ 482 w 860"/>
                  <a:gd name="T67" fmla="*/ 258 h 294"/>
                  <a:gd name="T68" fmla="*/ 616 w 860"/>
                  <a:gd name="T69" fmla="*/ 244 h 294"/>
                  <a:gd name="T70" fmla="*/ 616 w 860"/>
                  <a:gd name="T71" fmla="*/ 216 h 294"/>
                  <a:gd name="T72" fmla="*/ 620 w 860"/>
                  <a:gd name="T73" fmla="*/ 210 h 294"/>
                  <a:gd name="T74" fmla="*/ 636 w 860"/>
                  <a:gd name="T75" fmla="*/ 210 h 294"/>
                  <a:gd name="T76" fmla="*/ 642 w 860"/>
                  <a:gd name="T77" fmla="*/ 188 h 294"/>
                  <a:gd name="T78" fmla="*/ 654 w 860"/>
                  <a:gd name="T79" fmla="*/ 176 h 294"/>
                  <a:gd name="T80" fmla="*/ 666 w 860"/>
                  <a:gd name="T81" fmla="*/ 168 h 294"/>
                  <a:gd name="T82" fmla="*/ 692 w 860"/>
                  <a:gd name="T83" fmla="*/ 164 h 294"/>
                  <a:gd name="T84" fmla="*/ 722 w 860"/>
                  <a:gd name="T85" fmla="*/ 136 h 294"/>
                  <a:gd name="T86" fmla="*/ 740 w 860"/>
                  <a:gd name="T87" fmla="*/ 130 h 294"/>
                  <a:gd name="T88" fmla="*/ 746 w 860"/>
                  <a:gd name="T89" fmla="*/ 116 h 294"/>
                  <a:gd name="T90" fmla="*/ 746 w 860"/>
                  <a:gd name="T91" fmla="*/ 108 h 294"/>
                  <a:gd name="T92" fmla="*/ 756 w 860"/>
                  <a:gd name="T93" fmla="*/ 110 h 294"/>
                  <a:gd name="T94" fmla="*/ 758 w 860"/>
                  <a:gd name="T95" fmla="*/ 100 h 294"/>
                  <a:gd name="T96" fmla="*/ 772 w 860"/>
                  <a:gd name="T97" fmla="*/ 90 h 294"/>
                  <a:gd name="T98" fmla="*/ 780 w 860"/>
                  <a:gd name="T99" fmla="*/ 102 h 294"/>
                  <a:gd name="T100" fmla="*/ 804 w 860"/>
                  <a:gd name="T101" fmla="*/ 76 h 294"/>
                  <a:gd name="T102" fmla="*/ 812 w 860"/>
                  <a:gd name="T103" fmla="*/ 72 h 294"/>
                  <a:gd name="T104" fmla="*/ 828 w 860"/>
                  <a:gd name="T105" fmla="*/ 78 h 294"/>
                  <a:gd name="T106" fmla="*/ 840 w 860"/>
                  <a:gd name="T107" fmla="*/ 50 h 294"/>
                  <a:gd name="T108" fmla="*/ 850 w 860"/>
                  <a:gd name="T109" fmla="*/ 42 h 294"/>
                  <a:gd name="T110" fmla="*/ 860 w 860"/>
                  <a:gd name="T111" fmla="*/ 42 h 294"/>
                  <a:gd name="T112" fmla="*/ 854 w 860"/>
                  <a:gd name="T113" fmla="*/ 36 h 294"/>
                  <a:gd name="T114" fmla="*/ 858 w 860"/>
                  <a:gd name="T115" fmla="*/ 24 h 294"/>
                  <a:gd name="T116" fmla="*/ 856 w 860"/>
                  <a:gd name="T117" fmla="*/ 18 h 294"/>
                  <a:gd name="T118" fmla="*/ 858 w 860"/>
                  <a:gd name="T11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0" h="294">
                    <a:moveTo>
                      <a:pt x="858" y="0"/>
                    </a:moveTo>
                    <a:lnTo>
                      <a:pt x="656" y="26"/>
                    </a:lnTo>
                    <a:lnTo>
                      <a:pt x="370" y="56"/>
                    </a:lnTo>
                    <a:lnTo>
                      <a:pt x="366" y="62"/>
                    </a:lnTo>
                    <a:lnTo>
                      <a:pt x="238" y="72"/>
                    </a:lnTo>
                    <a:lnTo>
                      <a:pt x="236" y="68"/>
                    </a:lnTo>
                    <a:lnTo>
                      <a:pt x="214" y="68"/>
                    </a:lnTo>
                    <a:lnTo>
                      <a:pt x="220" y="92"/>
                    </a:lnTo>
                    <a:lnTo>
                      <a:pt x="78" y="100"/>
                    </a:lnTo>
                    <a:lnTo>
                      <a:pt x="76" y="108"/>
                    </a:lnTo>
                    <a:lnTo>
                      <a:pt x="72" y="94"/>
                    </a:lnTo>
                    <a:lnTo>
                      <a:pt x="66" y="96"/>
                    </a:lnTo>
                    <a:lnTo>
                      <a:pt x="70" y="116"/>
                    </a:lnTo>
                    <a:lnTo>
                      <a:pt x="60" y="124"/>
                    </a:lnTo>
                    <a:lnTo>
                      <a:pt x="68" y="132"/>
                    </a:lnTo>
                    <a:lnTo>
                      <a:pt x="56" y="134"/>
                    </a:lnTo>
                    <a:lnTo>
                      <a:pt x="64" y="148"/>
                    </a:lnTo>
                    <a:lnTo>
                      <a:pt x="52" y="166"/>
                    </a:lnTo>
                    <a:lnTo>
                      <a:pt x="60" y="178"/>
                    </a:lnTo>
                    <a:lnTo>
                      <a:pt x="48" y="180"/>
                    </a:lnTo>
                    <a:lnTo>
                      <a:pt x="54" y="186"/>
                    </a:lnTo>
                    <a:lnTo>
                      <a:pt x="52" y="190"/>
                    </a:lnTo>
                    <a:lnTo>
                      <a:pt x="32" y="202"/>
                    </a:lnTo>
                    <a:lnTo>
                      <a:pt x="38" y="212"/>
                    </a:lnTo>
                    <a:lnTo>
                      <a:pt x="32" y="218"/>
                    </a:lnTo>
                    <a:lnTo>
                      <a:pt x="36" y="226"/>
                    </a:lnTo>
                    <a:lnTo>
                      <a:pt x="28" y="228"/>
                    </a:lnTo>
                    <a:lnTo>
                      <a:pt x="18" y="250"/>
                    </a:lnTo>
                    <a:lnTo>
                      <a:pt x="22" y="278"/>
                    </a:lnTo>
                    <a:lnTo>
                      <a:pt x="12" y="280"/>
                    </a:lnTo>
                    <a:lnTo>
                      <a:pt x="10" y="288"/>
                    </a:lnTo>
                    <a:lnTo>
                      <a:pt x="0" y="294"/>
                    </a:lnTo>
                    <a:lnTo>
                      <a:pt x="218" y="280"/>
                    </a:lnTo>
                    <a:lnTo>
                      <a:pt x="482" y="258"/>
                    </a:lnTo>
                    <a:lnTo>
                      <a:pt x="616" y="244"/>
                    </a:lnTo>
                    <a:lnTo>
                      <a:pt x="616" y="216"/>
                    </a:lnTo>
                    <a:lnTo>
                      <a:pt x="620" y="210"/>
                    </a:lnTo>
                    <a:lnTo>
                      <a:pt x="636" y="210"/>
                    </a:lnTo>
                    <a:lnTo>
                      <a:pt x="642" y="188"/>
                    </a:lnTo>
                    <a:lnTo>
                      <a:pt x="654" y="176"/>
                    </a:lnTo>
                    <a:lnTo>
                      <a:pt x="666" y="168"/>
                    </a:lnTo>
                    <a:lnTo>
                      <a:pt x="692" y="164"/>
                    </a:lnTo>
                    <a:lnTo>
                      <a:pt x="722" y="136"/>
                    </a:lnTo>
                    <a:lnTo>
                      <a:pt x="740" y="130"/>
                    </a:lnTo>
                    <a:lnTo>
                      <a:pt x="746" y="116"/>
                    </a:lnTo>
                    <a:lnTo>
                      <a:pt x="746" y="108"/>
                    </a:lnTo>
                    <a:lnTo>
                      <a:pt x="756" y="110"/>
                    </a:lnTo>
                    <a:lnTo>
                      <a:pt x="758" y="100"/>
                    </a:lnTo>
                    <a:lnTo>
                      <a:pt x="772" y="90"/>
                    </a:lnTo>
                    <a:lnTo>
                      <a:pt x="780" y="102"/>
                    </a:lnTo>
                    <a:lnTo>
                      <a:pt x="804" y="76"/>
                    </a:lnTo>
                    <a:lnTo>
                      <a:pt x="812" y="72"/>
                    </a:lnTo>
                    <a:lnTo>
                      <a:pt x="828" y="78"/>
                    </a:lnTo>
                    <a:lnTo>
                      <a:pt x="840" y="50"/>
                    </a:lnTo>
                    <a:lnTo>
                      <a:pt x="850" y="42"/>
                    </a:lnTo>
                    <a:lnTo>
                      <a:pt x="860" y="42"/>
                    </a:lnTo>
                    <a:lnTo>
                      <a:pt x="854" y="36"/>
                    </a:lnTo>
                    <a:lnTo>
                      <a:pt x="858" y="24"/>
                    </a:lnTo>
                    <a:lnTo>
                      <a:pt x="856" y="18"/>
                    </a:lnTo>
                    <a:lnTo>
                      <a:pt x="858" y="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11" name="Freeform 210"/>
              <p:cNvSpPr>
                <a:spLocks/>
              </p:cNvSpPr>
              <p:nvPr/>
            </p:nvSpPr>
            <p:spPr bwMode="auto">
              <a:xfrm>
                <a:off x="7897029" y="5222024"/>
                <a:ext cx="293748" cy="219658"/>
              </a:xfrm>
              <a:custGeom>
                <a:avLst/>
                <a:gdLst>
                  <a:gd name="T0" fmla="*/ 2147483647 w 902"/>
                  <a:gd name="T1" fmla="*/ 2147483647 h 692"/>
                  <a:gd name="T2" fmla="*/ 2147483647 w 902"/>
                  <a:gd name="T3" fmla="*/ 2147483647 h 692"/>
                  <a:gd name="T4" fmla="*/ 2147483647 w 902"/>
                  <a:gd name="T5" fmla="*/ 2147483647 h 692"/>
                  <a:gd name="T6" fmla="*/ 2147483647 w 902"/>
                  <a:gd name="T7" fmla="*/ 2147483647 h 692"/>
                  <a:gd name="T8" fmla="*/ 2147483647 w 902"/>
                  <a:gd name="T9" fmla="*/ 2147483647 h 692"/>
                  <a:gd name="T10" fmla="*/ 2147483647 w 902"/>
                  <a:gd name="T11" fmla="*/ 2147483647 h 692"/>
                  <a:gd name="T12" fmla="*/ 2147483647 w 902"/>
                  <a:gd name="T13" fmla="*/ 2147483647 h 692"/>
                  <a:gd name="T14" fmla="*/ 2147483647 w 902"/>
                  <a:gd name="T15" fmla="*/ 2147483647 h 692"/>
                  <a:gd name="T16" fmla="*/ 2147483647 w 902"/>
                  <a:gd name="T17" fmla="*/ 2147483647 h 692"/>
                  <a:gd name="T18" fmla="*/ 2147483647 w 902"/>
                  <a:gd name="T19" fmla="*/ 2147483647 h 692"/>
                  <a:gd name="T20" fmla="*/ 2147483647 w 902"/>
                  <a:gd name="T21" fmla="*/ 2147483647 h 692"/>
                  <a:gd name="T22" fmla="*/ 2147483647 w 902"/>
                  <a:gd name="T23" fmla="*/ 2147483647 h 692"/>
                  <a:gd name="T24" fmla="*/ 2147483647 w 902"/>
                  <a:gd name="T25" fmla="*/ 2147483647 h 692"/>
                  <a:gd name="T26" fmla="*/ 2147483647 w 902"/>
                  <a:gd name="T27" fmla="*/ 2147483647 h 692"/>
                  <a:gd name="T28" fmla="*/ 2147483647 w 902"/>
                  <a:gd name="T29" fmla="*/ 2147483647 h 692"/>
                  <a:gd name="T30" fmla="*/ 2147483647 w 902"/>
                  <a:gd name="T31" fmla="*/ 2147483647 h 692"/>
                  <a:gd name="T32" fmla="*/ 2147483647 w 902"/>
                  <a:gd name="T33" fmla="*/ 2147483647 h 692"/>
                  <a:gd name="T34" fmla="*/ 2147483647 w 902"/>
                  <a:gd name="T35" fmla="*/ 2147483647 h 692"/>
                  <a:gd name="T36" fmla="*/ 2147483647 w 902"/>
                  <a:gd name="T37" fmla="*/ 2147483647 h 692"/>
                  <a:gd name="T38" fmla="*/ 2147483647 w 902"/>
                  <a:gd name="T39" fmla="*/ 2147483647 h 692"/>
                  <a:gd name="T40" fmla="*/ 2147483647 w 902"/>
                  <a:gd name="T41" fmla="*/ 2147483647 h 692"/>
                  <a:gd name="T42" fmla="*/ 2147483647 w 902"/>
                  <a:gd name="T43" fmla="*/ 2147483647 h 692"/>
                  <a:gd name="T44" fmla="*/ 2147483647 w 902"/>
                  <a:gd name="T45" fmla="*/ 2147483647 h 692"/>
                  <a:gd name="T46" fmla="*/ 2147483647 w 902"/>
                  <a:gd name="T47" fmla="*/ 2147483647 h 692"/>
                  <a:gd name="T48" fmla="*/ 2147483647 w 902"/>
                  <a:gd name="T49" fmla="*/ 2147483647 h 692"/>
                  <a:gd name="T50" fmla="*/ 2147483647 w 902"/>
                  <a:gd name="T51" fmla="*/ 2147483647 h 692"/>
                  <a:gd name="T52" fmla="*/ 2147483647 w 902"/>
                  <a:gd name="T53" fmla="*/ 2147483647 h 692"/>
                  <a:gd name="T54" fmla="*/ 2147483647 w 902"/>
                  <a:gd name="T55" fmla="*/ 2147483647 h 692"/>
                  <a:gd name="T56" fmla="*/ 2147483647 w 902"/>
                  <a:gd name="T57" fmla="*/ 2147483647 h 692"/>
                  <a:gd name="T58" fmla="*/ 2147483647 w 902"/>
                  <a:gd name="T59" fmla="*/ 2147483647 h 692"/>
                  <a:gd name="T60" fmla="*/ 2147483647 w 902"/>
                  <a:gd name="T61" fmla="*/ 2147483647 h 692"/>
                  <a:gd name="T62" fmla="*/ 2147483647 w 902"/>
                  <a:gd name="T63" fmla="*/ 2147483647 h 692"/>
                  <a:gd name="T64" fmla="*/ 2147483647 w 902"/>
                  <a:gd name="T65" fmla="*/ 2147483647 h 692"/>
                  <a:gd name="T66" fmla="*/ 2147483647 w 902"/>
                  <a:gd name="T67" fmla="*/ 0 h 692"/>
                  <a:gd name="T68" fmla="*/ 2147483647 w 902"/>
                  <a:gd name="T69" fmla="*/ 2147483647 h 692"/>
                  <a:gd name="T70" fmla="*/ 2147483647 w 902"/>
                  <a:gd name="T71" fmla="*/ 2147483647 h 692"/>
                  <a:gd name="T72" fmla="*/ 2147483647 w 902"/>
                  <a:gd name="T73" fmla="*/ 2147483647 h 692"/>
                  <a:gd name="T74" fmla="*/ 2147483647 w 902"/>
                  <a:gd name="T75" fmla="*/ 2147483647 h 692"/>
                  <a:gd name="T76" fmla="*/ 0 w 902"/>
                  <a:gd name="T77" fmla="*/ 2147483647 h 692"/>
                  <a:gd name="T78" fmla="*/ 2147483647 w 902"/>
                  <a:gd name="T79" fmla="*/ 2147483647 h 692"/>
                  <a:gd name="T80" fmla="*/ 2147483647 w 902"/>
                  <a:gd name="T81" fmla="*/ 2147483647 h 6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2" h="692">
                    <a:moveTo>
                      <a:pt x="26" y="120"/>
                    </a:moveTo>
                    <a:lnTo>
                      <a:pt x="42" y="102"/>
                    </a:lnTo>
                    <a:lnTo>
                      <a:pt x="52" y="100"/>
                    </a:lnTo>
                    <a:lnTo>
                      <a:pt x="62" y="90"/>
                    </a:lnTo>
                    <a:lnTo>
                      <a:pt x="64" y="90"/>
                    </a:lnTo>
                    <a:lnTo>
                      <a:pt x="66" y="96"/>
                    </a:lnTo>
                    <a:lnTo>
                      <a:pt x="60" y="110"/>
                    </a:lnTo>
                    <a:lnTo>
                      <a:pt x="140" y="94"/>
                    </a:lnTo>
                    <a:lnTo>
                      <a:pt x="150" y="96"/>
                    </a:lnTo>
                    <a:lnTo>
                      <a:pt x="148" y="102"/>
                    </a:lnTo>
                    <a:lnTo>
                      <a:pt x="142" y="106"/>
                    </a:lnTo>
                    <a:lnTo>
                      <a:pt x="144" y="108"/>
                    </a:lnTo>
                    <a:lnTo>
                      <a:pt x="234" y="146"/>
                    </a:lnTo>
                    <a:lnTo>
                      <a:pt x="256" y="172"/>
                    </a:lnTo>
                    <a:lnTo>
                      <a:pt x="266" y="178"/>
                    </a:lnTo>
                    <a:lnTo>
                      <a:pt x="322" y="162"/>
                    </a:lnTo>
                    <a:lnTo>
                      <a:pt x="348" y="144"/>
                    </a:lnTo>
                    <a:lnTo>
                      <a:pt x="360" y="142"/>
                    </a:lnTo>
                    <a:lnTo>
                      <a:pt x="362" y="140"/>
                    </a:lnTo>
                    <a:lnTo>
                      <a:pt x="362" y="130"/>
                    </a:lnTo>
                    <a:lnTo>
                      <a:pt x="372" y="122"/>
                    </a:lnTo>
                    <a:lnTo>
                      <a:pt x="400" y="118"/>
                    </a:lnTo>
                    <a:lnTo>
                      <a:pt x="420" y="124"/>
                    </a:lnTo>
                    <a:lnTo>
                      <a:pt x="458" y="156"/>
                    </a:lnTo>
                    <a:lnTo>
                      <a:pt x="468" y="160"/>
                    </a:lnTo>
                    <a:lnTo>
                      <a:pt x="472" y="180"/>
                    </a:lnTo>
                    <a:lnTo>
                      <a:pt x="482" y="184"/>
                    </a:lnTo>
                    <a:lnTo>
                      <a:pt x="506" y="206"/>
                    </a:lnTo>
                    <a:lnTo>
                      <a:pt x="546" y="220"/>
                    </a:lnTo>
                    <a:lnTo>
                      <a:pt x="552" y="226"/>
                    </a:lnTo>
                    <a:lnTo>
                      <a:pt x="570" y="382"/>
                    </a:lnTo>
                    <a:lnTo>
                      <a:pt x="572" y="384"/>
                    </a:lnTo>
                    <a:lnTo>
                      <a:pt x="582" y="382"/>
                    </a:lnTo>
                    <a:lnTo>
                      <a:pt x="580" y="364"/>
                    </a:lnTo>
                    <a:lnTo>
                      <a:pt x="590" y="366"/>
                    </a:lnTo>
                    <a:lnTo>
                      <a:pt x="600" y="372"/>
                    </a:lnTo>
                    <a:lnTo>
                      <a:pt x="592" y="418"/>
                    </a:lnTo>
                    <a:lnTo>
                      <a:pt x="598" y="438"/>
                    </a:lnTo>
                    <a:lnTo>
                      <a:pt x="646" y="494"/>
                    </a:lnTo>
                    <a:lnTo>
                      <a:pt x="650" y="496"/>
                    </a:lnTo>
                    <a:lnTo>
                      <a:pt x="664" y="488"/>
                    </a:lnTo>
                    <a:lnTo>
                      <a:pt x="674" y="522"/>
                    </a:lnTo>
                    <a:lnTo>
                      <a:pt x="684" y="518"/>
                    </a:lnTo>
                    <a:lnTo>
                      <a:pt x="686" y="518"/>
                    </a:lnTo>
                    <a:lnTo>
                      <a:pt x="682" y="530"/>
                    </a:lnTo>
                    <a:lnTo>
                      <a:pt x="680" y="536"/>
                    </a:lnTo>
                    <a:lnTo>
                      <a:pt x="702" y="560"/>
                    </a:lnTo>
                    <a:lnTo>
                      <a:pt x="720" y="598"/>
                    </a:lnTo>
                    <a:lnTo>
                      <a:pt x="732" y="608"/>
                    </a:lnTo>
                    <a:lnTo>
                      <a:pt x="750" y="606"/>
                    </a:lnTo>
                    <a:lnTo>
                      <a:pt x="764" y="616"/>
                    </a:lnTo>
                    <a:lnTo>
                      <a:pt x="792" y="658"/>
                    </a:lnTo>
                    <a:lnTo>
                      <a:pt x="794" y="684"/>
                    </a:lnTo>
                    <a:lnTo>
                      <a:pt x="796" y="688"/>
                    </a:lnTo>
                    <a:lnTo>
                      <a:pt x="806" y="692"/>
                    </a:lnTo>
                    <a:lnTo>
                      <a:pt x="852" y="680"/>
                    </a:lnTo>
                    <a:lnTo>
                      <a:pt x="876" y="664"/>
                    </a:lnTo>
                    <a:lnTo>
                      <a:pt x="894" y="670"/>
                    </a:lnTo>
                    <a:lnTo>
                      <a:pt x="902" y="652"/>
                    </a:lnTo>
                    <a:lnTo>
                      <a:pt x="890" y="646"/>
                    </a:lnTo>
                    <a:lnTo>
                      <a:pt x="902" y="560"/>
                    </a:lnTo>
                    <a:lnTo>
                      <a:pt x="886" y="452"/>
                    </a:lnTo>
                    <a:lnTo>
                      <a:pt x="804" y="312"/>
                    </a:lnTo>
                    <a:lnTo>
                      <a:pt x="796" y="260"/>
                    </a:lnTo>
                    <a:lnTo>
                      <a:pt x="732" y="182"/>
                    </a:lnTo>
                    <a:lnTo>
                      <a:pt x="660" y="18"/>
                    </a:lnTo>
                    <a:lnTo>
                      <a:pt x="662" y="4"/>
                    </a:lnTo>
                    <a:lnTo>
                      <a:pt x="612" y="0"/>
                    </a:lnTo>
                    <a:lnTo>
                      <a:pt x="604" y="10"/>
                    </a:lnTo>
                    <a:lnTo>
                      <a:pt x="612" y="32"/>
                    </a:lnTo>
                    <a:lnTo>
                      <a:pt x="610" y="56"/>
                    </a:lnTo>
                    <a:lnTo>
                      <a:pt x="598" y="58"/>
                    </a:lnTo>
                    <a:lnTo>
                      <a:pt x="592" y="52"/>
                    </a:lnTo>
                    <a:lnTo>
                      <a:pt x="588" y="34"/>
                    </a:lnTo>
                    <a:lnTo>
                      <a:pt x="300" y="50"/>
                    </a:lnTo>
                    <a:lnTo>
                      <a:pt x="288" y="38"/>
                    </a:lnTo>
                    <a:lnTo>
                      <a:pt x="280" y="16"/>
                    </a:lnTo>
                    <a:lnTo>
                      <a:pt x="0" y="42"/>
                    </a:lnTo>
                    <a:lnTo>
                      <a:pt x="0" y="60"/>
                    </a:lnTo>
                    <a:lnTo>
                      <a:pt x="26" y="84"/>
                    </a:lnTo>
                    <a:lnTo>
                      <a:pt x="22" y="100"/>
                    </a:lnTo>
                    <a:lnTo>
                      <a:pt x="26" y="12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12" name="Freeform 211"/>
              <p:cNvSpPr>
                <a:spLocks/>
              </p:cNvSpPr>
              <p:nvPr/>
            </p:nvSpPr>
            <p:spPr bwMode="auto">
              <a:xfrm>
                <a:off x="8237475" y="4826908"/>
                <a:ext cx="35145" cy="56561"/>
              </a:xfrm>
              <a:custGeom>
                <a:avLst/>
                <a:gdLst>
                  <a:gd name="T0" fmla="*/ 0 w 108"/>
                  <a:gd name="T1" fmla="*/ 2147483647 h 178"/>
                  <a:gd name="T2" fmla="*/ 2147483647 w 108"/>
                  <a:gd name="T3" fmla="*/ 2147483647 h 178"/>
                  <a:gd name="T4" fmla="*/ 2147483647 w 108"/>
                  <a:gd name="T5" fmla="*/ 0 h 178"/>
                  <a:gd name="T6" fmla="*/ 2147483647 w 108"/>
                  <a:gd name="T7" fmla="*/ 2147483647 h 178"/>
                  <a:gd name="T8" fmla="*/ 2147483647 w 108"/>
                  <a:gd name="T9" fmla="*/ 2147483647 h 178"/>
                  <a:gd name="T10" fmla="*/ 2147483647 w 108"/>
                  <a:gd name="T11" fmla="*/ 2147483647 h 178"/>
                  <a:gd name="T12" fmla="*/ 2147483647 w 108"/>
                  <a:gd name="T13" fmla="*/ 2147483647 h 178"/>
                  <a:gd name="T14" fmla="*/ 2147483647 w 108"/>
                  <a:gd name="T15" fmla="*/ 2147483647 h 178"/>
                  <a:gd name="T16" fmla="*/ 2147483647 w 108"/>
                  <a:gd name="T17" fmla="*/ 2147483647 h 178"/>
                  <a:gd name="T18" fmla="*/ 2147483647 w 108"/>
                  <a:gd name="T19" fmla="*/ 2147483647 h 178"/>
                  <a:gd name="T20" fmla="*/ 2147483647 w 108"/>
                  <a:gd name="T21" fmla="*/ 2147483647 h 178"/>
                  <a:gd name="T22" fmla="*/ 0 w 108"/>
                  <a:gd name="T23" fmla="*/ 214748364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8" h="178">
                    <a:moveTo>
                      <a:pt x="0" y="20"/>
                    </a:moveTo>
                    <a:lnTo>
                      <a:pt x="10" y="2"/>
                    </a:lnTo>
                    <a:lnTo>
                      <a:pt x="22" y="0"/>
                    </a:lnTo>
                    <a:lnTo>
                      <a:pt x="36" y="4"/>
                    </a:lnTo>
                    <a:lnTo>
                      <a:pt x="30" y="10"/>
                    </a:lnTo>
                    <a:lnTo>
                      <a:pt x="24" y="28"/>
                    </a:lnTo>
                    <a:lnTo>
                      <a:pt x="30" y="36"/>
                    </a:lnTo>
                    <a:lnTo>
                      <a:pt x="30" y="48"/>
                    </a:lnTo>
                    <a:lnTo>
                      <a:pt x="108" y="152"/>
                    </a:lnTo>
                    <a:lnTo>
                      <a:pt x="104" y="164"/>
                    </a:lnTo>
                    <a:lnTo>
                      <a:pt x="40" y="178"/>
                    </a:lnTo>
                    <a:lnTo>
                      <a:pt x="0" y="2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13" name="Freeform 212"/>
              <p:cNvSpPr>
                <a:spLocks/>
              </p:cNvSpPr>
              <p:nvPr/>
            </p:nvSpPr>
            <p:spPr bwMode="auto">
              <a:xfrm>
                <a:off x="6762374" y="4511242"/>
                <a:ext cx="258235" cy="214091"/>
              </a:xfrm>
              <a:custGeom>
                <a:avLst/>
                <a:gdLst>
                  <a:gd name="T0" fmla="*/ 370 w 794"/>
                  <a:gd name="T1" fmla="*/ 604 h 674"/>
                  <a:gd name="T2" fmla="*/ 0 w 794"/>
                  <a:gd name="T3" fmla="*/ 496 h 674"/>
                  <a:gd name="T4" fmla="*/ 12 w 794"/>
                  <a:gd name="T5" fmla="*/ 382 h 674"/>
                  <a:gd name="T6" fmla="*/ 34 w 794"/>
                  <a:gd name="T7" fmla="*/ 342 h 674"/>
                  <a:gd name="T8" fmla="*/ 48 w 794"/>
                  <a:gd name="T9" fmla="*/ 328 h 674"/>
                  <a:gd name="T10" fmla="*/ 60 w 794"/>
                  <a:gd name="T11" fmla="*/ 326 h 674"/>
                  <a:gd name="T12" fmla="*/ 62 w 794"/>
                  <a:gd name="T13" fmla="*/ 312 h 674"/>
                  <a:gd name="T14" fmla="*/ 58 w 794"/>
                  <a:gd name="T15" fmla="*/ 312 h 674"/>
                  <a:gd name="T16" fmla="*/ 152 w 794"/>
                  <a:gd name="T17" fmla="*/ 88 h 674"/>
                  <a:gd name="T18" fmla="*/ 162 w 794"/>
                  <a:gd name="T19" fmla="*/ 76 h 674"/>
                  <a:gd name="T20" fmla="*/ 166 w 794"/>
                  <a:gd name="T21" fmla="*/ 58 h 674"/>
                  <a:gd name="T22" fmla="*/ 172 w 794"/>
                  <a:gd name="T23" fmla="*/ 50 h 674"/>
                  <a:gd name="T24" fmla="*/ 168 w 794"/>
                  <a:gd name="T25" fmla="*/ 44 h 674"/>
                  <a:gd name="T26" fmla="*/ 184 w 794"/>
                  <a:gd name="T27" fmla="*/ 4 h 674"/>
                  <a:gd name="T28" fmla="*/ 190 w 794"/>
                  <a:gd name="T29" fmla="*/ 0 h 674"/>
                  <a:gd name="T30" fmla="*/ 222 w 794"/>
                  <a:gd name="T31" fmla="*/ 8 h 674"/>
                  <a:gd name="T32" fmla="*/ 236 w 794"/>
                  <a:gd name="T33" fmla="*/ 18 h 674"/>
                  <a:gd name="T34" fmla="*/ 240 w 794"/>
                  <a:gd name="T35" fmla="*/ 14 h 674"/>
                  <a:gd name="T36" fmla="*/ 260 w 794"/>
                  <a:gd name="T37" fmla="*/ 38 h 674"/>
                  <a:gd name="T38" fmla="*/ 262 w 794"/>
                  <a:gd name="T39" fmla="*/ 52 h 674"/>
                  <a:gd name="T40" fmla="*/ 256 w 794"/>
                  <a:gd name="T41" fmla="*/ 90 h 674"/>
                  <a:gd name="T42" fmla="*/ 292 w 794"/>
                  <a:gd name="T43" fmla="*/ 114 h 674"/>
                  <a:gd name="T44" fmla="*/ 320 w 794"/>
                  <a:gd name="T45" fmla="*/ 112 h 674"/>
                  <a:gd name="T46" fmla="*/ 338 w 794"/>
                  <a:gd name="T47" fmla="*/ 106 h 674"/>
                  <a:gd name="T48" fmla="*/ 380 w 794"/>
                  <a:gd name="T49" fmla="*/ 120 h 674"/>
                  <a:gd name="T50" fmla="*/ 390 w 794"/>
                  <a:gd name="T51" fmla="*/ 134 h 674"/>
                  <a:gd name="T52" fmla="*/ 442 w 794"/>
                  <a:gd name="T53" fmla="*/ 132 h 674"/>
                  <a:gd name="T54" fmla="*/ 452 w 794"/>
                  <a:gd name="T55" fmla="*/ 140 h 674"/>
                  <a:gd name="T56" fmla="*/ 474 w 794"/>
                  <a:gd name="T57" fmla="*/ 142 h 674"/>
                  <a:gd name="T58" fmla="*/ 500 w 794"/>
                  <a:gd name="T59" fmla="*/ 138 h 674"/>
                  <a:gd name="T60" fmla="*/ 526 w 794"/>
                  <a:gd name="T61" fmla="*/ 140 h 674"/>
                  <a:gd name="T62" fmla="*/ 536 w 794"/>
                  <a:gd name="T63" fmla="*/ 134 h 674"/>
                  <a:gd name="T64" fmla="*/ 578 w 794"/>
                  <a:gd name="T65" fmla="*/ 142 h 674"/>
                  <a:gd name="T66" fmla="*/ 588 w 794"/>
                  <a:gd name="T67" fmla="*/ 138 h 674"/>
                  <a:gd name="T68" fmla="*/ 768 w 794"/>
                  <a:gd name="T69" fmla="*/ 182 h 674"/>
                  <a:gd name="T70" fmla="*/ 774 w 794"/>
                  <a:gd name="T71" fmla="*/ 206 h 674"/>
                  <a:gd name="T72" fmla="*/ 792 w 794"/>
                  <a:gd name="T73" fmla="*/ 218 h 674"/>
                  <a:gd name="T74" fmla="*/ 794 w 794"/>
                  <a:gd name="T75" fmla="*/ 240 h 674"/>
                  <a:gd name="T76" fmla="*/ 770 w 794"/>
                  <a:gd name="T77" fmla="*/ 266 h 674"/>
                  <a:gd name="T78" fmla="*/ 760 w 794"/>
                  <a:gd name="T79" fmla="*/ 288 h 674"/>
                  <a:gd name="T80" fmla="*/ 744 w 794"/>
                  <a:gd name="T81" fmla="*/ 304 h 674"/>
                  <a:gd name="T82" fmla="*/ 742 w 794"/>
                  <a:gd name="T83" fmla="*/ 316 h 674"/>
                  <a:gd name="T84" fmla="*/ 734 w 794"/>
                  <a:gd name="T85" fmla="*/ 326 h 674"/>
                  <a:gd name="T86" fmla="*/ 720 w 794"/>
                  <a:gd name="T87" fmla="*/ 334 h 674"/>
                  <a:gd name="T88" fmla="*/ 696 w 794"/>
                  <a:gd name="T89" fmla="*/ 362 h 674"/>
                  <a:gd name="T90" fmla="*/ 692 w 794"/>
                  <a:gd name="T91" fmla="*/ 386 h 674"/>
                  <a:gd name="T92" fmla="*/ 710 w 794"/>
                  <a:gd name="T93" fmla="*/ 394 h 674"/>
                  <a:gd name="T94" fmla="*/ 716 w 794"/>
                  <a:gd name="T95" fmla="*/ 408 h 674"/>
                  <a:gd name="T96" fmla="*/ 706 w 794"/>
                  <a:gd name="T97" fmla="*/ 416 h 674"/>
                  <a:gd name="T98" fmla="*/ 708 w 794"/>
                  <a:gd name="T99" fmla="*/ 426 h 674"/>
                  <a:gd name="T100" fmla="*/ 694 w 794"/>
                  <a:gd name="T101" fmla="*/ 448 h 674"/>
                  <a:gd name="T102" fmla="*/ 640 w 794"/>
                  <a:gd name="T103" fmla="*/ 674 h 674"/>
                  <a:gd name="T104" fmla="*/ 370 w 794"/>
                  <a:gd name="T10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4" h="674">
                    <a:moveTo>
                      <a:pt x="370" y="604"/>
                    </a:moveTo>
                    <a:lnTo>
                      <a:pt x="0" y="496"/>
                    </a:lnTo>
                    <a:lnTo>
                      <a:pt x="12" y="382"/>
                    </a:lnTo>
                    <a:lnTo>
                      <a:pt x="34" y="342"/>
                    </a:lnTo>
                    <a:lnTo>
                      <a:pt x="48" y="328"/>
                    </a:lnTo>
                    <a:lnTo>
                      <a:pt x="60" y="326"/>
                    </a:lnTo>
                    <a:lnTo>
                      <a:pt x="62" y="312"/>
                    </a:lnTo>
                    <a:lnTo>
                      <a:pt x="58" y="312"/>
                    </a:lnTo>
                    <a:lnTo>
                      <a:pt x="152" y="88"/>
                    </a:lnTo>
                    <a:lnTo>
                      <a:pt x="162" y="76"/>
                    </a:lnTo>
                    <a:lnTo>
                      <a:pt x="166" y="58"/>
                    </a:lnTo>
                    <a:lnTo>
                      <a:pt x="172" y="50"/>
                    </a:lnTo>
                    <a:lnTo>
                      <a:pt x="168" y="44"/>
                    </a:lnTo>
                    <a:lnTo>
                      <a:pt x="184" y="4"/>
                    </a:lnTo>
                    <a:lnTo>
                      <a:pt x="190" y="0"/>
                    </a:lnTo>
                    <a:lnTo>
                      <a:pt x="222" y="8"/>
                    </a:lnTo>
                    <a:lnTo>
                      <a:pt x="236" y="18"/>
                    </a:lnTo>
                    <a:lnTo>
                      <a:pt x="240" y="14"/>
                    </a:lnTo>
                    <a:lnTo>
                      <a:pt x="260" y="38"/>
                    </a:lnTo>
                    <a:lnTo>
                      <a:pt x="262" y="52"/>
                    </a:lnTo>
                    <a:lnTo>
                      <a:pt x="256" y="90"/>
                    </a:lnTo>
                    <a:lnTo>
                      <a:pt x="292" y="114"/>
                    </a:lnTo>
                    <a:lnTo>
                      <a:pt x="320" y="112"/>
                    </a:lnTo>
                    <a:lnTo>
                      <a:pt x="338" y="106"/>
                    </a:lnTo>
                    <a:lnTo>
                      <a:pt x="380" y="120"/>
                    </a:lnTo>
                    <a:lnTo>
                      <a:pt x="390" y="134"/>
                    </a:lnTo>
                    <a:lnTo>
                      <a:pt x="442" y="132"/>
                    </a:lnTo>
                    <a:lnTo>
                      <a:pt x="452" y="140"/>
                    </a:lnTo>
                    <a:lnTo>
                      <a:pt x="474" y="142"/>
                    </a:lnTo>
                    <a:lnTo>
                      <a:pt x="500" y="138"/>
                    </a:lnTo>
                    <a:lnTo>
                      <a:pt x="526" y="140"/>
                    </a:lnTo>
                    <a:lnTo>
                      <a:pt x="536" y="134"/>
                    </a:lnTo>
                    <a:lnTo>
                      <a:pt x="578" y="142"/>
                    </a:lnTo>
                    <a:lnTo>
                      <a:pt x="588" y="138"/>
                    </a:lnTo>
                    <a:lnTo>
                      <a:pt x="768" y="182"/>
                    </a:lnTo>
                    <a:lnTo>
                      <a:pt x="774" y="206"/>
                    </a:lnTo>
                    <a:lnTo>
                      <a:pt x="792" y="218"/>
                    </a:lnTo>
                    <a:lnTo>
                      <a:pt x="794" y="240"/>
                    </a:lnTo>
                    <a:lnTo>
                      <a:pt x="770" y="266"/>
                    </a:lnTo>
                    <a:lnTo>
                      <a:pt x="760" y="288"/>
                    </a:lnTo>
                    <a:lnTo>
                      <a:pt x="744" y="304"/>
                    </a:lnTo>
                    <a:lnTo>
                      <a:pt x="742" y="316"/>
                    </a:lnTo>
                    <a:lnTo>
                      <a:pt x="734" y="326"/>
                    </a:lnTo>
                    <a:lnTo>
                      <a:pt x="720" y="334"/>
                    </a:lnTo>
                    <a:lnTo>
                      <a:pt x="696" y="362"/>
                    </a:lnTo>
                    <a:lnTo>
                      <a:pt x="692" y="386"/>
                    </a:lnTo>
                    <a:lnTo>
                      <a:pt x="710" y="394"/>
                    </a:lnTo>
                    <a:lnTo>
                      <a:pt x="716" y="408"/>
                    </a:lnTo>
                    <a:lnTo>
                      <a:pt x="706" y="416"/>
                    </a:lnTo>
                    <a:lnTo>
                      <a:pt x="708" y="426"/>
                    </a:lnTo>
                    <a:lnTo>
                      <a:pt x="694" y="448"/>
                    </a:lnTo>
                    <a:lnTo>
                      <a:pt x="640" y="674"/>
                    </a:lnTo>
                    <a:lnTo>
                      <a:pt x="370" y="604"/>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14" name="Freeform 213"/>
              <p:cNvSpPr>
                <a:spLocks/>
              </p:cNvSpPr>
              <p:nvPr/>
            </p:nvSpPr>
            <p:spPr bwMode="auto">
              <a:xfrm>
                <a:off x="7017979" y="4744173"/>
                <a:ext cx="185455" cy="225224"/>
              </a:xfrm>
              <a:custGeom>
                <a:avLst/>
                <a:gdLst>
                  <a:gd name="T0" fmla="*/ 2147483647 w 570"/>
                  <a:gd name="T1" fmla="*/ 2147483647 h 709"/>
                  <a:gd name="T2" fmla="*/ 2147483647 w 570"/>
                  <a:gd name="T3" fmla="*/ 2147483647 h 709"/>
                  <a:gd name="T4" fmla="*/ 2147483647 w 570"/>
                  <a:gd name="T5" fmla="*/ 2147483647 h 709"/>
                  <a:gd name="T6" fmla="*/ 2147483647 w 570"/>
                  <a:gd name="T7" fmla="*/ 2147483647 h 709"/>
                  <a:gd name="T8" fmla="*/ 2147483647 w 570"/>
                  <a:gd name="T9" fmla="*/ 2147483647 h 709"/>
                  <a:gd name="T10" fmla="*/ 2147483647 w 570"/>
                  <a:gd name="T11" fmla="*/ 2147483647 h 709"/>
                  <a:gd name="T12" fmla="*/ 0 w 570"/>
                  <a:gd name="T13" fmla="*/ 2147483647 h 709"/>
                  <a:gd name="T14" fmla="*/ 2147483647 w 570"/>
                  <a:gd name="T15" fmla="*/ 0 h 709"/>
                  <a:gd name="T16" fmla="*/ 2147483647 w 570"/>
                  <a:gd name="T17" fmla="*/ 2147483647 h 7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0" h="709">
                    <a:moveTo>
                      <a:pt x="186" y="10"/>
                    </a:moveTo>
                    <a:lnTo>
                      <a:pt x="402" y="50"/>
                    </a:lnTo>
                    <a:lnTo>
                      <a:pt x="382" y="176"/>
                    </a:lnTo>
                    <a:lnTo>
                      <a:pt x="570" y="206"/>
                    </a:lnTo>
                    <a:lnTo>
                      <a:pt x="494" y="709"/>
                    </a:lnTo>
                    <a:lnTo>
                      <a:pt x="74" y="637"/>
                    </a:lnTo>
                    <a:lnTo>
                      <a:pt x="0" y="621"/>
                    </a:lnTo>
                    <a:lnTo>
                      <a:pt x="126" y="0"/>
                    </a:lnTo>
                    <a:lnTo>
                      <a:pt x="186" y="10"/>
                    </a:lnTo>
                    <a:close/>
                  </a:path>
                </a:pathLst>
              </a:custGeom>
              <a:solidFill>
                <a:srgbClr val="256CB4"/>
              </a:solidFill>
              <a:ln w="3175">
                <a:solidFill>
                  <a:schemeClr val="accent5">
                    <a:lumMod val="50000"/>
                  </a:schemeClr>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15" name="Freeform 214"/>
              <p:cNvSpPr>
                <a:spLocks/>
              </p:cNvSpPr>
              <p:nvPr/>
            </p:nvSpPr>
            <p:spPr bwMode="auto">
              <a:xfrm>
                <a:off x="7357761" y="4747598"/>
                <a:ext cx="266127" cy="132736"/>
              </a:xfrm>
              <a:custGeom>
                <a:avLst/>
                <a:gdLst>
                  <a:gd name="T0" fmla="*/ 2147483647 w 817"/>
                  <a:gd name="T1" fmla="*/ 2147483647 h 418"/>
                  <a:gd name="T2" fmla="*/ 2147483647 w 817"/>
                  <a:gd name="T3" fmla="*/ 0 h 418"/>
                  <a:gd name="T4" fmla="*/ 0 w 817"/>
                  <a:gd name="T5" fmla="*/ 2147483647 h 418"/>
                  <a:gd name="T6" fmla="*/ 2147483647 w 817"/>
                  <a:gd name="T7" fmla="*/ 2147483647 h 418"/>
                  <a:gd name="T8" fmla="*/ 2147483647 w 817"/>
                  <a:gd name="T9" fmla="*/ 2147483647 h 418"/>
                  <a:gd name="T10" fmla="*/ 2147483647 w 817"/>
                  <a:gd name="T11" fmla="*/ 2147483647 h 418"/>
                  <a:gd name="T12" fmla="*/ 2147483647 w 817"/>
                  <a:gd name="T13" fmla="*/ 2147483647 h 418"/>
                  <a:gd name="T14" fmla="*/ 2147483647 w 817"/>
                  <a:gd name="T15" fmla="*/ 2147483647 h 418"/>
                  <a:gd name="T16" fmla="*/ 2147483647 w 817"/>
                  <a:gd name="T17" fmla="*/ 2147483647 h 418"/>
                  <a:gd name="T18" fmla="*/ 2147483647 w 817"/>
                  <a:gd name="T19" fmla="*/ 2147483647 h 418"/>
                  <a:gd name="T20" fmla="*/ 2147483647 w 817"/>
                  <a:gd name="T21" fmla="*/ 2147483647 h 418"/>
                  <a:gd name="T22" fmla="*/ 2147483647 w 817"/>
                  <a:gd name="T23" fmla="*/ 2147483647 h 418"/>
                  <a:gd name="T24" fmla="*/ 2147483647 w 817"/>
                  <a:gd name="T25" fmla="*/ 2147483647 h 418"/>
                  <a:gd name="T26" fmla="*/ 2147483647 w 817"/>
                  <a:gd name="T27" fmla="*/ 2147483647 h 418"/>
                  <a:gd name="T28" fmla="*/ 2147483647 w 817"/>
                  <a:gd name="T29" fmla="*/ 2147483647 h 418"/>
                  <a:gd name="T30" fmla="*/ 2147483647 w 817"/>
                  <a:gd name="T31" fmla="*/ 2147483647 h 418"/>
                  <a:gd name="T32" fmla="*/ 2147483647 w 817"/>
                  <a:gd name="T33" fmla="*/ 2147483647 h 418"/>
                  <a:gd name="T34" fmla="*/ 2147483647 w 817"/>
                  <a:gd name="T35" fmla="*/ 2147483647 h 418"/>
                  <a:gd name="T36" fmla="*/ 2147483647 w 817"/>
                  <a:gd name="T37" fmla="*/ 2147483647 h 418"/>
                  <a:gd name="T38" fmla="*/ 2147483647 w 817"/>
                  <a:gd name="T39" fmla="*/ 2147483647 h 418"/>
                  <a:gd name="T40" fmla="*/ 2147483647 w 817"/>
                  <a:gd name="T41" fmla="*/ 2147483647 h 418"/>
                  <a:gd name="T42" fmla="*/ 2147483647 w 817"/>
                  <a:gd name="T43" fmla="*/ 2147483647 h 418"/>
                  <a:gd name="T44" fmla="*/ 2147483647 w 817"/>
                  <a:gd name="T45" fmla="*/ 2147483647 h 418"/>
                  <a:gd name="T46" fmla="*/ 2147483647 w 817"/>
                  <a:gd name="T47" fmla="*/ 2147483647 h 418"/>
                  <a:gd name="T48" fmla="*/ 2147483647 w 817"/>
                  <a:gd name="T49" fmla="*/ 2147483647 h 418"/>
                  <a:gd name="T50" fmla="*/ 2147483647 w 817"/>
                  <a:gd name="T51" fmla="*/ 2147483647 h 418"/>
                  <a:gd name="T52" fmla="*/ 2147483647 w 817"/>
                  <a:gd name="T53" fmla="*/ 2147483647 h 418"/>
                  <a:gd name="T54" fmla="*/ 2147483647 w 817"/>
                  <a:gd name="T55" fmla="*/ 2147483647 h 418"/>
                  <a:gd name="T56" fmla="*/ 2147483647 w 817"/>
                  <a:gd name="T57" fmla="*/ 2147483647 h 418"/>
                  <a:gd name="T58" fmla="*/ 2147483647 w 817"/>
                  <a:gd name="T59" fmla="*/ 2147483647 h 418"/>
                  <a:gd name="T60" fmla="*/ 2147483647 w 817"/>
                  <a:gd name="T61" fmla="*/ 2147483647 h 418"/>
                  <a:gd name="T62" fmla="*/ 2147483647 w 817"/>
                  <a:gd name="T63" fmla="*/ 2147483647 h 418"/>
                  <a:gd name="T64" fmla="*/ 2147483647 w 817"/>
                  <a:gd name="T65" fmla="*/ 2147483647 h 418"/>
                  <a:gd name="T66" fmla="*/ 2147483647 w 817"/>
                  <a:gd name="T67" fmla="*/ 2147483647 h 418"/>
                  <a:gd name="T68" fmla="*/ 2147483647 w 817"/>
                  <a:gd name="T69" fmla="*/ 2147483647 h 418"/>
                  <a:gd name="T70" fmla="*/ 2147483647 w 817"/>
                  <a:gd name="T71" fmla="*/ 2147483647 h 418"/>
                  <a:gd name="T72" fmla="*/ 2147483647 w 817"/>
                  <a:gd name="T73" fmla="*/ 2147483647 h 418"/>
                  <a:gd name="T74" fmla="*/ 2147483647 w 817"/>
                  <a:gd name="T75" fmla="*/ 2147483647 h 418"/>
                  <a:gd name="T76" fmla="*/ 2147483647 w 817"/>
                  <a:gd name="T77" fmla="*/ 2147483647 h 418"/>
                  <a:gd name="T78" fmla="*/ 2147483647 w 817"/>
                  <a:gd name="T79" fmla="*/ 2147483647 h 418"/>
                  <a:gd name="T80" fmla="*/ 2147483647 w 817"/>
                  <a:gd name="T81" fmla="*/ 2147483647 h 418"/>
                  <a:gd name="T82" fmla="*/ 2147483647 w 817"/>
                  <a:gd name="T83" fmla="*/ 2147483647 h 418"/>
                  <a:gd name="T84" fmla="*/ 2147483647 w 817"/>
                  <a:gd name="T85" fmla="*/ 2147483647 h 418"/>
                  <a:gd name="T86" fmla="*/ 2147483647 w 817"/>
                  <a:gd name="T87" fmla="*/ 2147483647 h 418"/>
                  <a:gd name="T88" fmla="*/ 2147483647 w 817"/>
                  <a:gd name="T89" fmla="*/ 2147483647 h 4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17" h="418">
                    <a:moveTo>
                      <a:pt x="500" y="32"/>
                    </a:moveTo>
                    <a:lnTo>
                      <a:pt x="24" y="0"/>
                    </a:lnTo>
                    <a:lnTo>
                      <a:pt x="0" y="254"/>
                    </a:lnTo>
                    <a:lnTo>
                      <a:pt x="190" y="270"/>
                    </a:lnTo>
                    <a:lnTo>
                      <a:pt x="180" y="394"/>
                    </a:lnTo>
                    <a:lnTo>
                      <a:pt x="815" y="418"/>
                    </a:lnTo>
                    <a:lnTo>
                      <a:pt x="817" y="408"/>
                    </a:lnTo>
                    <a:lnTo>
                      <a:pt x="809" y="398"/>
                    </a:lnTo>
                    <a:lnTo>
                      <a:pt x="811" y="392"/>
                    </a:lnTo>
                    <a:lnTo>
                      <a:pt x="793" y="384"/>
                    </a:lnTo>
                    <a:lnTo>
                      <a:pt x="789" y="356"/>
                    </a:lnTo>
                    <a:lnTo>
                      <a:pt x="783" y="354"/>
                    </a:lnTo>
                    <a:lnTo>
                      <a:pt x="781" y="338"/>
                    </a:lnTo>
                    <a:lnTo>
                      <a:pt x="773" y="330"/>
                    </a:lnTo>
                    <a:lnTo>
                      <a:pt x="777" y="310"/>
                    </a:lnTo>
                    <a:lnTo>
                      <a:pt x="773" y="288"/>
                    </a:lnTo>
                    <a:lnTo>
                      <a:pt x="775" y="272"/>
                    </a:lnTo>
                    <a:lnTo>
                      <a:pt x="767" y="268"/>
                    </a:lnTo>
                    <a:lnTo>
                      <a:pt x="773" y="256"/>
                    </a:lnTo>
                    <a:lnTo>
                      <a:pt x="765" y="252"/>
                    </a:lnTo>
                    <a:lnTo>
                      <a:pt x="769" y="236"/>
                    </a:lnTo>
                    <a:lnTo>
                      <a:pt x="761" y="234"/>
                    </a:lnTo>
                    <a:lnTo>
                      <a:pt x="761" y="224"/>
                    </a:lnTo>
                    <a:lnTo>
                      <a:pt x="753" y="226"/>
                    </a:lnTo>
                    <a:lnTo>
                      <a:pt x="751" y="208"/>
                    </a:lnTo>
                    <a:lnTo>
                      <a:pt x="755" y="194"/>
                    </a:lnTo>
                    <a:lnTo>
                      <a:pt x="747" y="180"/>
                    </a:lnTo>
                    <a:lnTo>
                      <a:pt x="749" y="170"/>
                    </a:lnTo>
                    <a:lnTo>
                      <a:pt x="739" y="162"/>
                    </a:lnTo>
                    <a:lnTo>
                      <a:pt x="737" y="154"/>
                    </a:lnTo>
                    <a:lnTo>
                      <a:pt x="731" y="144"/>
                    </a:lnTo>
                    <a:lnTo>
                      <a:pt x="731" y="132"/>
                    </a:lnTo>
                    <a:lnTo>
                      <a:pt x="725" y="120"/>
                    </a:lnTo>
                    <a:lnTo>
                      <a:pt x="725" y="104"/>
                    </a:lnTo>
                    <a:lnTo>
                      <a:pt x="706" y="100"/>
                    </a:lnTo>
                    <a:lnTo>
                      <a:pt x="698" y="80"/>
                    </a:lnTo>
                    <a:lnTo>
                      <a:pt x="660" y="66"/>
                    </a:lnTo>
                    <a:lnTo>
                      <a:pt x="648" y="54"/>
                    </a:lnTo>
                    <a:lnTo>
                      <a:pt x="592" y="54"/>
                    </a:lnTo>
                    <a:lnTo>
                      <a:pt x="586" y="64"/>
                    </a:lnTo>
                    <a:lnTo>
                      <a:pt x="578" y="64"/>
                    </a:lnTo>
                    <a:lnTo>
                      <a:pt x="544" y="46"/>
                    </a:lnTo>
                    <a:lnTo>
                      <a:pt x="534" y="34"/>
                    </a:lnTo>
                    <a:lnTo>
                      <a:pt x="500" y="32"/>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16" name="Freeform 215"/>
              <p:cNvSpPr>
                <a:spLocks/>
              </p:cNvSpPr>
              <p:nvPr/>
            </p:nvSpPr>
            <p:spPr bwMode="auto">
              <a:xfrm>
                <a:off x="8304329" y="4584033"/>
                <a:ext cx="53050" cy="108759"/>
              </a:xfrm>
              <a:custGeom>
                <a:avLst/>
                <a:gdLst>
                  <a:gd name="T0" fmla="*/ 162 w 162"/>
                  <a:gd name="T1" fmla="*/ 260 h 342"/>
                  <a:gd name="T2" fmla="*/ 152 w 162"/>
                  <a:gd name="T3" fmla="*/ 252 h 342"/>
                  <a:gd name="T4" fmla="*/ 150 w 162"/>
                  <a:gd name="T5" fmla="*/ 242 h 342"/>
                  <a:gd name="T6" fmla="*/ 130 w 162"/>
                  <a:gd name="T7" fmla="*/ 226 h 342"/>
                  <a:gd name="T8" fmla="*/ 98 w 162"/>
                  <a:gd name="T9" fmla="*/ 112 h 342"/>
                  <a:gd name="T10" fmla="*/ 62 w 162"/>
                  <a:gd name="T11" fmla="*/ 0 h 342"/>
                  <a:gd name="T12" fmla="*/ 58 w 162"/>
                  <a:gd name="T13" fmla="*/ 4 h 342"/>
                  <a:gd name="T14" fmla="*/ 40 w 162"/>
                  <a:gd name="T15" fmla="*/ 10 h 342"/>
                  <a:gd name="T16" fmla="*/ 36 w 162"/>
                  <a:gd name="T17" fmla="*/ 18 h 342"/>
                  <a:gd name="T18" fmla="*/ 32 w 162"/>
                  <a:gd name="T19" fmla="*/ 46 h 342"/>
                  <a:gd name="T20" fmla="*/ 36 w 162"/>
                  <a:gd name="T21" fmla="*/ 54 h 342"/>
                  <a:gd name="T22" fmla="*/ 30 w 162"/>
                  <a:gd name="T23" fmla="*/ 74 h 342"/>
                  <a:gd name="T24" fmla="*/ 42 w 162"/>
                  <a:gd name="T25" fmla="*/ 92 h 342"/>
                  <a:gd name="T26" fmla="*/ 42 w 162"/>
                  <a:gd name="T27" fmla="*/ 102 h 342"/>
                  <a:gd name="T28" fmla="*/ 24 w 162"/>
                  <a:gd name="T29" fmla="*/ 130 h 342"/>
                  <a:gd name="T30" fmla="*/ 10 w 162"/>
                  <a:gd name="T31" fmla="*/ 138 h 342"/>
                  <a:gd name="T32" fmla="*/ 14 w 162"/>
                  <a:gd name="T33" fmla="*/ 182 h 342"/>
                  <a:gd name="T34" fmla="*/ 0 w 162"/>
                  <a:gd name="T35" fmla="*/ 240 h 342"/>
                  <a:gd name="T36" fmla="*/ 10 w 162"/>
                  <a:gd name="T37" fmla="*/ 308 h 342"/>
                  <a:gd name="T38" fmla="*/ 6 w 162"/>
                  <a:gd name="T39" fmla="*/ 328 h 342"/>
                  <a:gd name="T40" fmla="*/ 18 w 162"/>
                  <a:gd name="T41" fmla="*/ 342 h 342"/>
                  <a:gd name="T42" fmla="*/ 124 w 162"/>
                  <a:gd name="T43" fmla="*/ 316 h 342"/>
                  <a:gd name="T44" fmla="*/ 152 w 162"/>
                  <a:gd name="T45" fmla="*/ 288 h 342"/>
                  <a:gd name="T46" fmla="*/ 162 w 162"/>
                  <a:gd name="T47" fmla="*/ 286 h 342"/>
                  <a:gd name="T48" fmla="*/ 162 w 162"/>
                  <a:gd name="T49" fmla="*/ 2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342">
                    <a:moveTo>
                      <a:pt x="162" y="260"/>
                    </a:moveTo>
                    <a:lnTo>
                      <a:pt x="152" y="252"/>
                    </a:lnTo>
                    <a:lnTo>
                      <a:pt x="150" y="242"/>
                    </a:lnTo>
                    <a:lnTo>
                      <a:pt x="130" y="226"/>
                    </a:lnTo>
                    <a:lnTo>
                      <a:pt x="98" y="112"/>
                    </a:lnTo>
                    <a:lnTo>
                      <a:pt x="62" y="0"/>
                    </a:lnTo>
                    <a:lnTo>
                      <a:pt x="58" y="4"/>
                    </a:lnTo>
                    <a:lnTo>
                      <a:pt x="40" y="10"/>
                    </a:lnTo>
                    <a:lnTo>
                      <a:pt x="36" y="18"/>
                    </a:lnTo>
                    <a:lnTo>
                      <a:pt x="32" y="46"/>
                    </a:lnTo>
                    <a:lnTo>
                      <a:pt x="36" y="54"/>
                    </a:lnTo>
                    <a:lnTo>
                      <a:pt x="30" y="74"/>
                    </a:lnTo>
                    <a:lnTo>
                      <a:pt x="42" y="92"/>
                    </a:lnTo>
                    <a:lnTo>
                      <a:pt x="42" y="102"/>
                    </a:lnTo>
                    <a:lnTo>
                      <a:pt x="24" y="130"/>
                    </a:lnTo>
                    <a:lnTo>
                      <a:pt x="10" y="138"/>
                    </a:lnTo>
                    <a:lnTo>
                      <a:pt x="14" y="182"/>
                    </a:lnTo>
                    <a:lnTo>
                      <a:pt x="0" y="240"/>
                    </a:lnTo>
                    <a:lnTo>
                      <a:pt x="10" y="308"/>
                    </a:lnTo>
                    <a:lnTo>
                      <a:pt x="6" y="328"/>
                    </a:lnTo>
                    <a:lnTo>
                      <a:pt x="18" y="342"/>
                    </a:lnTo>
                    <a:lnTo>
                      <a:pt x="124" y="316"/>
                    </a:lnTo>
                    <a:lnTo>
                      <a:pt x="152" y="288"/>
                    </a:lnTo>
                    <a:lnTo>
                      <a:pt x="162" y="286"/>
                    </a:lnTo>
                    <a:lnTo>
                      <a:pt x="162" y="26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17" name="Freeform 216"/>
              <p:cNvSpPr>
                <a:spLocks/>
              </p:cNvSpPr>
              <p:nvPr/>
            </p:nvSpPr>
            <p:spPr bwMode="auto">
              <a:xfrm>
                <a:off x="7373544" y="4991662"/>
                <a:ext cx="280595" cy="146867"/>
              </a:xfrm>
              <a:custGeom>
                <a:avLst/>
                <a:gdLst>
                  <a:gd name="T0" fmla="*/ 2147483647 w 863"/>
                  <a:gd name="T1" fmla="*/ 2147483647 h 462"/>
                  <a:gd name="T2" fmla="*/ 2147483647 w 863"/>
                  <a:gd name="T3" fmla="*/ 2147483647 h 462"/>
                  <a:gd name="T4" fmla="*/ 2147483647 w 863"/>
                  <a:gd name="T5" fmla="*/ 2147483647 h 462"/>
                  <a:gd name="T6" fmla="*/ 2147483647 w 863"/>
                  <a:gd name="T7" fmla="*/ 2147483647 h 462"/>
                  <a:gd name="T8" fmla="*/ 2147483647 w 863"/>
                  <a:gd name="T9" fmla="*/ 2147483647 h 462"/>
                  <a:gd name="T10" fmla="*/ 2147483647 w 863"/>
                  <a:gd name="T11" fmla="*/ 2147483647 h 462"/>
                  <a:gd name="T12" fmla="*/ 2147483647 w 863"/>
                  <a:gd name="T13" fmla="*/ 2147483647 h 462"/>
                  <a:gd name="T14" fmla="*/ 2147483647 w 863"/>
                  <a:gd name="T15" fmla="*/ 2147483647 h 462"/>
                  <a:gd name="T16" fmla="*/ 2147483647 w 863"/>
                  <a:gd name="T17" fmla="*/ 2147483647 h 462"/>
                  <a:gd name="T18" fmla="*/ 2147483647 w 863"/>
                  <a:gd name="T19" fmla="*/ 2147483647 h 462"/>
                  <a:gd name="T20" fmla="*/ 2147483647 w 863"/>
                  <a:gd name="T21" fmla="*/ 2147483647 h 462"/>
                  <a:gd name="T22" fmla="*/ 2147483647 w 863"/>
                  <a:gd name="T23" fmla="*/ 2147483647 h 462"/>
                  <a:gd name="T24" fmla="*/ 2147483647 w 863"/>
                  <a:gd name="T25" fmla="*/ 2147483647 h 462"/>
                  <a:gd name="T26" fmla="*/ 2147483647 w 863"/>
                  <a:gd name="T27" fmla="*/ 2147483647 h 462"/>
                  <a:gd name="T28" fmla="*/ 2147483647 w 863"/>
                  <a:gd name="T29" fmla="*/ 2147483647 h 462"/>
                  <a:gd name="T30" fmla="*/ 2147483647 w 863"/>
                  <a:gd name="T31" fmla="*/ 2147483647 h 462"/>
                  <a:gd name="T32" fmla="*/ 2147483647 w 863"/>
                  <a:gd name="T33" fmla="*/ 2147483647 h 462"/>
                  <a:gd name="T34" fmla="*/ 2147483647 w 863"/>
                  <a:gd name="T35" fmla="*/ 2147483647 h 462"/>
                  <a:gd name="T36" fmla="*/ 2147483647 w 863"/>
                  <a:gd name="T37" fmla="*/ 2147483647 h 462"/>
                  <a:gd name="T38" fmla="*/ 2147483647 w 863"/>
                  <a:gd name="T39" fmla="*/ 2147483647 h 462"/>
                  <a:gd name="T40" fmla="*/ 2147483647 w 863"/>
                  <a:gd name="T41" fmla="*/ 2147483647 h 462"/>
                  <a:gd name="T42" fmla="*/ 2147483647 w 863"/>
                  <a:gd name="T43" fmla="*/ 2147483647 h 462"/>
                  <a:gd name="T44" fmla="*/ 2147483647 w 863"/>
                  <a:gd name="T45" fmla="*/ 2147483647 h 462"/>
                  <a:gd name="T46" fmla="*/ 2147483647 w 863"/>
                  <a:gd name="T47" fmla="*/ 2147483647 h 462"/>
                  <a:gd name="T48" fmla="*/ 2147483647 w 863"/>
                  <a:gd name="T49" fmla="*/ 2147483647 h 462"/>
                  <a:gd name="T50" fmla="*/ 2147483647 w 863"/>
                  <a:gd name="T51" fmla="*/ 2147483647 h 462"/>
                  <a:gd name="T52" fmla="*/ 2147483647 w 863"/>
                  <a:gd name="T53" fmla="*/ 2147483647 h 462"/>
                  <a:gd name="T54" fmla="*/ 2147483647 w 863"/>
                  <a:gd name="T55" fmla="*/ 2147483647 h 462"/>
                  <a:gd name="T56" fmla="*/ 2147483647 w 863"/>
                  <a:gd name="T57" fmla="*/ 2147483647 h 462"/>
                  <a:gd name="T58" fmla="*/ 2147483647 w 863"/>
                  <a:gd name="T59" fmla="*/ 2147483647 h 462"/>
                  <a:gd name="T60" fmla="*/ 2147483647 w 863"/>
                  <a:gd name="T61" fmla="*/ 2147483647 h 462"/>
                  <a:gd name="T62" fmla="*/ 2147483647 w 863"/>
                  <a:gd name="T63" fmla="*/ 2147483647 h 462"/>
                  <a:gd name="T64" fmla="*/ 2147483647 w 863"/>
                  <a:gd name="T65" fmla="*/ 2147483647 h 462"/>
                  <a:gd name="T66" fmla="*/ 2147483647 w 863"/>
                  <a:gd name="T67" fmla="*/ 2147483647 h 462"/>
                  <a:gd name="T68" fmla="*/ 2147483647 w 863"/>
                  <a:gd name="T69" fmla="*/ 2147483647 h 462"/>
                  <a:gd name="T70" fmla="*/ 2147483647 w 863"/>
                  <a:gd name="T71" fmla="*/ 2147483647 h 462"/>
                  <a:gd name="T72" fmla="*/ 2147483647 w 863"/>
                  <a:gd name="T73" fmla="*/ 2147483647 h 462"/>
                  <a:gd name="T74" fmla="*/ 2147483647 w 863"/>
                  <a:gd name="T75" fmla="*/ 2147483647 h 462"/>
                  <a:gd name="T76" fmla="*/ 2147483647 w 863"/>
                  <a:gd name="T77" fmla="*/ 2147483647 h 462"/>
                  <a:gd name="T78" fmla="*/ 2147483647 w 863"/>
                  <a:gd name="T79" fmla="*/ 2147483647 h 462"/>
                  <a:gd name="T80" fmla="*/ 2147483647 w 863"/>
                  <a:gd name="T81" fmla="*/ 2147483647 h 462"/>
                  <a:gd name="T82" fmla="*/ 2147483647 w 863"/>
                  <a:gd name="T83" fmla="*/ 2147483647 h 462"/>
                  <a:gd name="T84" fmla="*/ 2147483647 w 863"/>
                  <a:gd name="T85" fmla="*/ 2147483647 h 462"/>
                  <a:gd name="T86" fmla="*/ 2147483647 w 863"/>
                  <a:gd name="T87" fmla="*/ 2147483647 h 462"/>
                  <a:gd name="T88" fmla="*/ 2147483647 w 863"/>
                  <a:gd name="T89" fmla="*/ 2147483647 h 462"/>
                  <a:gd name="T90" fmla="*/ 2147483647 w 863"/>
                  <a:gd name="T91" fmla="*/ 2147483647 h 462"/>
                  <a:gd name="T92" fmla="*/ 2147483647 w 863"/>
                  <a:gd name="T93" fmla="*/ 2147483647 h 462"/>
                  <a:gd name="T94" fmla="*/ 2147483647 w 863"/>
                  <a:gd name="T95" fmla="*/ 2147483647 h 462"/>
                  <a:gd name="T96" fmla="*/ 2147483647 w 863"/>
                  <a:gd name="T97" fmla="*/ 2147483647 h 462"/>
                  <a:gd name="T98" fmla="*/ 2147483647 w 863"/>
                  <a:gd name="T99" fmla="*/ 0 h 462"/>
                  <a:gd name="T100" fmla="*/ 0 w 863"/>
                  <a:gd name="T101" fmla="*/ 2147483647 h 462"/>
                  <a:gd name="T102" fmla="*/ 2147483647 w 863"/>
                  <a:gd name="T103" fmla="*/ 2147483647 h 4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63" h="462">
                    <a:moveTo>
                      <a:pt x="56" y="70"/>
                    </a:moveTo>
                    <a:lnTo>
                      <a:pt x="302" y="86"/>
                    </a:lnTo>
                    <a:lnTo>
                      <a:pt x="290" y="332"/>
                    </a:lnTo>
                    <a:lnTo>
                      <a:pt x="302" y="332"/>
                    </a:lnTo>
                    <a:lnTo>
                      <a:pt x="326" y="356"/>
                    </a:lnTo>
                    <a:lnTo>
                      <a:pt x="336" y="354"/>
                    </a:lnTo>
                    <a:lnTo>
                      <a:pt x="350" y="358"/>
                    </a:lnTo>
                    <a:lnTo>
                      <a:pt x="356" y="348"/>
                    </a:lnTo>
                    <a:lnTo>
                      <a:pt x="372" y="364"/>
                    </a:lnTo>
                    <a:lnTo>
                      <a:pt x="374" y="380"/>
                    </a:lnTo>
                    <a:lnTo>
                      <a:pt x="394" y="380"/>
                    </a:lnTo>
                    <a:lnTo>
                      <a:pt x="418" y="392"/>
                    </a:lnTo>
                    <a:lnTo>
                      <a:pt x="434" y="390"/>
                    </a:lnTo>
                    <a:lnTo>
                      <a:pt x="448" y="402"/>
                    </a:lnTo>
                    <a:lnTo>
                      <a:pt x="458" y="392"/>
                    </a:lnTo>
                    <a:lnTo>
                      <a:pt x="486" y="394"/>
                    </a:lnTo>
                    <a:lnTo>
                      <a:pt x="486" y="408"/>
                    </a:lnTo>
                    <a:lnTo>
                      <a:pt x="500" y="414"/>
                    </a:lnTo>
                    <a:lnTo>
                      <a:pt x="498" y="426"/>
                    </a:lnTo>
                    <a:lnTo>
                      <a:pt x="508" y="430"/>
                    </a:lnTo>
                    <a:lnTo>
                      <a:pt x="532" y="414"/>
                    </a:lnTo>
                    <a:lnTo>
                      <a:pt x="538" y="418"/>
                    </a:lnTo>
                    <a:lnTo>
                      <a:pt x="538" y="426"/>
                    </a:lnTo>
                    <a:lnTo>
                      <a:pt x="550" y="426"/>
                    </a:lnTo>
                    <a:lnTo>
                      <a:pt x="554" y="436"/>
                    </a:lnTo>
                    <a:lnTo>
                      <a:pt x="578" y="428"/>
                    </a:lnTo>
                    <a:lnTo>
                      <a:pt x="578" y="440"/>
                    </a:lnTo>
                    <a:lnTo>
                      <a:pt x="586" y="450"/>
                    </a:lnTo>
                    <a:lnTo>
                      <a:pt x="594" y="438"/>
                    </a:lnTo>
                    <a:lnTo>
                      <a:pt x="592" y="434"/>
                    </a:lnTo>
                    <a:lnTo>
                      <a:pt x="622" y="424"/>
                    </a:lnTo>
                    <a:lnTo>
                      <a:pt x="632" y="434"/>
                    </a:lnTo>
                    <a:lnTo>
                      <a:pt x="662" y="444"/>
                    </a:lnTo>
                    <a:lnTo>
                      <a:pt x="670" y="454"/>
                    </a:lnTo>
                    <a:lnTo>
                      <a:pt x="674" y="446"/>
                    </a:lnTo>
                    <a:lnTo>
                      <a:pt x="681" y="446"/>
                    </a:lnTo>
                    <a:lnTo>
                      <a:pt x="687" y="438"/>
                    </a:lnTo>
                    <a:lnTo>
                      <a:pt x="709" y="430"/>
                    </a:lnTo>
                    <a:lnTo>
                      <a:pt x="727" y="436"/>
                    </a:lnTo>
                    <a:lnTo>
                      <a:pt x="727" y="430"/>
                    </a:lnTo>
                    <a:lnTo>
                      <a:pt x="745" y="424"/>
                    </a:lnTo>
                    <a:lnTo>
                      <a:pt x="751" y="432"/>
                    </a:lnTo>
                    <a:lnTo>
                      <a:pt x="773" y="434"/>
                    </a:lnTo>
                    <a:lnTo>
                      <a:pt x="785" y="422"/>
                    </a:lnTo>
                    <a:lnTo>
                      <a:pt x="811" y="434"/>
                    </a:lnTo>
                    <a:lnTo>
                      <a:pt x="821" y="448"/>
                    </a:lnTo>
                    <a:lnTo>
                      <a:pt x="863" y="462"/>
                    </a:lnTo>
                    <a:lnTo>
                      <a:pt x="847" y="34"/>
                    </a:lnTo>
                    <a:lnTo>
                      <a:pt x="104" y="8"/>
                    </a:lnTo>
                    <a:lnTo>
                      <a:pt x="6" y="0"/>
                    </a:lnTo>
                    <a:lnTo>
                      <a:pt x="0" y="64"/>
                    </a:lnTo>
                    <a:lnTo>
                      <a:pt x="56" y="7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218" name="Freeform 217"/>
              <p:cNvSpPr>
                <a:spLocks/>
              </p:cNvSpPr>
              <p:nvPr/>
            </p:nvSpPr>
            <p:spPr bwMode="auto">
              <a:xfrm>
                <a:off x="8097542" y="4610833"/>
                <a:ext cx="197205" cy="172224"/>
              </a:xfrm>
              <a:custGeom>
                <a:avLst/>
                <a:gdLst>
                  <a:gd name="T0" fmla="*/ 2147483647 w 606"/>
                  <a:gd name="T1" fmla="*/ 2147483647 h 542"/>
                  <a:gd name="T2" fmla="*/ 2147483647 w 606"/>
                  <a:gd name="T3" fmla="*/ 2147483647 h 542"/>
                  <a:gd name="T4" fmla="*/ 2147483647 w 606"/>
                  <a:gd name="T5" fmla="*/ 2147483647 h 542"/>
                  <a:gd name="T6" fmla="*/ 2147483647 w 606"/>
                  <a:gd name="T7" fmla="*/ 2147483647 h 542"/>
                  <a:gd name="T8" fmla="*/ 2147483647 w 606"/>
                  <a:gd name="T9" fmla="*/ 2147483647 h 542"/>
                  <a:gd name="T10" fmla="*/ 2147483647 w 606"/>
                  <a:gd name="T11" fmla="*/ 2147483647 h 542"/>
                  <a:gd name="T12" fmla="*/ 2147483647 w 606"/>
                  <a:gd name="T13" fmla="*/ 2147483647 h 542"/>
                  <a:gd name="T14" fmla="*/ 2147483647 w 606"/>
                  <a:gd name="T15" fmla="*/ 2147483647 h 542"/>
                  <a:gd name="T16" fmla="*/ 2147483647 w 606"/>
                  <a:gd name="T17" fmla="*/ 2147483647 h 542"/>
                  <a:gd name="T18" fmla="*/ 2147483647 w 606"/>
                  <a:gd name="T19" fmla="*/ 2147483647 h 542"/>
                  <a:gd name="T20" fmla="*/ 2147483647 w 606"/>
                  <a:gd name="T21" fmla="*/ 2147483647 h 542"/>
                  <a:gd name="T22" fmla="*/ 2147483647 w 606"/>
                  <a:gd name="T23" fmla="*/ 2147483647 h 542"/>
                  <a:gd name="T24" fmla="*/ 2147483647 w 606"/>
                  <a:gd name="T25" fmla="*/ 2147483647 h 542"/>
                  <a:gd name="T26" fmla="*/ 2147483647 w 606"/>
                  <a:gd name="T27" fmla="*/ 2147483647 h 542"/>
                  <a:gd name="T28" fmla="*/ 2147483647 w 606"/>
                  <a:gd name="T29" fmla="*/ 2147483647 h 542"/>
                  <a:gd name="T30" fmla="*/ 2147483647 w 606"/>
                  <a:gd name="T31" fmla="*/ 2147483647 h 542"/>
                  <a:gd name="T32" fmla="*/ 2147483647 w 606"/>
                  <a:gd name="T33" fmla="*/ 2147483647 h 542"/>
                  <a:gd name="T34" fmla="*/ 2147483647 w 606"/>
                  <a:gd name="T35" fmla="*/ 2147483647 h 542"/>
                  <a:gd name="T36" fmla="*/ 2147483647 w 606"/>
                  <a:gd name="T37" fmla="*/ 2147483647 h 542"/>
                  <a:gd name="T38" fmla="*/ 2147483647 w 606"/>
                  <a:gd name="T39" fmla="*/ 2147483647 h 542"/>
                  <a:gd name="T40" fmla="*/ 2147483647 w 606"/>
                  <a:gd name="T41" fmla="*/ 2147483647 h 542"/>
                  <a:gd name="T42" fmla="*/ 2147483647 w 606"/>
                  <a:gd name="T43" fmla="*/ 2147483647 h 542"/>
                  <a:gd name="T44" fmla="*/ 2147483647 w 606"/>
                  <a:gd name="T45" fmla="*/ 2147483647 h 542"/>
                  <a:gd name="T46" fmla="*/ 2147483647 w 606"/>
                  <a:gd name="T47" fmla="*/ 2147483647 h 542"/>
                  <a:gd name="T48" fmla="*/ 2147483647 w 606"/>
                  <a:gd name="T49" fmla="*/ 2147483647 h 542"/>
                  <a:gd name="T50" fmla="*/ 2147483647 w 606"/>
                  <a:gd name="T51" fmla="*/ 2147483647 h 542"/>
                  <a:gd name="T52" fmla="*/ 2147483647 w 606"/>
                  <a:gd name="T53" fmla="*/ 2147483647 h 542"/>
                  <a:gd name="T54" fmla="*/ 0 w 606"/>
                  <a:gd name="T55" fmla="*/ 2147483647 h 542"/>
                  <a:gd name="T56" fmla="*/ 2147483647 w 606"/>
                  <a:gd name="T57" fmla="*/ 2147483647 h 542"/>
                  <a:gd name="T58" fmla="*/ 2147483647 w 606"/>
                  <a:gd name="T59" fmla="*/ 2147483647 h 542"/>
                  <a:gd name="T60" fmla="*/ 2147483647 w 606"/>
                  <a:gd name="T61" fmla="*/ 2147483647 h 542"/>
                  <a:gd name="T62" fmla="*/ 2147483647 w 606"/>
                  <a:gd name="T63" fmla="*/ 2147483647 h 542"/>
                  <a:gd name="T64" fmla="*/ 2147483647 w 606"/>
                  <a:gd name="T65" fmla="*/ 2147483647 h 542"/>
                  <a:gd name="T66" fmla="*/ 2147483647 w 606"/>
                  <a:gd name="T67" fmla="*/ 2147483647 h 542"/>
                  <a:gd name="T68" fmla="*/ 2147483647 w 606"/>
                  <a:gd name="T69" fmla="*/ 2147483647 h 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6" h="542">
                    <a:moveTo>
                      <a:pt x="580" y="518"/>
                    </a:moveTo>
                    <a:lnTo>
                      <a:pt x="590" y="516"/>
                    </a:lnTo>
                    <a:lnTo>
                      <a:pt x="596" y="496"/>
                    </a:lnTo>
                    <a:lnTo>
                      <a:pt x="586" y="486"/>
                    </a:lnTo>
                    <a:lnTo>
                      <a:pt x="606" y="468"/>
                    </a:lnTo>
                    <a:lnTo>
                      <a:pt x="596" y="458"/>
                    </a:lnTo>
                    <a:lnTo>
                      <a:pt x="582" y="366"/>
                    </a:lnTo>
                    <a:lnTo>
                      <a:pt x="580" y="366"/>
                    </a:lnTo>
                    <a:lnTo>
                      <a:pt x="582" y="274"/>
                    </a:lnTo>
                    <a:lnTo>
                      <a:pt x="578" y="264"/>
                    </a:lnTo>
                    <a:lnTo>
                      <a:pt x="560" y="174"/>
                    </a:lnTo>
                    <a:lnTo>
                      <a:pt x="552" y="166"/>
                    </a:lnTo>
                    <a:lnTo>
                      <a:pt x="544" y="174"/>
                    </a:lnTo>
                    <a:lnTo>
                      <a:pt x="542" y="166"/>
                    </a:lnTo>
                    <a:lnTo>
                      <a:pt x="544" y="152"/>
                    </a:lnTo>
                    <a:lnTo>
                      <a:pt x="528" y="116"/>
                    </a:lnTo>
                    <a:lnTo>
                      <a:pt x="530" y="96"/>
                    </a:lnTo>
                    <a:lnTo>
                      <a:pt x="534" y="88"/>
                    </a:lnTo>
                    <a:lnTo>
                      <a:pt x="528" y="74"/>
                    </a:lnTo>
                    <a:lnTo>
                      <a:pt x="530" y="64"/>
                    </a:lnTo>
                    <a:lnTo>
                      <a:pt x="518" y="44"/>
                    </a:lnTo>
                    <a:lnTo>
                      <a:pt x="516" y="24"/>
                    </a:lnTo>
                    <a:lnTo>
                      <a:pt x="512" y="16"/>
                    </a:lnTo>
                    <a:lnTo>
                      <a:pt x="514" y="8"/>
                    </a:lnTo>
                    <a:lnTo>
                      <a:pt x="510" y="0"/>
                    </a:lnTo>
                    <a:lnTo>
                      <a:pt x="366" y="32"/>
                    </a:lnTo>
                    <a:lnTo>
                      <a:pt x="318" y="84"/>
                    </a:lnTo>
                    <a:lnTo>
                      <a:pt x="308" y="126"/>
                    </a:lnTo>
                    <a:lnTo>
                      <a:pt x="278" y="154"/>
                    </a:lnTo>
                    <a:lnTo>
                      <a:pt x="274" y="162"/>
                    </a:lnTo>
                    <a:lnTo>
                      <a:pt x="278" y="170"/>
                    </a:lnTo>
                    <a:lnTo>
                      <a:pt x="290" y="168"/>
                    </a:lnTo>
                    <a:lnTo>
                      <a:pt x="296" y="174"/>
                    </a:lnTo>
                    <a:lnTo>
                      <a:pt x="296" y="180"/>
                    </a:lnTo>
                    <a:lnTo>
                      <a:pt x="292" y="186"/>
                    </a:lnTo>
                    <a:lnTo>
                      <a:pt x="284" y="186"/>
                    </a:lnTo>
                    <a:lnTo>
                      <a:pt x="284" y="190"/>
                    </a:lnTo>
                    <a:lnTo>
                      <a:pt x="286" y="196"/>
                    </a:lnTo>
                    <a:lnTo>
                      <a:pt x="296" y="204"/>
                    </a:lnTo>
                    <a:lnTo>
                      <a:pt x="302" y="218"/>
                    </a:lnTo>
                    <a:lnTo>
                      <a:pt x="300" y="230"/>
                    </a:lnTo>
                    <a:lnTo>
                      <a:pt x="274" y="240"/>
                    </a:lnTo>
                    <a:lnTo>
                      <a:pt x="252" y="268"/>
                    </a:lnTo>
                    <a:lnTo>
                      <a:pt x="238" y="274"/>
                    </a:lnTo>
                    <a:lnTo>
                      <a:pt x="206" y="282"/>
                    </a:lnTo>
                    <a:lnTo>
                      <a:pt x="198" y="282"/>
                    </a:lnTo>
                    <a:lnTo>
                      <a:pt x="182" y="290"/>
                    </a:lnTo>
                    <a:lnTo>
                      <a:pt x="166" y="282"/>
                    </a:lnTo>
                    <a:lnTo>
                      <a:pt x="130" y="282"/>
                    </a:lnTo>
                    <a:lnTo>
                      <a:pt x="50" y="316"/>
                    </a:lnTo>
                    <a:lnTo>
                      <a:pt x="74" y="366"/>
                    </a:lnTo>
                    <a:lnTo>
                      <a:pt x="56" y="388"/>
                    </a:lnTo>
                    <a:lnTo>
                      <a:pt x="52" y="400"/>
                    </a:lnTo>
                    <a:lnTo>
                      <a:pt x="46" y="404"/>
                    </a:lnTo>
                    <a:lnTo>
                      <a:pt x="40" y="406"/>
                    </a:lnTo>
                    <a:lnTo>
                      <a:pt x="0" y="450"/>
                    </a:lnTo>
                    <a:lnTo>
                      <a:pt x="6" y="484"/>
                    </a:lnTo>
                    <a:lnTo>
                      <a:pt x="408" y="408"/>
                    </a:lnTo>
                    <a:lnTo>
                      <a:pt x="420" y="412"/>
                    </a:lnTo>
                    <a:lnTo>
                      <a:pt x="424" y="422"/>
                    </a:lnTo>
                    <a:lnTo>
                      <a:pt x="442" y="424"/>
                    </a:lnTo>
                    <a:lnTo>
                      <a:pt x="440" y="428"/>
                    </a:lnTo>
                    <a:lnTo>
                      <a:pt x="446" y="430"/>
                    </a:lnTo>
                    <a:lnTo>
                      <a:pt x="448" y="450"/>
                    </a:lnTo>
                    <a:lnTo>
                      <a:pt x="460" y="464"/>
                    </a:lnTo>
                    <a:lnTo>
                      <a:pt x="484" y="468"/>
                    </a:lnTo>
                    <a:lnTo>
                      <a:pt x="488" y="474"/>
                    </a:lnTo>
                    <a:lnTo>
                      <a:pt x="574" y="504"/>
                    </a:lnTo>
                    <a:lnTo>
                      <a:pt x="570" y="542"/>
                    </a:lnTo>
                    <a:lnTo>
                      <a:pt x="580" y="51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19" name="Freeform 218"/>
              <p:cNvSpPr>
                <a:spLocks/>
              </p:cNvSpPr>
              <p:nvPr/>
            </p:nvSpPr>
            <p:spPr bwMode="auto">
              <a:xfrm>
                <a:off x="7575243" y="4504067"/>
                <a:ext cx="208595" cy="235776"/>
              </a:xfrm>
              <a:custGeom>
                <a:avLst/>
                <a:gdLst>
                  <a:gd name="T0" fmla="*/ 2147483647 w 641"/>
                  <a:gd name="T1" fmla="*/ 2147483647 h 742"/>
                  <a:gd name="T2" fmla="*/ 2147483647 w 641"/>
                  <a:gd name="T3" fmla="*/ 2147483647 h 742"/>
                  <a:gd name="T4" fmla="*/ 2147483647 w 641"/>
                  <a:gd name="T5" fmla="*/ 2147483647 h 742"/>
                  <a:gd name="T6" fmla="*/ 2147483647 w 641"/>
                  <a:gd name="T7" fmla="*/ 2147483647 h 742"/>
                  <a:gd name="T8" fmla="*/ 2147483647 w 641"/>
                  <a:gd name="T9" fmla="*/ 2147483647 h 742"/>
                  <a:gd name="T10" fmla="*/ 2147483647 w 641"/>
                  <a:gd name="T11" fmla="*/ 2147483647 h 742"/>
                  <a:gd name="T12" fmla="*/ 2147483647 w 641"/>
                  <a:gd name="T13" fmla="*/ 2147483647 h 742"/>
                  <a:gd name="T14" fmla="*/ 2147483647 w 641"/>
                  <a:gd name="T15" fmla="*/ 2147483647 h 742"/>
                  <a:gd name="T16" fmla="*/ 2147483647 w 641"/>
                  <a:gd name="T17" fmla="*/ 2147483647 h 742"/>
                  <a:gd name="T18" fmla="*/ 2147483647 w 641"/>
                  <a:gd name="T19" fmla="*/ 2147483647 h 742"/>
                  <a:gd name="T20" fmla="*/ 2147483647 w 641"/>
                  <a:gd name="T21" fmla="*/ 2147483647 h 742"/>
                  <a:gd name="T22" fmla="*/ 2147483647 w 641"/>
                  <a:gd name="T23" fmla="*/ 2147483647 h 742"/>
                  <a:gd name="T24" fmla="*/ 2147483647 w 641"/>
                  <a:gd name="T25" fmla="*/ 2147483647 h 742"/>
                  <a:gd name="T26" fmla="*/ 2147483647 w 641"/>
                  <a:gd name="T27" fmla="*/ 2147483647 h 742"/>
                  <a:gd name="T28" fmla="*/ 2147483647 w 641"/>
                  <a:gd name="T29" fmla="*/ 2147483647 h 742"/>
                  <a:gd name="T30" fmla="*/ 2147483647 w 641"/>
                  <a:gd name="T31" fmla="*/ 2147483647 h 742"/>
                  <a:gd name="T32" fmla="*/ 2147483647 w 641"/>
                  <a:gd name="T33" fmla="*/ 2147483647 h 742"/>
                  <a:gd name="T34" fmla="*/ 2147483647 w 641"/>
                  <a:gd name="T35" fmla="*/ 2147483647 h 742"/>
                  <a:gd name="T36" fmla="*/ 2147483647 w 641"/>
                  <a:gd name="T37" fmla="*/ 2147483647 h 742"/>
                  <a:gd name="T38" fmla="*/ 2147483647 w 641"/>
                  <a:gd name="T39" fmla="*/ 2147483647 h 742"/>
                  <a:gd name="T40" fmla="*/ 2147483647 w 641"/>
                  <a:gd name="T41" fmla="*/ 2147483647 h 742"/>
                  <a:gd name="T42" fmla="*/ 2147483647 w 641"/>
                  <a:gd name="T43" fmla="*/ 2147483647 h 742"/>
                  <a:gd name="T44" fmla="*/ 2147483647 w 641"/>
                  <a:gd name="T45" fmla="*/ 2147483647 h 742"/>
                  <a:gd name="T46" fmla="*/ 2147483647 w 641"/>
                  <a:gd name="T47" fmla="*/ 2147483647 h 742"/>
                  <a:gd name="T48" fmla="*/ 2147483647 w 641"/>
                  <a:gd name="T49" fmla="*/ 2147483647 h 742"/>
                  <a:gd name="T50" fmla="*/ 2147483647 w 641"/>
                  <a:gd name="T51" fmla="*/ 2147483647 h 742"/>
                  <a:gd name="T52" fmla="*/ 2147483647 w 641"/>
                  <a:gd name="T53" fmla="*/ 2147483647 h 742"/>
                  <a:gd name="T54" fmla="*/ 2147483647 w 641"/>
                  <a:gd name="T55" fmla="*/ 2147483647 h 742"/>
                  <a:gd name="T56" fmla="*/ 2147483647 w 641"/>
                  <a:gd name="T57" fmla="*/ 2147483647 h 742"/>
                  <a:gd name="T58" fmla="*/ 2147483647 w 641"/>
                  <a:gd name="T59" fmla="*/ 2147483647 h 742"/>
                  <a:gd name="T60" fmla="*/ 2147483647 w 641"/>
                  <a:gd name="T61" fmla="*/ 2147483647 h 742"/>
                  <a:gd name="T62" fmla="*/ 2147483647 w 641"/>
                  <a:gd name="T63" fmla="*/ 2147483647 h 742"/>
                  <a:gd name="T64" fmla="*/ 2147483647 w 641"/>
                  <a:gd name="T65" fmla="*/ 2147483647 h 742"/>
                  <a:gd name="T66" fmla="*/ 2147483647 w 641"/>
                  <a:gd name="T67" fmla="*/ 2147483647 h 742"/>
                  <a:gd name="T68" fmla="*/ 2147483647 w 641"/>
                  <a:gd name="T69" fmla="*/ 2147483647 h 742"/>
                  <a:gd name="T70" fmla="*/ 2147483647 w 641"/>
                  <a:gd name="T71" fmla="*/ 2147483647 h 742"/>
                  <a:gd name="T72" fmla="*/ 2147483647 w 641"/>
                  <a:gd name="T73" fmla="*/ 2147483647 h 742"/>
                  <a:gd name="T74" fmla="*/ 2147483647 w 641"/>
                  <a:gd name="T75" fmla="*/ 2147483647 h 742"/>
                  <a:gd name="T76" fmla="*/ 2147483647 w 641"/>
                  <a:gd name="T77" fmla="*/ 2147483647 h 742"/>
                  <a:gd name="T78" fmla="*/ 2147483647 w 641"/>
                  <a:gd name="T79" fmla="*/ 2147483647 h 742"/>
                  <a:gd name="T80" fmla="*/ 2147483647 w 641"/>
                  <a:gd name="T81" fmla="*/ 2147483647 h 742"/>
                  <a:gd name="T82" fmla="*/ 2147483647 w 641"/>
                  <a:gd name="T83" fmla="*/ 2147483647 h 742"/>
                  <a:gd name="T84" fmla="*/ 2147483647 w 641"/>
                  <a:gd name="T85" fmla="*/ 2147483647 h 742"/>
                  <a:gd name="T86" fmla="*/ 2147483647 w 641"/>
                  <a:gd name="T87" fmla="*/ 2147483647 h 742"/>
                  <a:gd name="T88" fmla="*/ 2147483647 w 641"/>
                  <a:gd name="T89" fmla="*/ 2147483647 h 742"/>
                  <a:gd name="T90" fmla="*/ 2147483647 w 641"/>
                  <a:gd name="T91" fmla="*/ 2147483647 h 7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1" h="742">
                    <a:moveTo>
                      <a:pt x="607" y="200"/>
                    </a:moveTo>
                    <a:lnTo>
                      <a:pt x="641" y="166"/>
                    </a:lnTo>
                    <a:lnTo>
                      <a:pt x="633" y="166"/>
                    </a:lnTo>
                    <a:lnTo>
                      <a:pt x="611" y="158"/>
                    </a:lnTo>
                    <a:lnTo>
                      <a:pt x="577" y="158"/>
                    </a:lnTo>
                    <a:lnTo>
                      <a:pt x="571" y="158"/>
                    </a:lnTo>
                    <a:lnTo>
                      <a:pt x="543" y="150"/>
                    </a:lnTo>
                    <a:lnTo>
                      <a:pt x="529" y="150"/>
                    </a:lnTo>
                    <a:lnTo>
                      <a:pt x="509" y="162"/>
                    </a:lnTo>
                    <a:lnTo>
                      <a:pt x="499" y="164"/>
                    </a:lnTo>
                    <a:lnTo>
                      <a:pt x="479" y="154"/>
                    </a:lnTo>
                    <a:lnTo>
                      <a:pt x="467" y="140"/>
                    </a:lnTo>
                    <a:lnTo>
                      <a:pt x="447" y="136"/>
                    </a:lnTo>
                    <a:lnTo>
                      <a:pt x="437" y="126"/>
                    </a:lnTo>
                    <a:lnTo>
                      <a:pt x="415" y="118"/>
                    </a:lnTo>
                    <a:lnTo>
                      <a:pt x="405" y="108"/>
                    </a:lnTo>
                    <a:lnTo>
                      <a:pt x="375" y="96"/>
                    </a:lnTo>
                    <a:lnTo>
                      <a:pt x="335" y="92"/>
                    </a:lnTo>
                    <a:lnTo>
                      <a:pt x="323" y="100"/>
                    </a:lnTo>
                    <a:lnTo>
                      <a:pt x="307" y="102"/>
                    </a:lnTo>
                    <a:lnTo>
                      <a:pt x="295" y="98"/>
                    </a:lnTo>
                    <a:lnTo>
                      <a:pt x="295" y="96"/>
                    </a:lnTo>
                    <a:lnTo>
                      <a:pt x="291" y="94"/>
                    </a:lnTo>
                    <a:lnTo>
                      <a:pt x="265" y="84"/>
                    </a:lnTo>
                    <a:lnTo>
                      <a:pt x="255" y="84"/>
                    </a:lnTo>
                    <a:lnTo>
                      <a:pt x="243" y="86"/>
                    </a:lnTo>
                    <a:lnTo>
                      <a:pt x="241" y="84"/>
                    </a:lnTo>
                    <a:lnTo>
                      <a:pt x="229" y="86"/>
                    </a:lnTo>
                    <a:lnTo>
                      <a:pt x="227" y="86"/>
                    </a:lnTo>
                    <a:lnTo>
                      <a:pt x="213" y="52"/>
                    </a:lnTo>
                    <a:lnTo>
                      <a:pt x="211" y="50"/>
                    </a:lnTo>
                    <a:lnTo>
                      <a:pt x="193" y="2"/>
                    </a:lnTo>
                    <a:lnTo>
                      <a:pt x="175" y="0"/>
                    </a:lnTo>
                    <a:lnTo>
                      <a:pt x="175" y="54"/>
                    </a:lnTo>
                    <a:lnTo>
                      <a:pt x="0" y="52"/>
                    </a:lnTo>
                    <a:lnTo>
                      <a:pt x="10" y="90"/>
                    </a:lnTo>
                    <a:lnTo>
                      <a:pt x="6" y="104"/>
                    </a:lnTo>
                    <a:lnTo>
                      <a:pt x="6" y="154"/>
                    </a:lnTo>
                    <a:lnTo>
                      <a:pt x="28" y="224"/>
                    </a:lnTo>
                    <a:lnTo>
                      <a:pt x="32" y="308"/>
                    </a:lnTo>
                    <a:lnTo>
                      <a:pt x="36" y="310"/>
                    </a:lnTo>
                    <a:lnTo>
                      <a:pt x="30" y="344"/>
                    </a:lnTo>
                    <a:lnTo>
                      <a:pt x="38" y="370"/>
                    </a:lnTo>
                    <a:lnTo>
                      <a:pt x="48" y="386"/>
                    </a:lnTo>
                    <a:lnTo>
                      <a:pt x="50" y="434"/>
                    </a:lnTo>
                    <a:lnTo>
                      <a:pt x="48" y="446"/>
                    </a:lnTo>
                    <a:lnTo>
                      <a:pt x="42" y="458"/>
                    </a:lnTo>
                    <a:lnTo>
                      <a:pt x="26" y="470"/>
                    </a:lnTo>
                    <a:lnTo>
                      <a:pt x="24" y="476"/>
                    </a:lnTo>
                    <a:lnTo>
                      <a:pt x="38" y="500"/>
                    </a:lnTo>
                    <a:lnTo>
                      <a:pt x="52" y="504"/>
                    </a:lnTo>
                    <a:lnTo>
                      <a:pt x="57" y="514"/>
                    </a:lnTo>
                    <a:lnTo>
                      <a:pt x="56" y="742"/>
                    </a:lnTo>
                    <a:lnTo>
                      <a:pt x="535" y="736"/>
                    </a:lnTo>
                    <a:lnTo>
                      <a:pt x="529" y="700"/>
                    </a:lnTo>
                    <a:lnTo>
                      <a:pt x="521" y="684"/>
                    </a:lnTo>
                    <a:lnTo>
                      <a:pt x="477" y="656"/>
                    </a:lnTo>
                    <a:lnTo>
                      <a:pt x="471" y="640"/>
                    </a:lnTo>
                    <a:lnTo>
                      <a:pt x="453" y="620"/>
                    </a:lnTo>
                    <a:lnTo>
                      <a:pt x="437" y="612"/>
                    </a:lnTo>
                    <a:lnTo>
                      <a:pt x="423" y="614"/>
                    </a:lnTo>
                    <a:lnTo>
                      <a:pt x="413" y="600"/>
                    </a:lnTo>
                    <a:lnTo>
                      <a:pt x="393" y="594"/>
                    </a:lnTo>
                    <a:lnTo>
                      <a:pt x="385" y="582"/>
                    </a:lnTo>
                    <a:lnTo>
                      <a:pt x="389" y="560"/>
                    </a:lnTo>
                    <a:lnTo>
                      <a:pt x="385" y="542"/>
                    </a:lnTo>
                    <a:lnTo>
                      <a:pt x="389" y="536"/>
                    </a:lnTo>
                    <a:lnTo>
                      <a:pt x="387" y="514"/>
                    </a:lnTo>
                    <a:lnTo>
                      <a:pt x="397" y="498"/>
                    </a:lnTo>
                    <a:lnTo>
                      <a:pt x="387" y="480"/>
                    </a:lnTo>
                    <a:lnTo>
                      <a:pt x="375" y="478"/>
                    </a:lnTo>
                    <a:lnTo>
                      <a:pt x="375" y="462"/>
                    </a:lnTo>
                    <a:lnTo>
                      <a:pt x="383" y="454"/>
                    </a:lnTo>
                    <a:lnTo>
                      <a:pt x="391" y="436"/>
                    </a:lnTo>
                    <a:lnTo>
                      <a:pt x="421" y="420"/>
                    </a:lnTo>
                    <a:lnTo>
                      <a:pt x="427" y="412"/>
                    </a:lnTo>
                    <a:lnTo>
                      <a:pt x="425" y="340"/>
                    </a:lnTo>
                    <a:lnTo>
                      <a:pt x="431" y="340"/>
                    </a:lnTo>
                    <a:lnTo>
                      <a:pt x="435" y="330"/>
                    </a:lnTo>
                    <a:lnTo>
                      <a:pt x="443" y="336"/>
                    </a:lnTo>
                    <a:lnTo>
                      <a:pt x="577" y="212"/>
                    </a:lnTo>
                    <a:lnTo>
                      <a:pt x="607" y="20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20" name="Freeform 219"/>
              <p:cNvSpPr>
                <a:spLocks/>
              </p:cNvSpPr>
              <p:nvPr/>
            </p:nvSpPr>
            <p:spPr bwMode="auto">
              <a:xfrm>
                <a:off x="7766915" y="4573338"/>
                <a:ext cx="186792" cy="94055"/>
              </a:xfrm>
              <a:custGeom>
                <a:avLst/>
                <a:gdLst>
                  <a:gd name="T0" fmla="*/ 2147483647 w 574"/>
                  <a:gd name="T1" fmla="*/ 2147483647 h 296"/>
                  <a:gd name="T2" fmla="*/ 2147483647 w 574"/>
                  <a:gd name="T3" fmla="*/ 2147483647 h 296"/>
                  <a:gd name="T4" fmla="*/ 2147483647 w 574"/>
                  <a:gd name="T5" fmla="*/ 2147483647 h 296"/>
                  <a:gd name="T6" fmla="*/ 2147483647 w 574"/>
                  <a:gd name="T7" fmla="*/ 2147483647 h 296"/>
                  <a:gd name="T8" fmla="*/ 2147483647 w 574"/>
                  <a:gd name="T9" fmla="*/ 2147483647 h 296"/>
                  <a:gd name="T10" fmla="*/ 2147483647 w 574"/>
                  <a:gd name="T11" fmla="*/ 2147483647 h 296"/>
                  <a:gd name="T12" fmla="*/ 2147483647 w 574"/>
                  <a:gd name="T13" fmla="*/ 2147483647 h 296"/>
                  <a:gd name="T14" fmla="*/ 2147483647 w 574"/>
                  <a:gd name="T15" fmla="*/ 2147483647 h 296"/>
                  <a:gd name="T16" fmla="*/ 2147483647 w 574"/>
                  <a:gd name="T17" fmla="*/ 2147483647 h 296"/>
                  <a:gd name="T18" fmla="*/ 2147483647 w 574"/>
                  <a:gd name="T19" fmla="*/ 2147483647 h 296"/>
                  <a:gd name="T20" fmla="*/ 2147483647 w 574"/>
                  <a:gd name="T21" fmla="*/ 2147483647 h 296"/>
                  <a:gd name="T22" fmla="*/ 2147483647 w 574"/>
                  <a:gd name="T23" fmla="*/ 2147483647 h 296"/>
                  <a:gd name="T24" fmla="*/ 2147483647 w 574"/>
                  <a:gd name="T25" fmla="*/ 2147483647 h 296"/>
                  <a:gd name="T26" fmla="*/ 2147483647 w 574"/>
                  <a:gd name="T27" fmla="*/ 2147483647 h 296"/>
                  <a:gd name="T28" fmla="*/ 2147483647 w 574"/>
                  <a:gd name="T29" fmla="*/ 2147483647 h 296"/>
                  <a:gd name="T30" fmla="*/ 2147483647 w 574"/>
                  <a:gd name="T31" fmla="*/ 2147483647 h 296"/>
                  <a:gd name="T32" fmla="*/ 2147483647 w 574"/>
                  <a:gd name="T33" fmla="*/ 2147483647 h 296"/>
                  <a:gd name="T34" fmla="*/ 2147483647 w 574"/>
                  <a:gd name="T35" fmla="*/ 2147483647 h 296"/>
                  <a:gd name="T36" fmla="*/ 2147483647 w 574"/>
                  <a:gd name="T37" fmla="*/ 2147483647 h 296"/>
                  <a:gd name="T38" fmla="*/ 2147483647 w 574"/>
                  <a:gd name="T39" fmla="*/ 2147483647 h 296"/>
                  <a:gd name="T40" fmla="*/ 2147483647 w 574"/>
                  <a:gd name="T41" fmla="*/ 2147483647 h 296"/>
                  <a:gd name="T42" fmla="*/ 2147483647 w 574"/>
                  <a:gd name="T43" fmla="*/ 2147483647 h 296"/>
                  <a:gd name="T44" fmla="*/ 2147483647 w 574"/>
                  <a:gd name="T45" fmla="*/ 2147483647 h 296"/>
                  <a:gd name="T46" fmla="*/ 2147483647 w 574"/>
                  <a:gd name="T47" fmla="*/ 2147483647 h 296"/>
                  <a:gd name="T48" fmla="*/ 2147483647 w 574"/>
                  <a:gd name="T49" fmla="*/ 2147483647 h 296"/>
                  <a:gd name="T50" fmla="*/ 2147483647 w 574"/>
                  <a:gd name="T51" fmla="*/ 2147483647 h 296"/>
                  <a:gd name="T52" fmla="*/ 0 w 574"/>
                  <a:gd name="T53" fmla="*/ 2147483647 h 296"/>
                  <a:gd name="T54" fmla="*/ 2147483647 w 574"/>
                  <a:gd name="T55" fmla="*/ 2147483647 h 296"/>
                  <a:gd name="T56" fmla="*/ 2147483647 w 574"/>
                  <a:gd name="T57" fmla="*/ 2147483647 h 296"/>
                  <a:gd name="T58" fmla="*/ 2147483647 w 574"/>
                  <a:gd name="T59" fmla="*/ 2147483647 h 296"/>
                  <a:gd name="T60" fmla="*/ 2147483647 w 574"/>
                  <a:gd name="T61" fmla="*/ 2147483647 h 296"/>
                  <a:gd name="T62" fmla="*/ 2147483647 w 574"/>
                  <a:gd name="T63" fmla="*/ 2147483647 h 296"/>
                  <a:gd name="T64" fmla="*/ 2147483647 w 574"/>
                  <a:gd name="T65" fmla="*/ 2147483647 h 296"/>
                  <a:gd name="T66" fmla="*/ 2147483647 w 574"/>
                  <a:gd name="T67" fmla="*/ 2147483647 h 296"/>
                  <a:gd name="T68" fmla="*/ 2147483647 w 574"/>
                  <a:gd name="T69" fmla="*/ 2147483647 h 296"/>
                  <a:gd name="T70" fmla="*/ 2147483647 w 574"/>
                  <a:gd name="T71" fmla="*/ 2147483647 h 296"/>
                  <a:gd name="T72" fmla="*/ 2147483647 w 574"/>
                  <a:gd name="T73" fmla="*/ 2147483647 h 296"/>
                  <a:gd name="T74" fmla="*/ 2147483647 w 574"/>
                  <a:gd name="T75" fmla="*/ 2147483647 h 296"/>
                  <a:gd name="T76" fmla="*/ 2147483647 w 574"/>
                  <a:gd name="T77" fmla="*/ 2147483647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4" h="296">
                    <a:moveTo>
                      <a:pt x="318" y="212"/>
                    </a:moveTo>
                    <a:lnTo>
                      <a:pt x="330" y="206"/>
                    </a:lnTo>
                    <a:lnTo>
                      <a:pt x="340" y="194"/>
                    </a:lnTo>
                    <a:lnTo>
                      <a:pt x="342" y="226"/>
                    </a:lnTo>
                    <a:lnTo>
                      <a:pt x="350" y="224"/>
                    </a:lnTo>
                    <a:lnTo>
                      <a:pt x="376" y="192"/>
                    </a:lnTo>
                    <a:lnTo>
                      <a:pt x="422" y="176"/>
                    </a:lnTo>
                    <a:lnTo>
                      <a:pt x="432" y="162"/>
                    </a:lnTo>
                    <a:lnTo>
                      <a:pt x="452" y="156"/>
                    </a:lnTo>
                    <a:lnTo>
                      <a:pt x="494" y="168"/>
                    </a:lnTo>
                    <a:lnTo>
                      <a:pt x="502" y="176"/>
                    </a:lnTo>
                    <a:lnTo>
                      <a:pt x="514" y="176"/>
                    </a:lnTo>
                    <a:lnTo>
                      <a:pt x="514" y="164"/>
                    </a:lnTo>
                    <a:lnTo>
                      <a:pt x="518" y="156"/>
                    </a:lnTo>
                    <a:lnTo>
                      <a:pt x="526" y="160"/>
                    </a:lnTo>
                    <a:lnTo>
                      <a:pt x="534" y="168"/>
                    </a:lnTo>
                    <a:lnTo>
                      <a:pt x="574" y="156"/>
                    </a:lnTo>
                    <a:lnTo>
                      <a:pt x="572" y="150"/>
                    </a:lnTo>
                    <a:lnTo>
                      <a:pt x="562" y="146"/>
                    </a:lnTo>
                    <a:lnTo>
                      <a:pt x="556" y="138"/>
                    </a:lnTo>
                    <a:lnTo>
                      <a:pt x="546" y="134"/>
                    </a:lnTo>
                    <a:lnTo>
                      <a:pt x="542" y="116"/>
                    </a:lnTo>
                    <a:lnTo>
                      <a:pt x="538" y="108"/>
                    </a:lnTo>
                    <a:lnTo>
                      <a:pt x="536" y="100"/>
                    </a:lnTo>
                    <a:lnTo>
                      <a:pt x="532" y="96"/>
                    </a:lnTo>
                    <a:lnTo>
                      <a:pt x="530" y="96"/>
                    </a:lnTo>
                    <a:lnTo>
                      <a:pt x="496" y="102"/>
                    </a:lnTo>
                    <a:lnTo>
                      <a:pt x="470" y="96"/>
                    </a:lnTo>
                    <a:lnTo>
                      <a:pt x="468" y="78"/>
                    </a:lnTo>
                    <a:lnTo>
                      <a:pt x="462" y="70"/>
                    </a:lnTo>
                    <a:lnTo>
                      <a:pt x="450" y="70"/>
                    </a:lnTo>
                    <a:lnTo>
                      <a:pt x="434" y="80"/>
                    </a:lnTo>
                    <a:lnTo>
                      <a:pt x="372" y="88"/>
                    </a:lnTo>
                    <a:lnTo>
                      <a:pt x="344" y="106"/>
                    </a:lnTo>
                    <a:lnTo>
                      <a:pt x="334" y="118"/>
                    </a:lnTo>
                    <a:lnTo>
                      <a:pt x="326" y="122"/>
                    </a:lnTo>
                    <a:lnTo>
                      <a:pt x="288" y="118"/>
                    </a:lnTo>
                    <a:lnTo>
                      <a:pt x="272" y="122"/>
                    </a:lnTo>
                    <a:lnTo>
                      <a:pt x="242" y="90"/>
                    </a:lnTo>
                    <a:lnTo>
                      <a:pt x="212" y="76"/>
                    </a:lnTo>
                    <a:lnTo>
                      <a:pt x="188" y="84"/>
                    </a:lnTo>
                    <a:lnTo>
                      <a:pt x="180" y="82"/>
                    </a:lnTo>
                    <a:lnTo>
                      <a:pt x="168" y="94"/>
                    </a:lnTo>
                    <a:lnTo>
                      <a:pt x="168" y="70"/>
                    </a:lnTo>
                    <a:lnTo>
                      <a:pt x="174" y="58"/>
                    </a:lnTo>
                    <a:lnTo>
                      <a:pt x="184" y="52"/>
                    </a:lnTo>
                    <a:lnTo>
                      <a:pt x="222" y="8"/>
                    </a:lnTo>
                    <a:lnTo>
                      <a:pt x="222" y="0"/>
                    </a:lnTo>
                    <a:lnTo>
                      <a:pt x="202" y="2"/>
                    </a:lnTo>
                    <a:lnTo>
                      <a:pt x="94" y="86"/>
                    </a:lnTo>
                    <a:lnTo>
                      <a:pt x="50" y="100"/>
                    </a:lnTo>
                    <a:lnTo>
                      <a:pt x="22" y="122"/>
                    </a:lnTo>
                    <a:lnTo>
                      <a:pt x="0" y="126"/>
                    </a:lnTo>
                    <a:lnTo>
                      <a:pt x="2" y="130"/>
                    </a:lnTo>
                    <a:lnTo>
                      <a:pt x="8" y="128"/>
                    </a:lnTo>
                    <a:lnTo>
                      <a:pt x="18" y="134"/>
                    </a:lnTo>
                    <a:lnTo>
                      <a:pt x="28" y="156"/>
                    </a:lnTo>
                    <a:lnTo>
                      <a:pt x="160" y="190"/>
                    </a:lnTo>
                    <a:lnTo>
                      <a:pt x="170" y="186"/>
                    </a:lnTo>
                    <a:lnTo>
                      <a:pt x="208" y="196"/>
                    </a:lnTo>
                    <a:lnTo>
                      <a:pt x="210" y="202"/>
                    </a:lnTo>
                    <a:lnTo>
                      <a:pt x="208" y="212"/>
                    </a:lnTo>
                    <a:lnTo>
                      <a:pt x="228" y="216"/>
                    </a:lnTo>
                    <a:lnTo>
                      <a:pt x="238" y="224"/>
                    </a:lnTo>
                    <a:lnTo>
                      <a:pt x="236" y="228"/>
                    </a:lnTo>
                    <a:lnTo>
                      <a:pt x="240" y="236"/>
                    </a:lnTo>
                    <a:lnTo>
                      <a:pt x="236" y="240"/>
                    </a:lnTo>
                    <a:lnTo>
                      <a:pt x="240" y="248"/>
                    </a:lnTo>
                    <a:lnTo>
                      <a:pt x="234" y="256"/>
                    </a:lnTo>
                    <a:lnTo>
                      <a:pt x="234" y="264"/>
                    </a:lnTo>
                    <a:lnTo>
                      <a:pt x="252" y="262"/>
                    </a:lnTo>
                    <a:lnTo>
                      <a:pt x="254" y="266"/>
                    </a:lnTo>
                    <a:lnTo>
                      <a:pt x="248" y="286"/>
                    </a:lnTo>
                    <a:lnTo>
                      <a:pt x="262" y="296"/>
                    </a:lnTo>
                    <a:lnTo>
                      <a:pt x="260" y="296"/>
                    </a:lnTo>
                    <a:lnTo>
                      <a:pt x="266" y="296"/>
                    </a:lnTo>
                    <a:lnTo>
                      <a:pt x="312" y="212"/>
                    </a:lnTo>
                    <a:lnTo>
                      <a:pt x="318" y="212"/>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21" name="Freeform 220"/>
              <p:cNvSpPr>
                <a:spLocks/>
              </p:cNvSpPr>
              <p:nvPr/>
            </p:nvSpPr>
            <p:spPr bwMode="auto">
              <a:xfrm>
                <a:off x="7883416" y="4636254"/>
                <a:ext cx="128867" cy="163327"/>
              </a:xfrm>
              <a:custGeom>
                <a:avLst/>
                <a:gdLst>
                  <a:gd name="T0" fmla="*/ 2147483647 w 396"/>
                  <a:gd name="T1" fmla="*/ 2147483647 h 514"/>
                  <a:gd name="T2" fmla="*/ 2147483647 w 396"/>
                  <a:gd name="T3" fmla="*/ 2147483647 h 514"/>
                  <a:gd name="T4" fmla="*/ 2147483647 w 396"/>
                  <a:gd name="T5" fmla="*/ 2147483647 h 514"/>
                  <a:gd name="T6" fmla="*/ 2147483647 w 396"/>
                  <a:gd name="T7" fmla="*/ 2147483647 h 514"/>
                  <a:gd name="T8" fmla="*/ 2147483647 w 396"/>
                  <a:gd name="T9" fmla="*/ 2147483647 h 514"/>
                  <a:gd name="T10" fmla="*/ 2147483647 w 396"/>
                  <a:gd name="T11" fmla="*/ 2147483647 h 514"/>
                  <a:gd name="T12" fmla="*/ 2147483647 w 396"/>
                  <a:gd name="T13" fmla="*/ 2147483647 h 514"/>
                  <a:gd name="T14" fmla="*/ 2147483647 w 396"/>
                  <a:gd name="T15" fmla="*/ 2147483647 h 514"/>
                  <a:gd name="T16" fmla="*/ 2147483647 w 396"/>
                  <a:gd name="T17" fmla="*/ 2147483647 h 514"/>
                  <a:gd name="T18" fmla="*/ 2147483647 w 396"/>
                  <a:gd name="T19" fmla="*/ 2147483647 h 514"/>
                  <a:gd name="T20" fmla="*/ 2147483647 w 396"/>
                  <a:gd name="T21" fmla="*/ 2147483647 h 514"/>
                  <a:gd name="T22" fmla="*/ 2147483647 w 396"/>
                  <a:gd name="T23" fmla="*/ 2147483647 h 514"/>
                  <a:gd name="T24" fmla="*/ 2147483647 w 396"/>
                  <a:gd name="T25" fmla="*/ 2147483647 h 514"/>
                  <a:gd name="T26" fmla="*/ 2147483647 w 396"/>
                  <a:gd name="T27" fmla="*/ 2147483647 h 514"/>
                  <a:gd name="T28" fmla="*/ 2147483647 w 396"/>
                  <a:gd name="T29" fmla="*/ 2147483647 h 514"/>
                  <a:gd name="T30" fmla="*/ 2147483647 w 396"/>
                  <a:gd name="T31" fmla="*/ 2147483647 h 514"/>
                  <a:gd name="T32" fmla="*/ 2147483647 w 396"/>
                  <a:gd name="T33" fmla="*/ 2147483647 h 514"/>
                  <a:gd name="T34" fmla="*/ 2147483647 w 396"/>
                  <a:gd name="T35" fmla="*/ 2147483647 h 514"/>
                  <a:gd name="T36" fmla="*/ 2147483647 w 396"/>
                  <a:gd name="T37" fmla="*/ 2147483647 h 514"/>
                  <a:gd name="T38" fmla="*/ 2147483647 w 396"/>
                  <a:gd name="T39" fmla="*/ 0 h 514"/>
                  <a:gd name="T40" fmla="*/ 2147483647 w 396"/>
                  <a:gd name="T41" fmla="*/ 2147483647 h 514"/>
                  <a:gd name="T42" fmla="*/ 2147483647 w 396"/>
                  <a:gd name="T43" fmla="*/ 2147483647 h 514"/>
                  <a:gd name="T44" fmla="*/ 2147483647 w 396"/>
                  <a:gd name="T45" fmla="*/ 2147483647 h 514"/>
                  <a:gd name="T46" fmla="*/ 2147483647 w 396"/>
                  <a:gd name="T47" fmla="*/ 2147483647 h 514"/>
                  <a:gd name="T48" fmla="*/ 2147483647 w 396"/>
                  <a:gd name="T49" fmla="*/ 2147483647 h 514"/>
                  <a:gd name="T50" fmla="*/ 2147483647 w 396"/>
                  <a:gd name="T51" fmla="*/ 2147483647 h 514"/>
                  <a:gd name="T52" fmla="*/ 2147483647 w 396"/>
                  <a:gd name="T53" fmla="*/ 2147483647 h 514"/>
                  <a:gd name="T54" fmla="*/ 2147483647 w 396"/>
                  <a:gd name="T55" fmla="*/ 2147483647 h 514"/>
                  <a:gd name="T56" fmla="*/ 2147483647 w 396"/>
                  <a:gd name="T57" fmla="*/ 2147483647 h 514"/>
                  <a:gd name="T58" fmla="*/ 2147483647 w 396"/>
                  <a:gd name="T59" fmla="*/ 2147483647 h 514"/>
                  <a:gd name="T60" fmla="*/ 2147483647 w 396"/>
                  <a:gd name="T61" fmla="*/ 2147483647 h 514"/>
                  <a:gd name="T62" fmla="*/ 2147483647 w 396"/>
                  <a:gd name="T63" fmla="*/ 2147483647 h 514"/>
                  <a:gd name="T64" fmla="*/ 2147483647 w 396"/>
                  <a:gd name="T65" fmla="*/ 2147483647 h 514"/>
                  <a:gd name="T66" fmla="*/ 2147483647 w 396"/>
                  <a:gd name="T67" fmla="*/ 2147483647 h 514"/>
                  <a:gd name="T68" fmla="*/ 2147483647 w 396"/>
                  <a:gd name="T69" fmla="*/ 2147483647 h 5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514">
                    <a:moveTo>
                      <a:pt x="354" y="450"/>
                    </a:moveTo>
                    <a:lnTo>
                      <a:pt x="354" y="450"/>
                    </a:lnTo>
                    <a:lnTo>
                      <a:pt x="352" y="430"/>
                    </a:lnTo>
                    <a:lnTo>
                      <a:pt x="358" y="410"/>
                    </a:lnTo>
                    <a:lnTo>
                      <a:pt x="366" y="398"/>
                    </a:lnTo>
                    <a:lnTo>
                      <a:pt x="364" y="388"/>
                    </a:lnTo>
                    <a:lnTo>
                      <a:pt x="366" y="378"/>
                    </a:lnTo>
                    <a:lnTo>
                      <a:pt x="376" y="366"/>
                    </a:lnTo>
                    <a:lnTo>
                      <a:pt x="396" y="364"/>
                    </a:lnTo>
                    <a:lnTo>
                      <a:pt x="396" y="302"/>
                    </a:lnTo>
                    <a:lnTo>
                      <a:pt x="392" y="296"/>
                    </a:lnTo>
                    <a:lnTo>
                      <a:pt x="386" y="286"/>
                    </a:lnTo>
                    <a:lnTo>
                      <a:pt x="372" y="232"/>
                    </a:lnTo>
                    <a:lnTo>
                      <a:pt x="338" y="184"/>
                    </a:lnTo>
                    <a:lnTo>
                      <a:pt x="298" y="202"/>
                    </a:lnTo>
                    <a:lnTo>
                      <a:pt x="296" y="206"/>
                    </a:lnTo>
                    <a:lnTo>
                      <a:pt x="288" y="234"/>
                    </a:lnTo>
                    <a:lnTo>
                      <a:pt x="268" y="248"/>
                    </a:lnTo>
                    <a:lnTo>
                      <a:pt x="256" y="246"/>
                    </a:lnTo>
                    <a:lnTo>
                      <a:pt x="252" y="240"/>
                    </a:lnTo>
                    <a:lnTo>
                      <a:pt x="260" y="206"/>
                    </a:lnTo>
                    <a:lnTo>
                      <a:pt x="282" y="184"/>
                    </a:lnTo>
                    <a:lnTo>
                      <a:pt x="286" y="168"/>
                    </a:lnTo>
                    <a:lnTo>
                      <a:pt x="294" y="156"/>
                    </a:lnTo>
                    <a:lnTo>
                      <a:pt x="298" y="146"/>
                    </a:lnTo>
                    <a:lnTo>
                      <a:pt x="284" y="96"/>
                    </a:lnTo>
                    <a:lnTo>
                      <a:pt x="278" y="84"/>
                    </a:lnTo>
                    <a:lnTo>
                      <a:pt x="276" y="72"/>
                    </a:lnTo>
                    <a:lnTo>
                      <a:pt x="280" y="64"/>
                    </a:lnTo>
                    <a:lnTo>
                      <a:pt x="282" y="64"/>
                    </a:lnTo>
                    <a:lnTo>
                      <a:pt x="268" y="44"/>
                    </a:lnTo>
                    <a:lnTo>
                      <a:pt x="256" y="34"/>
                    </a:lnTo>
                    <a:lnTo>
                      <a:pt x="230" y="28"/>
                    </a:lnTo>
                    <a:lnTo>
                      <a:pt x="220" y="22"/>
                    </a:lnTo>
                    <a:lnTo>
                      <a:pt x="212" y="20"/>
                    </a:lnTo>
                    <a:lnTo>
                      <a:pt x="190" y="4"/>
                    </a:lnTo>
                    <a:lnTo>
                      <a:pt x="180" y="2"/>
                    </a:lnTo>
                    <a:lnTo>
                      <a:pt x="170" y="6"/>
                    </a:lnTo>
                    <a:lnTo>
                      <a:pt x="166" y="2"/>
                    </a:lnTo>
                    <a:lnTo>
                      <a:pt x="148" y="0"/>
                    </a:lnTo>
                    <a:lnTo>
                      <a:pt x="130" y="2"/>
                    </a:lnTo>
                    <a:lnTo>
                      <a:pt x="122" y="14"/>
                    </a:lnTo>
                    <a:lnTo>
                      <a:pt x="126" y="32"/>
                    </a:lnTo>
                    <a:lnTo>
                      <a:pt x="134" y="42"/>
                    </a:lnTo>
                    <a:lnTo>
                      <a:pt x="132" y="46"/>
                    </a:lnTo>
                    <a:lnTo>
                      <a:pt x="98" y="62"/>
                    </a:lnTo>
                    <a:lnTo>
                      <a:pt x="98" y="104"/>
                    </a:lnTo>
                    <a:lnTo>
                      <a:pt x="90" y="106"/>
                    </a:lnTo>
                    <a:lnTo>
                      <a:pt x="84" y="118"/>
                    </a:lnTo>
                    <a:lnTo>
                      <a:pt x="82" y="112"/>
                    </a:lnTo>
                    <a:lnTo>
                      <a:pt x="78" y="90"/>
                    </a:lnTo>
                    <a:lnTo>
                      <a:pt x="74" y="82"/>
                    </a:lnTo>
                    <a:lnTo>
                      <a:pt x="66" y="88"/>
                    </a:lnTo>
                    <a:lnTo>
                      <a:pt x="58" y="98"/>
                    </a:lnTo>
                    <a:lnTo>
                      <a:pt x="38" y="114"/>
                    </a:lnTo>
                    <a:lnTo>
                      <a:pt x="36" y="130"/>
                    </a:lnTo>
                    <a:lnTo>
                      <a:pt x="28" y="142"/>
                    </a:lnTo>
                    <a:lnTo>
                      <a:pt x="28" y="190"/>
                    </a:lnTo>
                    <a:lnTo>
                      <a:pt x="30" y="196"/>
                    </a:lnTo>
                    <a:lnTo>
                      <a:pt x="22" y="204"/>
                    </a:lnTo>
                    <a:lnTo>
                      <a:pt x="14" y="272"/>
                    </a:lnTo>
                    <a:lnTo>
                      <a:pt x="48" y="342"/>
                    </a:lnTo>
                    <a:lnTo>
                      <a:pt x="50" y="400"/>
                    </a:lnTo>
                    <a:lnTo>
                      <a:pt x="22" y="498"/>
                    </a:lnTo>
                    <a:lnTo>
                      <a:pt x="0" y="514"/>
                    </a:lnTo>
                    <a:lnTo>
                      <a:pt x="198" y="496"/>
                    </a:lnTo>
                    <a:lnTo>
                      <a:pt x="198" y="504"/>
                    </a:lnTo>
                    <a:lnTo>
                      <a:pt x="328" y="488"/>
                    </a:lnTo>
                    <a:lnTo>
                      <a:pt x="354" y="45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22" name="Freeform 221"/>
              <p:cNvSpPr>
                <a:spLocks/>
              </p:cNvSpPr>
              <p:nvPr/>
            </p:nvSpPr>
            <p:spPr bwMode="auto">
              <a:xfrm>
                <a:off x="8286938" y="4715693"/>
                <a:ext cx="55973" cy="52748"/>
              </a:xfrm>
              <a:custGeom>
                <a:avLst/>
                <a:gdLst>
                  <a:gd name="T0" fmla="*/ 2147483647 w 172"/>
                  <a:gd name="T1" fmla="*/ 2147483647 h 166"/>
                  <a:gd name="T2" fmla="*/ 2147483647 w 172"/>
                  <a:gd name="T3" fmla="*/ 2147483647 h 166"/>
                  <a:gd name="T4" fmla="*/ 2147483647 w 172"/>
                  <a:gd name="T5" fmla="*/ 2147483647 h 166"/>
                  <a:gd name="T6" fmla="*/ 2147483647 w 172"/>
                  <a:gd name="T7" fmla="*/ 2147483647 h 166"/>
                  <a:gd name="T8" fmla="*/ 2147483647 w 172"/>
                  <a:gd name="T9" fmla="*/ 2147483647 h 166"/>
                  <a:gd name="T10" fmla="*/ 2147483647 w 172"/>
                  <a:gd name="T11" fmla="*/ 2147483647 h 166"/>
                  <a:gd name="T12" fmla="*/ 2147483647 w 172"/>
                  <a:gd name="T13" fmla="*/ 2147483647 h 166"/>
                  <a:gd name="T14" fmla="*/ 2147483647 w 172"/>
                  <a:gd name="T15" fmla="*/ 2147483647 h 166"/>
                  <a:gd name="T16" fmla="*/ 2147483647 w 172"/>
                  <a:gd name="T17" fmla="*/ 0 h 166"/>
                  <a:gd name="T18" fmla="*/ 2147483647 w 172"/>
                  <a:gd name="T19" fmla="*/ 2147483647 h 166"/>
                  <a:gd name="T20" fmla="*/ 2147483647 w 172"/>
                  <a:gd name="T21" fmla="*/ 2147483647 h 166"/>
                  <a:gd name="T22" fmla="*/ 2147483647 w 172"/>
                  <a:gd name="T23" fmla="*/ 2147483647 h 166"/>
                  <a:gd name="T24" fmla="*/ 0 w 172"/>
                  <a:gd name="T25" fmla="*/ 2147483647 h 166"/>
                  <a:gd name="T26" fmla="*/ 2147483647 w 172"/>
                  <a:gd name="T27" fmla="*/ 2147483647 h 166"/>
                  <a:gd name="T28" fmla="*/ 2147483647 w 172"/>
                  <a:gd name="T29" fmla="*/ 2147483647 h 166"/>
                  <a:gd name="T30" fmla="*/ 2147483647 w 172"/>
                  <a:gd name="T31" fmla="*/ 2147483647 h 166"/>
                  <a:gd name="T32" fmla="*/ 2147483647 w 172"/>
                  <a:gd name="T33" fmla="*/ 2147483647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166">
                    <a:moveTo>
                      <a:pt x="14" y="166"/>
                    </a:moveTo>
                    <a:lnTo>
                      <a:pt x="68" y="134"/>
                    </a:lnTo>
                    <a:lnTo>
                      <a:pt x="72" y="122"/>
                    </a:lnTo>
                    <a:lnTo>
                      <a:pt x="84" y="112"/>
                    </a:lnTo>
                    <a:lnTo>
                      <a:pt x="108" y="112"/>
                    </a:lnTo>
                    <a:lnTo>
                      <a:pt x="172" y="88"/>
                    </a:lnTo>
                    <a:lnTo>
                      <a:pt x="170" y="78"/>
                    </a:lnTo>
                    <a:lnTo>
                      <a:pt x="172" y="76"/>
                    </a:lnTo>
                    <a:lnTo>
                      <a:pt x="154" y="0"/>
                    </a:lnTo>
                    <a:lnTo>
                      <a:pt x="68" y="20"/>
                    </a:lnTo>
                    <a:lnTo>
                      <a:pt x="66" y="26"/>
                    </a:lnTo>
                    <a:lnTo>
                      <a:pt x="62" y="22"/>
                    </a:lnTo>
                    <a:lnTo>
                      <a:pt x="0" y="36"/>
                    </a:lnTo>
                    <a:lnTo>
                      <a:pt x="14" y="128"/>
                    </a:lnTo>
                    <a:lnTo>
                      <a:pt x="24" y="138"/>
                    </a:lnTo>
                    <a:lnTo>
                      <a:pt x="4" y="156"/>
                    </a:lnTo>
                    <a:lnTo>
                      <a:pt x="14" y="16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23" name="Freeform 222"/>
              <p:cNvSpPr>
                <a:spLocks/>
              </p:cNvSpPr>
              <p:nvPr/>
            </p:nvSpPr>
            <p:spPr bwMode="auto">
              <a:xfrm>
                <a:off x="8122820" y="4833235"/>
                <a:ext cx="148627" cy="69366"/>
              </a:xfrm>
              <a:custGeom>
                <a:avLst/>
                <a:gdLst>
                  <a:gd name="T0" fmla="*/ 0 w 456"/>
                  <a:gd name="T1" fmla="*/ 2147483647 h 218"/>
                  <a:gd name="T2" fmla="*/ 2147483647 w 456"/>
                  <a:gd name="T3" fmla="*/ 2147483647 h 218"/>
                  <a:gd name="T4" fmla="*/ 2147483647 w 456"/>
                  <a:gd name="T5" fmla="*/ 2147483647 h 218"/>
                  <a:gd name="T6" fmla="*/ 2147483647 w 456"/>
                  <a:gd name="T7" fmla="*/ 2147483647 h 218"/>
                  <a:gd name="T8" fmla="*/ 2147483647 w 456"/>
                  <a:gd name="T9" fmla="*/ 2147483647 h 218"/>
                  <a:gd name="T10" fmla="*/ 2147483647 w 456"/>
                  <a:gd name="T11" fmla="*/ 2147483647 h 218"/>
                  <a:gd name="T12" fmla="*/ 2147483647 w 456"/>
                  <a:gd name="T13" fmla="*/ 2147483647 h 218"/>
                  <a:gd name="T14" fmla="*/ 2147483647 w 456"/>
                  <a:gd name="T15" fmla="*/ 2147483647 h 218"/>
                  <a:gd name="T16" fmla="*/ 2147483647 w 456"/>
                  <a:gd name="T17" fmla="*/ 2147483647 h 218"/>
                  <a:gd name="T18" fmla="*/ 2147483647 w 456"/>
                  <a:gd name="T19" fmla="*/ 2147483647 h 218"/>
                  <a:gd name="T20" fmla="*/ 2147483647 w 456"/>
                  <a:gd name="T21" fmla="*/ 2147483647 h 218"/>
                  <a:gd name="T22" fmla="*/ 2147483647 w 456"/>
                  <a:gd name="T23" fmla="*/ 2147483647 h 218"/>
                  <a:gd name="T24" fmla="*/ 2147483647 w 456"/>
                  <a:gd name="T25" fmla="*/ 2147483647 h 218"/>
                  <a:gd name="T26" fmla="*/ 2147483647 w 456"/>
                  <a:gd name="T27" fmla="*/ 2147483647 h 218"/>
                  <a:gd name="T28" fmla="*/ 2147483647 w 456"/>
                  <a:gd name="T29" fmla="*/ 2147483647 h 218"/>
                  <a:gd name="T30" fmla="*/ 2147483647 w 456"/>
                  <a:gd name="T31" fmla="*/ 2147483647 h 218"/>
                  <a:gd name="T32" fmla="*/ 2147483647 w 456"/>
                  <a:gd name="T33" fmla="*/ 2147483647 h 218"/>
                  <a:gd name="T34" fmla="*/ 2147483647 w 456"/>
                  <a:gd name="T35" fmla="*/ 2147483647 h 218"/>
                  <a:gd name="T36" fmla="*/ 2147483647 w 456"/>
                  <a:gd name="T37" fmla="*/ 2147483647 h 218"/>
                  <a:gd name="T38" fmla="*/ 2147483647 w 456"/>
                  <a:gd name="T39" fmla="*/ 2147483647 h 218"/>
                  <a:gd name="T40" fmla="*/ 2147483647 w 456"/>
                  <a:gd name="T41" fmla="*/ 2147483647 h 218"/>
                  <a:gd name="T42" fmla="*/ 2147483647 w 456"/>
                  <a:gd name="T43" fmla="*/ 2147483647 h 218"/>
                  <a:gd name="T44" fmla="*/ 2147483647 w 456"/>
                  <a:gd name="T45" fmla="*/ 2147483647 h 218"/>
                  <a:gd name="T46" fmla="*/ 2147483647 w 456"/>
                  <a:gd name="T47" fmla="*/ 2147483647 h 218"/>
                  <a:gd name="T48" fmla="*/ 2147483647 w 456"/>
                  <a:gd name="T49" fmla="*/ 2147483647 h 218"/>
                  <a:gd name="T50" fmla="*/ 2147483647 w 456"/>
                  <a:gd name="T51" fmla="*/ 2147483647 h 218"/>
                  <a:gd name="T52" fmla="*/ 2147483647 w 456"/>
                  <a:gd name="T53" fmla="*/ 2147483647 h 218"/>
                  <a:gd name="T54" fmla="*/ 2147483647 w 456"/>
                  <a:gd name="T55" fmla="*/ 2147483647 h 218"/>
                  <a:gd name="T56" fmla="*/ 2147483647 w 456"/>
                  <a:gd name="T57" fmla="*/ 2147483647 h 218"/>
                  <a:gd name="T58" fmla="*/ 2147483647 w 456"/>
                  <a:gd name="T59" fmla="*/ 2147483647 h 218"/>
                  <a:gd name="T60" fmla="*/ 2147483647 w 456"/>
                  <a:gd name="T61" fmla="*/ 2147483647 h 218"/>
                  <a:gd name="T62" fmla="*/ 2147483647 w 456"/>
                  <a:gd name="T63" fmla="*/ 2147483647 h 218"/>
                  <a:gd name="T64" fmla="*/ 2147483647 w 456"/>
                  <a:gd name="T65" fmla="*/ 2147483647 h 218"/>
                  <a:gd name="T66" fmla="*/ 2147483647 w 456"/>
                  <a:gd name="T67" fmla="*/ 2147483647 h 218"/>
                  <a:gd name="T68" fmla="*/ 2147483647 w 456"/>
                  <a:gd name="T69" fmla="*/ 2147483647 h 218"/>
                  <a:gd name="T70" fmla="*/ 2147483647 w 456"/>
                  <a:gd name="T71" fmla="*/ 2147483647 h 218"/>
                  <a:gd name="T72" fmla="*/ 2147483647 w 456"/>
                  <a:gd name="T73" fmla="*/ 2147483647 h 218"/>
                  <a:gd name="T74" fmla="*/ 2147483647 w 456"/>
                  <a:gd name="T75" fmla="*/ 2147483647 h 218"/>
                  <a:gd name="T76" fmla="*/ 2147483647 w 456"/>
                  <a:gd name="T77" fmla="*/ 2147483647 h 218"/>
                  <a:gd name="T78" fmla="*/ 2147483647 w 456"/>
                  <a:gd name="T79" fmla="*/ 2147483647 h 218"/>
                  <a:gd name="T80" fmla="*/ 2147483647 w 456"/>
                  <a:gd name="T81" fmla="*/ 2147483647 h 218"/>
                  <a:gd name="T82" fmla="*/ 2147483647 w 456"/>
                  <a:gd name="T83" fmla="*/ 2147483647 h 218"/>
                  <a:gd name="T84" fmla="*/ 2147483647 w 456"/>
                  <a:gd name="T85" fmla="*/ 2147483647 h 218"/>
                  <a:gd name="T86" fmla="*/ 2147483647 w 456"/>
                  <a:gd name="T87" fmla="*/ 2147483647 h 218"/>
                  <a:gd name="T88" fmla="*/ 2147483647 w 456"/>
                  <a:gd name="T89" fmla="*/ 2147483647 h 218"/>
                  <a:gd name="T90" fmla="*/ 2147483647 w 456"/>
                  <a:gd name="T91" fmla="*/ 2147483647 h 218"/>
                  <a:gd name="T92" fmla="*/ 2147483647 w 456"/>
                  <a:gd name="T93" fmla="*/ 0 h 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6" h="218">
                    <a:moveTo>
                      <a:pt x="352" y="0"/>
                    </a:moveTo>
                    <a:lnTo>
                      <a:pt x="0" y="66"/>
                    </a:lnTo>
                    <a:lnTo>
                      <a:pt x="2" y="66"/>
                    </a:lnTo>
                    <a:lnTo>
                      <a:pt x="10" y="132"/>
                    </a:lnTo>
                    <a:lnTo>
                      <a:pt x="28" y="116"/>
                    </a:lnTo>
                    <a:lnTo>
                      <a:pt x="42" y="92"/>
                    </a:lnTo>
                    <a:lnTo>
                      <a:pt x="48" y="88"/>
                    </a:lnTo>
                    <a:lnTo>
                      <a:pt x="56" y="92"/>
                    </a:lnTo>
                    <a:lnTo>
                      <a:pt x="68" y="74"/>
                    </a:lnTo>
                    <a:lnTo>
                      <a:pt x="70" y="64"/>
                    </a:lnTo>
                    <a:lnTo>
                      <a:pt x="74" y="68"/>
                    </a:lnTo>
                    <a:lnTo>
                      <a:pt x="74" y="72"/>
                    </a:lnTo>
                    <a:lnTo>
                      <a:pt x="92" y="76"/>
                    </a:lnTo>
                    <a:lnTo>
                      <a:pt x="102" y="74"/>
                    </a:lnTo>
                    <a:lnTo>
                      <a:pt x="106" y="70"/>
                    </a:lnTo>
                    <a:lnTo>
                      <a:pt x="102" y="66"/>
                    </a:lnTo>
                    <a:lnTo>
                      <a:pt x="106" y="64"/>
                    </a:lnTo>
                    <a:lnTo>
                      <a:pt x="104" y="62"/>
                    </a:lnTo>
                    <a:lnTo>
                      <a:pt x="118" y="58"/>
                    </a:lnTo>
                    <a:lnTo>
                      <a:pt x="126" y="48"/>
                    </a:lnTo>
                    <a:lnTo>
                      <a:pt x="146" y="56"/>
                    </a:lnTo>
                    <a:lnTo>
                      <a:pt x="160" y="52"/>
                    </a:lnTo>
                    <a:lnTo>
                      <a:pt x="162" y="56"/>
                    </a:lnTo>
                    <a:lnTo>
                      <a:pt x="158" y="60"/>
                    </a:lnTo>
                    <a:lnTo>
                      <a:pt x="160" y="64"/>
                    </a:lnTo>
                    <a:lnTo>
                      <a:pt x="164" y="62"/>
                    </a:lnTo>
                    <a:lnTo>
                      <a:pt x="164" y="66"/>
                    </a:lnTo>
                    <a:lnTo>
                      <a:pt x="170" y="66"/>
                    </a:lnTo>
                    <a:lnTo>
                      <a:pt x="166" y="72"/>
                    </a:lnTo>
                    <a:lnTo>
                      <a:pt x="174" y="76"/>
                    </a:lnTo>
                    <a:lnTo>
                      <a:pt x="176" y="86"/>
                    </a:lnTo>
                    <a:lnTo>
                      <a:pt x="194" y="86"/>
                    </a:lnTo>
                    <a:lnTo>
                      <a:pt x="206" y="94"/>
                    </a:lnTo>
                    <a:lnTo>
                      <a:pt x="202" y="106"/>
                    </a:lnTo>
                    <a:lnTo>
                      <a:pt x="210" y="112"/>
                    </a:lnTo>
                    <a:lnTo>
                      <a:pt x="228" y="114"/>
                    </a:lnTo>
                    <a:lnTo>
                      <a:pt x="234" y="120"/>
                    </a:lnTo>
                    <a:lnTo>
                      <a:pt x="244" y="124"/>
                    </a:lnTo>
                    <a:lnTo>
                      <a:pt x="250" y="126"/>
                    </a:lnTo>
                    <a:lnTo>
                      <a:pt x="254" y="132"/>
                    </a:lnTo>
                    <a:lnTo>
                      <a:pt x="256" y="140"/>
                    </a:lnTo>
                    <a:lnTo>
                      <a:pt x="258" y="148"/>
                    </a:lnTo>
                    <a:lnTo>
                      <a:pt x="250" y="152"/>
                    </a:lnTo>
                    <a:lnTo>
                      <a:pt x="250" y="166"/>
                    </a:lnTo>
                    <a:lnTo>
                      <a:pt x="250" y="172"/>
                    </a:lnTo>
                    <a:lnTo>
                      <a:pt x="248" y="184"/>
                    </a:lnTo>
                    <a:lnTo>
                      <a:pt x="252" y="188"/>
                    </a:lnTo>
                    <a:lnTo>
                      <a:pt x="266" y="188"/>
                    </a:lnTo>
                    <a:lnTo>
                      <a:pt x="288" y="196"/>
                    </a:lnTo>
                    <a:lnTo>
                      <a:pt x="298" y="192"/>
                    </a:lnTo>
                    <a:lnTo>
                      <a:pt x="306" y="198"/>
                    </a:lnTo>
                    <a:lnTo>
                      <a:pt x="320" y="200"/>
                    </a:lnTo>
                    <a:lnTo>
                      <a:pt x="330" y="208"/>
                    </a:lnTo>
                    <a:lnTo>
                      <a:pt x="344" y="212"/>
                    </a:lnTo>
                    <a:lnTo>
                      <a:pt x="332" y="184"/>
                    </a:lnTo>
                    <a:lnTo>
                      <a:pt x="316" y="174"/>
                    </a:lnTo>
                    <a:lnTo>
                      <a:pt x="324" y="172"/>
                    </a:lnTo>
                    <a:lnTo>
                      <a:pt x="324" y="170"/>
                    </a:lnTo>
                    <a:lnTo>
                      <a:pt x="312" y="140"/>
                    </a:lnTo>
                    <a:lnTo>
                      <a:pt x="308" y="92"/>
                    </a:lnTo>
                    <a:lnTo>
                      <a:pt x="300" y="78"/>
                    </a:lnTo>
                    <a:lnTo>
                      <a:pt x="332" y="46"/>
                    </a:lnTo>
                    <a:lnTo>
                      <a:pt x="340" y="24"/>
                    </a:lnTo>
                    <a:lnTo>
                      <a:pt x="344" y="22"/>
                    </a:lnTo>
                    <a:lnTo>
                      <a:pt x="348" y="26"/>
                    </a:lnTo>
                    <a:lnTo>
                      <a:pt x="350" y="30"/>
                    </a:lnTo>
                    <a:lnTo>
                      <a:pt x="350" y="40"/>
                    </a:lnTo>
                    <a:lnTo>
                      <a:pt x="346" y="48"/>
                    </a:lnTo>
                    <a:lnTo>
                      <a:pt x="338" y="54"/>
                    </a:lnTo>
                    <a:lnTo>
                      <a:pt x="334" y="66"/>
                    </a:lnTo>
                    <a:lnTo>
                      <a:pt x="334" y="74"/>
                    </a:lnTo>
                    <a:lnTo>
                      <a:pt x="340" y="84"/>
                    </a:lnTo>
                    <a:lnTo>
                      <a:pt x="340" y="90"/>
                    </a:lnTo>
                    <a:lnTo>
                      <a:pt x="330" y="108"/>
                    </a:lnTo>
                    <a:lnTo>
                      <a:pt x="334" y="112"/>
                    </a:lnTo>
                    <a:lnTo>
                      <a:pt x="344" y="110"/>
                    </a:lnTo>
                    <a:lnTo>
                      <a:pt x="348" y="114"/>
                    </a:lnTo>
                    <a:lnTo>
                      <a:pt x="354" y="140"/>
                    </a:lnTo>
                    <a:lnTo>
                      <a:pt x="348" y="148"/>
                    </a:lnTo>
                    <a:lnTo>
                      <a:pt x="344" y="154"/>
                    </a:lnTo>
                    <a:lnTo>
                      <a:pt x="344" y="164"/>
                    </a:lnTo>
                    <a:lnTo>
                      <a:pt x="350" y="174"/>
                    </a:lnTo>
                    <a:lnTo>
                      <a:pt x="364" y="186"/>
                    </a:lnTo>
                    <a:lnTo>
                      <a:pt x="378" y="182"/>
                    </a:lnTo>
                    <a:lnTo>
                      <a:pt x="386" y="184"/>
                    </a:lnTo>
                    <a:lnTo>
                      <a:pt x="398" y="202"/>
                    </a:lnTo>
                    <a:lnTo>
                      <a:pt x="402" y="214"/>
                    </a:lnTo>
                    <a:lnTo>
                      <a:pt x="406" y="218"/>
                    </a:lnTo>
                    <a:lnTo>
                      <a:pt x="450" y="200"/>
                    </a:lnTo>
                    <a:lnTo>
                      <a:pt x="446" y="184"/>
                    </a:lnTo>
                    <a:lnTo>
                      <a:pt x="456" y="160"/>
                    </a:lnTo>
                    <a:lnTo>
                      <a:pt x="456" y="144"/>
                    </a:lnTo>
                    <a:lnTo>
                      <a:pt x="392" y="158"/>
                    </a:lnTo>
                    <a:lnTo>
                      <a:pt x="352" y="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Arial" charset="0"/>
                </a:endParaRPr>
              </a:p>
            </p:txBody>
          </p:sp>
          <p:sp>
            <p:nvSpPr>
              <p:cNvPr id="224" name="Freeform 223"/>
              <p:cNvSpPr>
                <a:spLocks/>
              </p:cNvSpPr>
              <p:nvPr/>
            </p:nvSpPr>
            <p:spPr bwMode="auto">
              <a:xfrm>
                <a:off x="7950517" y="5058459"/>
                <a:ext cx="175810" cy="181978"/>
              </a:xfrm>
              <a:custGeom>
                <a:avLst/>
                <a:gdLst>
                  <a:gd name="T0" fmla="*/ 498 w 540"/>
                  <a:gd name="T1" fmla="*/ 518 h 572"/>
                  <a:gd name="T2" fmla="*/ 494 w 540"/>
                  <a:gd name="T3" fmla="*/ 488 h 572"/>
                  <a:gd name="T4" fmla="*/ 534 w 540"/>
                  <a:gd name="T5" fmla="*/ 346 h 572"/>
                  <a:gd name="T6" fmla="*/ 540 w 540"/>
                  <a:gd name="T7" fmla="*/ 344 h 572"/>
                  <a:gd name="T8" fmla="*/ 512 w 540"/>
                  <a:gd name="T9" fmla="*/ 336 h 572"/>
                  <a:gd name="T10" fmla="*/ 510 w 540"/>
                  <a:gd name="T11" fmla="*/ 312 h 572"/>
                  <a:gd name="T12" fmla="*/ 494 w 540"/>
                  <a:gd name="T13" fmla="*/ 288 h 572"/>
                  <a:gd name="T14" fmla="*/ 476 w 540"/>
                  <a:gd name="T15" fmla="*/ 280 h 572"/>
                  <a:gd name="T16" fmla="*/ 474 w 540"/>
                  <a:gd name="T17" fmla="*/ 262 h 572"/>
                  <a:gd name="T18" fmla="*/ 460 w 540"/>
                  <a:gd name="T19" fmla="*/ 238 h 572"/>
                  <a:gd name="T20" fmla="*/ 460 w 540"/>
                  <a:gd name="T21" fmla="*/ 232 h 572"/>
                  <a:gd name="T22" fmla="*/ 428 w 540"/>
                  <a:gd name="T23" fmla="*/ 216 h 572"/>
                  <a:gd name="T24" fmla="*/ 428 w 540"/>
                  <a:gd name="T25" fmla="*/ 210 h 572"/>
                  <a:gd name="T26" fmla="*/ 418 w 540"/>
                  <a:gd name="T27" fmla="*/ 206 h 572"/>
                  <a:gd name="T28" fmla="*/ 418 w 540"/>
                  <a:gd name="T29" fmla="*/ 198 h 572"/>
                  <a:gd name="T30" fmla="*/ 406 w 540"/>
                  <a:gd name="T31" fmla="*/ 194 h 572"/>
                  <a:gd name="T32" fmla="*/ 406 w 540"/>
                  <a:gd name="T33" fmla="*/ 180 h 572"/>
                  <a:gd name="T34" fmla="*/ 374 w 540"/>
                  <a:gd name="T35" fmla="*/ 160 h 572"/>
                  <a:gd name="T36" fmla="*/ 374 w 540"/>
                  <a:gd name="T37" fmla="*/ 160 h 572"/>
                  <a:gd name="T38" fmla="*/ 362 w 540"/>
                  <a:gd name="T39" fmla="*/ 142 h 572"/>
                  <a:gd name="T40" fmla="*/ 332 w 540"/>
                  <a:gd name="T41" fmla="*/ 128 h 572"/>
                  <a:gd name="T42" fmla="*/ 328 w 540"/>
                  <a:gd name="T43" fmla="*/ 120 h 572"/>
                  <a:gd name="T44" fmla="*/ 328 w 540"/>
                  <a:gd name="T45" fmla="*/ 120 h 572"/>
                  <a:gd name="T46" fmla="*/ 310 w 540"/>
                  <a:gd name="T47" fmla="*/ 102 h 572"/>
                  <a:gd name="T48" fmla="*/ 298 w 540"/>
                  <a:gd name="T49" fmla="*/ 80 h 572"/>
                  <a:gd name="T50" fmla="*/ 298 w 540"/>
                  <a:gd name="T51" fmla="*/ 80 h 572"/>
                  <a:gd name="T52" fmla="*/ 290 w 540"/>
                  <a:gd name="T53" fmla="*/ 66 h 572"/>
                  <a:gd name="T54" fmla="*/ 276 w 540"/>
                  <a:gd name="T55" fmla="*/ 68 h 572"/>
                  <a:gd name="T56" fmla="*/ 238 w 540"/>
                  <a:gd name="T57" fmla="*/ 42 h 572"/>
                  <a:gd name="T58" fmla="*/ 248 w 540"/>
                  <a:gd name="T59" fmla="*/ 20 h 572"/>
                  <a:gd name="T60" fmla="*/ 258 w 540"/>
                  <a:gd name="T61" fmla="*/ 12 h 572"/>
                  <a:gd name="T62" fmla="*/ 260 w 540"/>
                  <a:gd name="T63" fmla="*/ 0 h 572"/>
                  <a:gd name="T64" fmla="*/ 0 w 540"/>
                  <a:gd name="T65" fmla="*/ 30 h 572"/>
                  <a:gd name="T66" fmla="*/ 84 w 540"/>
                  <a:gd name="T67" fmla="*/ 324 h 572"/>
                  <a:gd name="T68" fmla="*/ 102 w 540"/>
                  <a:gd name="T69" fmla="*/ 350 h 572"/>
                  <a:gd name="T70" fmla="*/ 100 w 540"/>
                  <a:gd name="T71" fmla="*/ 362 h 572"/>
                  <a:gd name="T72" fmla="*/ 112 w 540"/>
                  <a:gd name="T73" fmla="*/ 368 h 572"/>
                  <a:gd name="T74" fmla="*/ 96 w 540"/>
                  <a:gd name="T75" fmla="*/ 388 h 572"/>
                  <a:gd name="T76" fmla="*/ 96 w 540"/>
                  <a:gd name="T77" fmla="*/ 418 h 572"/>
                  <a:gd name="T78" fmla="*/ 104 w 540"/>
                  <a:gd name="T79" fmla="*/ 440 h 572"/>
                  <a:gd name="T80" fmla="*/ 104 w 540"/>
                  <a:gd name="T81" fmla="*/ 510 h 572"/>
                  <a:gd name="T82" fmla="*/ 124 w 540"/>
                  <a:gd name="T83" fmla="*/ 552 h 572"/>
                  <a:gd name="T84" fmla="*/ 136 w 540"/>
                  <a:gd name="T85" fmla="*/ 564 h 572"/>
                  <a:gd name="T86" fmla="*/ 424 w 540"/>
                  <a:gd name="T87" fmla="*/ 548 h 572"/>
                  <a:gd name="T88" fmla="*/ 428 w 540"/>
                  <a:gd name="T89" fmla="*/ 566 h 572"/>
                  <a:gd name="T90" fmla="*/ 434 w 540"/>
                  <a:gd name="T91" fmla="*/ 572 h 572"/>
                  <a:gd name="T92" fmla="*/ 446 w 540"/>
                  <a:gd name="T93" fmla="*/ 570 h 572"/>
                  <a:gd name="T94" fmla="*/ 448 w 540"/>
                  <a:gd name="T95" fmla="*/ 546 h 572"/>
                  <a:gd name="T96" fmla="*/ 440 w 540"/>
                  <a:gd name="T97" fmla="*/ 524 h 572"/>
                  <a:gd name="T98" fmla="*/ 448 w 540"/>
                  <a:gd name="T99" fmla="*/ 514 h 572"/>
                  <a:gd name="T100" fmla="*/ 498 w 540"/>
                  <a:gd name="T101" fmla="*/ 5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72">
                    <a:moveTo>
                      <a:pt x="498" y="518"/>
                    </a:moveTo>
                    <a:lnTo>
                      <a:pt x="494" y="488"/>
                    </a:lnTo>
                    <a:lnTo>
                      <a:pt x="534" y="346"/>
                    </a:lnTo>
                    <a:lnTo>
                      <a:pt x="540" y="344"/>
                    </a:lnTo>
                    <a:lnTo>
                      <a:pt x="512" y="336"/>
                    </a:lnTo>
                    <a:lnTo>
                      <a:pt x="510" y="312"/>
                    </a:lnTo>
                    <a:lnTo>
                      <a:pt x="494" y="288"/>
                    </a:lnTo>
                    <a:lnTo>
                      <a:pt x="476" y="280"/>
                    </a:lnTo>
                    <a:lnTo>
                      <a:pt x="474" y="262"/>
                    </a:lnTo>
                    <a:lnTo>
                      <a:pt x="460" y="238"/>
                    </a:lnTo>
                    <a:lnTo>
                      <a:pt x="460" y="232"/>
                    </a:lnTo>
                    <a:lnTo>
                      <a:pt x="428" y="216"/>
                    </a:lnTo>
                    <a:lnTo>
                      <a:pt x="428" y="210"/>
                    </a:lnTo>
                    <a:lnTo>
                      <a:pt x="418" y="206"/>
                    </a:lnTo>
                    <a:lnTo>
                      <a:pt x="418" y="198"/>
                    </a:lnTo>
                    <a:lnTo>
                      <a:pt x="406" y="194"/>
                    </a:lnTo>
                    <a:lnTo>
                      <a:pt x="406" y="180"/>
                    </a:lnTo>
                    <a:lnTo>
                      <a:pt x="374" y="160"/>
                    </a:lnTo>
                    <a:lnTo>
                      <a:pt x="374" y="160"/>
                    </a:lnTo>
                    <a:lnTo>
                      <a:pt x="362" y="142"/>
                    </a:lnTo>
                    <a:lnTo>
                      <a:pt x="332" y="128"/>
                    </a:lnTo>
                    <a:lnTo>
                      <a:pt x="328" y="120"/>
                    </a:lnTo>
                    <a:lnTo>
                      <a:pt x="328" y="120"/>
                    </a:lnTo>
                    <a:lnTo>
                      <a:pt x="310" y="102"/>
                    </a:lnTo>
                    <a:lnTo>
                      <a:pt x="298" y="80"/>
                    </a:lnTo>
                    <a:lnTo>
                      <a:pt x="298" y="80"/>
                    </a:lnTo>
                    <a:lnTo>
                      <a:pt x="290" y="66"/>
                    </a:lnTo>
                    <a:lnTo>
                      <a:pt x="276" y="68"/>
                    </a:lnTo>
                    <a:lnTo>
                      <a:pt x="238" y="42"/>
                    </a:lnTo>
                    <a:lnTo>
                      <a:pt x="248" y="20"/>
                    </a:lnTo>
                    <a:lnTo>
                      <a:pt x="258" y="12"/>
                    </a:lnTo>
                    <a:lnTo>
                      <a:pt x="260" y="0"/>
                    </a:lnTo>
                    <a:lnTo>
                      <a:pt x="0" y="30"/>
                    </a:lnTo>
                    <a:lnTo>
                      <a:pt x="84" y="324"/>
                    </a:lnTo>
                    <a:lnTo>
                      <a:pt x="102" y="350"/>
                    </a:lnTo>
                    <a:lnTo>
                      <a:pt x="100" y="362"/>
                    </a:lnTo>
                    <a:lnTo>
                      <a:pt x="112" y="368"/>
                    </a:lnTo>
                    <a:lnTo>
                      <a:pt x="96" y="388"/>
                    </a:lnTo>
                    <a:lnTo>
                      <a:pt x="96" y="418"/>
                    </a:lnTo>
                    <a:lnTo>
                      <a:pt x="104" y="440"/>
                    </a:lnTo>
                    <a:lnTo>
                      <a:pt x="104" y="510"/>
                    </a:lnTo>
                    <a:lnTo>
                      <a:pt x="124" y="552"/>
                    </a:lnTo>
                    <a:lnTo>
                      <a:pt x="136" y="564"/>
                    </a:lnTo>
                    <a:lnTo>
                      <a:pt x="424" y="548"/>
                    </a:lnTo>
                    <a:lnTo>
                      <a:pt x="428" y="566"/>
                    </a:lnTo>
                    <a:lnTo>
                      <a:pt x="434" y="572"/>
                    </a:lnTo>
                    <a:lnTo>
                      <a:pt x="446" y="570"/>
                    </a:lnTo>
                    <a:lnTo>
                      <a:pt x="448" y="546"/>
                    </a:lnTo>
                    <a:lnTo>
                      <a:pt x="440" y="524"/>
                    </a:lnTo>
                    <a:lnTo>
                      <a:pt x="448" y="514"/>
                    </a:lnTo>
                    <a:lnTo>
                      <a:pt x="498" y="51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25" name="Freeform 224"/>
              <p:cNvSpPr>
                <a:spLocks/>
              </p:cNvSpPr>
              <p:nvPr/>
            </p:nvSpPr>
            <p:spPr bwMode="auto">
              <a:xfrm>
                <a:off x="6957474" y="4941565"/>
                <a:ext cx="221407" cy="254340"/>
              </a:xfrm>
              <a:custGeom>
                <a:avLst/>
                <a:gdLst>
                  <a:gd name="T0" fmla="*/ 2147483647 w 680"/>
                  <a:gd name="T1" fmla="*/ 2147483647 h 800"/>
                  <a:gd name="T2" fmla="*/ 2147483647 w 680"/>
                  <a:gd name="T3" fmla="*/ 2147483647 h 800"/>
                  <a:gd name="T4" fmla="*/ 2147483647 w 680"/>
                  <a:gd name="T5" fmla="*/ 2147483647 h 800"/>
                  <a:gd name="T6" fmla="*/ 2147483647 w 680"/>
                  <a:gd name="T7" fmla="*/ 2147483647 h 800"/>
                  <a:gd name="T8" fmla="*/ 0 w 680"/>
                  <a:gd name="T9" fmla="*/ 2147483647 h 800"/>
                  <a:gd name="T10" fmla="*/ 0 w 680"/>
                  <a:gd name="T11" fmla="*/ 2147483647 h 800"/>
                  <a:gd name="T12" fmla="*/ 2147483647 w 680"/>
                  <a:gd name="T13" fmla="*/ 2147483647 h 800"/>
                  <a:gd name="T14" fmla="*/ 2147483647 w 680"/>
                  <a:gd name="T15" fmla="*/ 2147483647 h 800"/>
                  <a:gd name="T16" fmla="*/ 2147483647 w 680"/>
                  <a:gd name="T17" fmla="*/ 2147483647 h 800"/>
                  <a:gd name="T18" fmla="*/ 2147483647 w 680"/>
                  <a:gd name="T19" fmla="*/ 2147483647 h 800"/>
                  <a:gd name="T20" fmla="*/ 2147483647 w 680"/>
                  <a:gd name="T21" fmla="*/ 2147483647 h 800"/>
                  <a:gd name="T22" fmla="*/ 2147483647 w 680"/>
                  <a:gd name="T23" fmla="*/ 2147483647 h 800"/>
                  <a:gd name="T24" fmla="*/ 2147483647 w 680"/>
                  <a:gd name="T25" fmla="*/ 2147483647 h 800"/>
                  <a:gd name="T26" fmla="*/ 2147483647 w 680"/>
                  <a:gd name="T27" fmla="*/ 2147483647 h 800"/>
                  <a:gd name="T28" fmla="*/ 2147483647 w 680"/>
                  <a:gd name="T29" fmla="*/ 2147483647 h 800"/>
                  <a:gd name="T30" fmla="*/ 2147483647 w 680"/>
                  <a:gd name="T31" fmla="*/ 2147483647 h 800"/>
                  <a:gd name="T32" fmla="*/ 2147483647 w 680"/>
                  <a:gd name="T33" fmla="*/ 2147483647 h 800"/>
                  <a:gd name="T34" fmla="*/ 2147483647 w 680"/>
                  <a:gd name="T35" fmla="*/ 2147483647 h 800"/>
                  <a:gd name="T36" fmla="*/ 2147483647 w 680"/>
                  <a:gd name="T37" fmla="*/ 2147483647 h 800"/>
                  <a:gd name="T38" fmla="*/ 2147483647 w 680"/>
                  <a:gd name="T39" fmla="*/ 2147483647 h 800"/>
                  <a:gd name="T40" fmla="*/ 2147483647 w 680"/>
                  <a:gd name="T41" fmla="*/ 2147483647 h 800"/>
                  <a:gd name="T42" fmla="*/ 2147483647 w 680"/>
                  <a:gd name="T43" fmla="*/ 2147483647 h 800"/>
                  <a:gd name="T44" fmla="*/ 2147483647 w 680"/>
                  <a:gd name="T45" fmla="*/ 2147483647 h 800"/>
                  <a:gd name="T46" fmla="*/ 2147483647 w 680"/>
                  <a:gd name="T47" fmla="*/ 2147483647 h 800"/>
                  <a:gd name="T48" fmla="*/ 2147483647 w 680"/>
                  <a:gd name="T49" fmla="*/ 2147483647 h 800"/>
                  <a:gd name="T50" fmla="*/ 2147483647 w 680"/>
                  <a:gd name="T51" fmla="*/ 2147483647 h 800"/>
                  <a:gd name="T52" fmla="*/ 2147483647 w 680"/>
                  <a:gd name="T53" fmla="*/ 2147483647 h 800"/>
                  <a:gd name="T54" fmla="*/ 2147483647 w 680"/>
                  <a:gd name="T55" fmla="*/ 2147483647 h 800"/>
                  <a:gd name="T56" fmla="*/ 2147483647 w 680"/>
                  <a:gd name="T57" fmla="*/ 2147483647 h 800"/>
                  <a:gd name="T58" fmla="*/ 2147483647 w 680"/>
                  <a:gd name="T59" fmla="*/ 2147483647 h 800"/>
                  <a:gd name="T60" fmla="*/ 2147483647 w 680"/>
                  <a:gd name="T61" fmla="*/ 2147483647 h 800"/>
                  <a:gd name="T62" fmla="*/ 2147483647 w 680"/>
                  <a:gd name="T63" fmla="*/ 2147483647 h 800"/>
                  <a:gd name="T64" fmla="*/ 2147483647 w 680"/>
                  <a:gd name="T65" fmla="*/ 2147483647 h 800"/>
                  <a:gd name="T66" fmla="*/ 2147483647 w 680"/>
                  <a:gd name="T67" fmla="*/ 2147483647 h 800"/>
                  <a:gd name="T68" fmla="*/ 2147483647 w 680"/>
                  <a:gd name="T69" fmla="*/ 2147483647 h 800"/>
                  <a:gd name="T70" fmla="*/ 2147483647 w 680"/>
                  <a:gd name="T71" fmla="*/ 2147483647 h 800"/>
                  <a:gd name="T72" fmla="*/ 2147483647 w 680"/>
                  <a:gd name="T73" fmla="*/ 2147483647 h 800"/>
                  <a:gd name="T74" fmla="*/ 2147483647 w 680"/>
                  <a:gd name="T75" fmla="*/ 2147483647 h 800"/>
                  <a:gd name="T76" fmla="*/ 2147483647 w 680"/>
                  <a:gd name="T77" fmla="*/ 0 h 800"/>
                  <a:gd name="T78" fmla="*/ 2147483647 w 680"/>
                  <a:gd name="T79" fmla="*/ 2147483647 h 8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80" h="800">
                    <a:moveTo>
                      <a:pt x="260" y="16"/>
                    </a:moveTo>
                    <a:lnTo>
                      <a:pt x="680" y="88"/>
                    </a:lnTo>
                    <a:lnTo>
                      <a:pt x="574" y="800"/>
                    </a:lnTo>
                    <a:lnTo>
                      <a:pt x="372" y="766"/>
                    </a:lnTo>
                    <a:lnTo>
                      <a:pt x="0" y="540"/>
                    </a:lnTo>
                    <a:lnTo>
                      <a:pt x="0" y="528"/>
                    </a:lnTo>
                    <a:lnTo>
                      <a:pt x="12" y="518"/>
                    </a:lnTo>
                    <a:lnTo>
                      <a:pt x="26" y="524"/>
                    </a:lnTo>
                    <a:lnTo>
                      <a:pt x="38" y="508"/>
                    </a:lnTo>
                    <a:lnTo>
                      <a:pt x="40" y="494"/>
                    </a:lnTo>
                    <a:lnTo>
                      <a:pt x="20" y="476"/>
                    </a:lnTo>
                    <a:lnTo>
                      <a:pt x="26" y="460"/>
                    </a:lnTo>
                    <a:lnTo>
                      <a:pt x="22" y="448"/>
                    </a:lnTo>
                    <a:lnTo>
                      <a:pt x="24" y="436"/>
                    </a:lnTo>
                    <a:lnTo>
                      <a:pt x="34" y="436"/>
                    </a:lnTo>
                    <a:lnTo>
                      <a:pt x="50" y="420"/>
                    </a:lnTo>
                    <a:lnTo>
                      <a:pt x="52" y="404"/>
                    </a:lnTo>
                    <a:lnTo>
                      <a:pt x="58" y="400"/>
                    </a:lnTo>
                    <a:lnTo>
                      <a:pt x="60" y="370"/>
                    </a:lnTo>
                    <a:lnTo>
                      <a:pt x="72" y="364"/>
                    </a:lnTo>
                    <a:lnTo>
                      <a:pt x="78" y="354"/>
                    </a:lnTo>
                    <a:lnTo>
                      <a:pt x="110" y="340"/>
                    </a:lnTo>
                    <a:lnTo>
                      <a:pt x="102" y="314"/>
                    </a:lnTo>
                    <a:lnTo>
                      <a:pt x="90" y="302"/>
                    </a:lnTo>
                    <a:lnTo>
                      <a:pt x="74" y="254"/>
                    </a:lnTo>
                    <a:lnTo>
                      <a:pt x="80" y="222"/>
                    </a:lnTo>
                    <a:lnTo>
                      <a:pt x="86" y="220"/>
                    </a:lnTo>
                    <a:lnTo>
                      <a:pt x="88" y="146"/>
                    </a:lnTo>
                    <a:lnTo>
                      <a:pt x="96" y="128"/>
                    </a:lnTo>
                    <a:lnTo>
                      <a:pt x="92" y="118"/>
                    </a:lnTo>
                    <a:lnTo>
                      <a:pt x="98" y="108"/>
                    </a:lnTo>
                    <a:lnTo>
                      <a:pt x="114" y="96"/>
                    </a:lnTo>
                    <a:lnTo>
                      <a:pt x="124" y="102"/>
                    </a:lnTo>
                    <a:lnTo>
                      <a:pt x="132" y="102"/>
                    </a:lnTo>
                    <a:lnTo>
                      <a:pt x="140" y="118"/>
                    </a:lnTo>
                    <a:lnTo>
                      <a:pt x="148" y="120"/>
                    </a:lnTo>
                    <a:lnTo>
                      <a:pt x="154" y="118"/>
                    </a:lnTo>
                    <a:lnTo>
                      <a:pt x="166" y="102"/>
                    </a:lnTo>
                    <a:lnTo>
                      <a:pt x="186" y="0"/>
                    </a:lnTo>
                    <a:lnTo>
                      <a:pt x="260" y="16"/>
                    </a:lnTo>
                    <a:close/>
                  </a:path>
                </a:pathLst>
              </a:custGeom>
              <a:solidFill>
                <a:schemeClr val="accent5">
                  <a:lumMod val="20000"/>
                  <a:lumOff val="80000"/>
                </a:schemeClr>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26" name="Freeform 225"/>
              <p:cNvSpPr>
                <a:spLocks/>
              </p:cNvSpPr>
              <p:nvPr/>
            </p:nvSpPr>
            <p:spPr bwMode="auto">
              <a:xfrm>
                <a:off x="7754100" y="5075158"/>
                <a:ext cx="117060" cy="194395"/>
              </a:xfrm>
              <a:custGeom>
                <a:avLst/>
                <a:gdLst>
                  <a:gd name="T0" fmla="*/ 2147483647 w 360"/>
                  <a:gd name="T1" fmla="*/ 2147483647 h 612"/>
                  <a:gd name="T2" fmla="*/ 2147483647 w 360"/>
                  <a:gd name="T3" fmla="*/ 2147483647 h 612"/>
                  <a:gd name="T4" fmla="*/ 2147483647 w 360"/>
                  <a:gd name="T5" fmla="*/ 2147483647 h 612"/>
                  <a:gd name="T6" fmla="*/ 2147483647 w 360"/>
                  <a:gd name="T7" fmla="*/ 2147483647 h 612"/>
                  <a:gd name="T8" fmla="*/ 2147483647 w 360"/>
                  <a:gd name="T9" fmla="*/ 2147483647 h 612"/>
                  <a:gd name="T10" fmla="*/ 2147483647 w 360"/>
                  <a:gd name="T11" fmla="*/ 2147483647 h 612"/>
                  <a:gd name="T12" fmla="*/ 2147483647 w 360"/>
                  <a:gd name="T13" fmla="*/ 2147483647 h 612"/>
                  <a:gd name="T14" fmla="*/ 2147483647 w 360"/>
                  <a:gd name="T15" fmla="*/ 2147483647 h 612"/>
                  <a:gd name="T16" fmla="*/ 2147483647 w 360"/>
                  <a:gd name="T17" fmla="*/ 2147483647 h 612"/>
                  <a:gd name="T18" fmla="*/ 2147483647 w 360"/>
                  <a:gd name="T19" fmla="*/ 2147483647 h 612"/>
                  <a:gd name="T20" fmla="*/ 2147483647 w 360"/>
                  <a:gd name="T21" fmla="*/ 2147483647 h 612"/>
                  <a:gd name="T22" fmla="*/ 2147483647 w 360"/>
                  <a:gd name="T23" fmla="*/ 2147483647 h 612"/>
                  <a:gd name="T24" fmla="*/ 0 w 360"/>
                  <a:gd name="T25" fmla="*/ 2147483647 h 612"/>
                  <a:gd name="T26" fmla="*/ 2147483647 w 360"/>
                  <a:gd name="T27" fmla="*/ 2147483647 h 612"/>
                  <a:gd name="T28" fmla="*/ 2147483647 w 360"/>
                  <a:gd name="T29" fmla="*/ 2147483647 h 612"/>
                  <a:gd name="T30" fmla="*/ 2147483647 w 360"/>
                  <a:gd name="T31" fmla="*/ 2147483647 h 612"/>
                  <a:gd name="T32" fmla="*/ 2147483647 w 360"/>
                  <a:gd name="T33" fmla="*/ 2147483647 h 612"/>
                  <a:gd name="T34" fmla="*/ 2147483647 w 360"/>
                  <a:gd name="T35" fmla="*/ 2147483647 h 612"/>
                  <a:gd name="T36" fmla="*/ 2147483647 w 360"/>
                  <a:gd name="T37" fmla="*/ 2147483647 h 612"/>
                  <a:gd name="T38" fmla="*/ 2147483647 w 360"/>
                  <a:gd name="T39" fmla="*/ 2147483647 h 612"/>
                  <a:gd name="T40" fmla="*/ 2147483647 w 360"/>
                  <a:gd name="T41" fmla="*/ 2147483647 h 612"/>
                  <a:gd name="T42" fmla="*/ 2147483647 w 360"/>
                  <a:gd name="T43" fmla="*/ 2147483647 h 612"/>
                  <a:gd name="T44" fmla="*/ 2147483647 w 360"/>
                  <a:gd name="T45" fmla="*/ 2147483647 h 612"/>
                  <a:gd name="T46" fmla="*/ 2147483647 w 360"/>
                  <a:gd name="T47" fmla="*/ 2147483647 h 612"/>
                  <a:gd name="T48" fmla="*/ 2147483647 w 360"/>
                  <a:gd name="T49" fmla="*/ 2147483647 h 612"/>
                  <a:gd name="T50" fmla="*/ 2147483647 w 360"/>
                  <a:gd name="T51" fmla="*/ 2147483647 h 612"/>
                  <a:gd name="T52" fmla="*/ 2147483647 w 360"/>
                  <a:gd name="T53" fmla="*/ 2147483647 h 612"/>
                  <a:gd name="T54" fmla="*/ 2147483647 w 360"/>
                  <a:gd name="T55" fmla="*/ 2147483647 h 612"/>
                  <a:gd name="T56" fmla="*/ 2147483647 w 360"/>
                  <a:gd name="T57" fmla="*/ 2147483647 h 612"/>
                  <a:gd name="T58" fmla="*/ 2147483647 w 360"/>
                  <a:gd name="T59" fmla="*/ 2147483647 h 612"/>
                  <a:gd name="T60" fmla="*/ 2147483647 w 360"/>
                  <a:gd name="T61" fmla="*/ 2147483647 h 612"/>
                  <a:gd name="T62" fmla="*/ 2147483647 w 360"/>
                  <a:gd name="T63" fmla="*/ 2147483647 h 612"/>
                  <a:gd name="T64" fmla="*/ 2147483647 w 360"/>
                  <a:gd name="T65" fmla="*/ 2147483647 h 612"/>
                  <a:gd name="T66" fmla="*/ 2147483647 w 360"/>
                  <a:gd name="T67" fmla="*/ 2147483647 h 612"/>
                  <a:gd name="T68" fmla="*/ 2147483647 w 360"/>
                  <a:gd name="T69" fmla="*/ 2147483647 h 612"/>
                  <a:gd name="T70" fmla="*/ 2147483647 w 360"/>
                  <a:gd name="T71" fmla="*/ 2147483647 h 612"/>
                  <a:gd name="T72" fmla="*/ 2147483647 w 360"/>
                  <a:gd name="T73" fmla="*/ 2147483647 h 612"/>
                  <a:gd name="T74" fmla="*/ 2147483647 w 360"/>
                  <a:gd name="T75" fmla="*/ 2147483647 h 612"/>
                  <a:gd name="T76" fmla="*/ 2147483647 w 360"/>
                  <a:gd name="T77" fmla="*/ 2147483647 h 612"/>
                  <a:gd name="T78" fmla="*/ 2147483647 w 360"/>
                  <a:gd name="T79" fmla="*/ 2147483647 h 612"/>
                  <a:gd name="T80" fmla="*/ 2147483647 w 360"/>
                  <a:gd name="T81" fmla="*/ 2147483647 h 612"/>
                  <a:gd name="T82" fmla="*/ 2147483647 w 360"/>
                  <a:gd name="T83" fmla="*/ 2147483647 h 612"/>
                  <a:gd name="T84" fmla="*/ 2147483647 w 360"/>
                  <a:gd name="T85" fmla="*/ 2147483647 h 612"/>
                  <a:gd name="T86" fmla="*/ 2147483647 w 360"/>
                  <a:gd name="T87" fmla="*/ 2147483647 h 612"/>
                  <a:gd name="T88" fmla="*/ 2147483647 w 360"/>
                  <a:gd name="T89" fmla="*/ 2147483647 h 612"/>
                  <a:gd name="T90" fmla="*/ 2147483647 w 360"/>
                  <a:gd name="T91" fmla="*/ 2147483647 h 612"/>
                  <a:gd name="T92" fmla="*/ 2147483647 w 360"/>
                  <a:gd name="T93" fmla="*/ 2147483647 h 612"/>
                  <a:gd name="T94" fmla="*/ 2147483647 w 360"/>
                  <a:gd name="T95" fmla="*/ 2147483647 h 612"/>
                  <a:gd name="T96" fmla="*/ 2147483647 w 360"/>
                  <a:gd name="T97" fmla="*/ 2147483647 h 612"/>
                  <a:gd name="T98" fmla="*/ 2147483647 w 360"/>
                  <a:gd name="T99" fmla="*/ 2147483647 h 612"/>
                  <a:gd name="T100" fmla="*/ 2147483647 w 360"/>
                  <a:gd name="T101" fmla="*/ 2147483647 h 612"/>
                  <a:gd name="T102" fmla="*/ 2147483647 w 360"/>
                  <a:gd name="T103" fmla="*/ 2147483647 h 612"/>
                  <a:gd name="T104" fmla="*/ 2147483647 w 360"/>
                  <a:gd name="T105" fmla="*/ 2147483647 h 612"/>
                  <a:gd name="T106" fmla="*/ 2147483647 w 360"/>
                  <a:gd name="T107" fmla="*/ 2147483647 h 612"/>
                  <a:gd name="T108" fmla="*/ 2147483647 w 360"/>
                  <a:gd name="T109" fmla="*/ 2147483647 h 612"/>
                  <a:gd name="T110" fmla="*/ 2147483647 w 360"/>
                  <a:gd name="T111" fmla="*/ 2147483647 h 612"/>
                  <a:gd name="T112" fmla="*/ 2147483647 w 360"/>
                  <a:gd name="T113" fmla="*/ 0 h 612"/>
                  <a:gd name="T114" fmla="*/ 2147483647 w 360"/>
                  <a:gd name="T115" fmla="*/ 2147483647 h 612"/>
                  <a:gd name="T116" fmla="*/ 2147483647 w 360"/>
                  <a:gd name="T117" fmla="*/ 2147483647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0" h="612">
                    <a:moveTo>
                      <a:pt x="360" y="588"/>
                    </a:moveTo>
                    <a:lnTo>
                      <a:pt x="294" y="588"/>
                    </a:lnTo>
                    <a:lnTo>
                      <a:pt x="270" y="602"/>
                    </a:lnTo>
                    <a:lnTo>
                      <a:pt x="254" y="598"/>
                    </a:lnTo>
                    <a:lnTo>
                      <a:pt x="230" y="612"/>
                    </a:lnTo>
                    <a:lnTo>
                      <a:pt x="220" y="586"/>
                    </a:lnTo>
                    <a:lnTo>
                      <a:pt x="206" y="574"/>
                    </a:lnTo>
                    <a:lnTo>
                      <a:pt x="200" y="562"/>
                    </a:lnTo>
                    <a:lnTo>
                      <a:pt x="210" y="520"/>
                    </a:lnTo>
                    <a:lnTo>
                      <a:pt x="2" y="528"/>
                    </a:lnTo>
                    <a:lnTo>
                      <a:pt x="2" y="530"/>
                    </a:lnTo>
                    <a:lnTo>
                      <a:pt x="10" y="520"/>
                    </a:lnTo>
                    <a:lnTo>
                      <a:pt x="0" y="496"/>
                    </a:lnTo>
                    <a:lnTo>
                      <a:pt x="14" y="490"/>
                    </a:lnTo>
                    <a:lnTo>
                      <a:pt x="18" y="478"/>
                    </a:lnTo>
                    <a:lnTo>
                      <a:pt x="14" y="464"/>
                    </a:lnTo>
                    <a:lnTo>
                      <a:pt x="24" y="454"/>
                    </a:lnTo>
                    <a:lnTo>
                      <a:pt x="30" y="424"/>
                    </a:lnTo>
                    <a:lnTo>
                      <a:pt x="58" y="398"/>
                    </a:lnTo>
                    <a:lnTo>
                      <a:pt x="56" y="382"/>
                    </a:lnTo>
                    <a:lnTo>
                      <a:pt x="64" y="382"/>
                    </a:lnTo>
                    <a:lnTo>
                      <a:pt x="76" y="358"/>
                    </a:lnTo>
                    <a:lnTo>
                      <a:pt x="54" y="342"/>
                    </a:lnTo>
                    <a:lnTo>
                      <a:pt x="54" y="330"/>
                    </a:lnTo>
                    <a:lnTo>
                      <a:pt x="46" y="318"/>
                    </a:lnTo>
                    <a:lnTo>
                      <a:pt x="56" y="312"/>
                    </a:lnTo>
                    <a:lnTo>
                      <a:pt x="46" y="304"/>
                    </a:lnTo>
                    <a:lnTo>
                      <a:pt x="54" y="282"/>
                    </a:lnTo>
                    <a:lnTo>
                      <a:pt x="44" y="278"/>
                    </a:lnTo>
                    <a:lnTo>
                      <a:pt x="46" y="272"/>
                    </a:lnTo>
                    <a:lnTo>
                      <a:pt x="44" y="258"/>
                    </a:lnTo>
                    <a:lnTo>
                      <a:pt x="50" y="252"/>
                    </a:lnTo>
                    <a:lnTo>
                      <a:pt x="50" y="240"/>
                    </a:lnTo>
                    <a:lnTo>
                      <a:pt x="42" y="234"/>
                    </a:lnTo>
                    <a:lnTo>
                      <a:pt x="46" y="214"/>
                    </a:lnTo>
                    <a:lnTo>
                      <a:pt x="34" y="204"/>
                    </a:lnTo>
                    <a:lnTo>
                      <a:pt x="42" y="200"/>
                    </a:lnTo>
                    <a:lnTo>
                      <a:pt x="42" y="194"/>
                    </a:lnTo>
                    <a:lnTo>
                      <a:pt x="34" y="188"/>
                    </a:lnTo>
                    <a:lnTo>
                      <a:pt x="50" y="172"/>
                    </a:lnTo>
                    <a:lnTo>
                      <a:pt x="54" y="154"/>
                    </a:lnTo>
                    <a:lnTo>
                      <a:pt x="48" y="148"/>
                    </a:lnTo>
                    <a:lnTo>
                      <a:pt x="68" y="140"/>
                    </a:lnTo>
                    <a:lnTo>
                      <a:pt x="68" y="132"/>
                    </a:lnTo>
                    <a:lnTo>
                      <a:pt x="60" y="126"/>
                    </a:lnTo>
                    <a:lnTo>
                      <a:pt x="70" y="120"/>
                    </a:lnTo>
                    <a:lnTo>
                      <a:pt x="72" y="110"/>
                    </a:lnTo>
                    <a:lnTo>
                      <a:pt x="78" y="110"/>
                    </a:lnTo>
                    <a:lnTo>
                      <a:pt x="78" y="98"/>
                    </a:lnTo>
                    <a:lnTo>
                      <a:pt x="98" y="90"/>
                    </a:lnTo>
                    <a:lnTo>
                      <a:pt x="94" y="64"/>
                    </a:lnTo>
                    <a:lnTo>
                      <a:pt x="98" y="50"/>
                    </a:lnTo>
                    <a:lnTo>
                      <a:pt x="108" y="50"/>
                    </a:lnTo>
                    <a:lnTo>
                      <a:pt x="108" y="40"/>
                    </a:lnTo>
                    <a:lnTo>
                      <a:pt x="126" y="26"/>
                    </a:lnTo>
                    <a:lnTo>
                      <a:pt x="122" y="14"/>
                    </a:lnTo>
                    <a:lnTo>
                      <a:pt x="340" y="0"/>
                    </a:lnTo>
                    <a:lnTo>
                      <a:pt x="352" y="14"/>
                    </a:lnTo>
                    <a:lnTo>
                      <a:pt x="360" y="58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27" name="Freeform 226"/>
              <p:cNvSpPr>
                <a:spLocks/>
              </p:cNvSpPr>
              <p:nvPr/>
            </p:nvSpPr>
            <p:spPr bwMode="auto">
              <a:xfrm>
                <a:off x="7365652" y="4629848"/>
                <a:ext cx="227983" cy="149864"/>
              </a:xfrm>
              <a:custGeom>
                <a:avLst/>
                <a:gdLst>
                  <a:gd name="T0" fmla="*/ 2147483647 w 701"/>
                  <a:gd name="T1" fmla="*/ 2147483647 h 472"/>
                  <a:gd name="T2" fmla="*/ 2147483647 w 701"/>
                  <a:gd name="T3" fmla="*/ 0 h 472"/>
                  <a:gd name="T4" fmla="*/ 0 w 701"/>
                  <a:gd name="T5" fmla="*/ 2147483647 h 472"/>
                  <a:gd name="T6" fmla="*/ 2147483647 w 701"/>
                  <a:gd name="T7" fmla="*/ 2147483647 h 472"/>
                  <a:gd name="T8" fmla="*/ 2147483647 w 701"/>
                  <a:gd name="T9" fmla="*/ 2147483647 h 472"/>
                  <a:gd name="T10" fmla="*/ 2147483647 w 701"/>
                  <a:gd name="T11" fmla="*/ 2147483647 h 472"/>
                  <a:gd name="T12" fmla="*/ 2147483647 w 701"/>
                  <a:gd name="T13" fmla="*/ 2147483647 h 472"/>
                  <a:gd name="T14" fmla="*/ 2147483647 w 701"/>
                  <a:gd name="T15" fmla="*/ 2147483647 h 472"/>
                  <a:gd name="T16" fmla="*/ 2147483647 w 701"/>
                  <a:gd name="T17" fmla="*/ 2147483647 h 472"/>
                  <a:gd name="T18" fmla="*/ 2147483647 w 701"/>
                  <a:gd name="T19" fmla="*/ 2147483647 h 472"/>
                  <a:gd name="T20" fmla="*/ 2147483647 w 701"/>
                  <a:gd name="T21" fmla="*/ 2147483647 h 472"/>
                  <a:gd name="T22" fmla="*/ 2147483647 w 701"/>
                  <a:gd name="T23" fmla="*/ 2147483647 h 472"/>
                  <a:gd name="T24" fmla="*/ 2147483647 w 701"/>
                  <a:gd name="T25" fmla="*/ 2147483647 h 472"/>
                  <a:gd name="T26" fmla="*/ 2147483647 w 701"/>
                  <a:gd name="T27" fmla="*/ 2147483647 h 472"/>
                  <a:gd name="T28" fmla="*/ 2147483647 w 701"/>
                  <a:gd name="T29" fmla="*/ 2147483647 h 472"/>
                  <a:gd name="T30" fmla="*/ 2147483647 w 701"/>
                  <a:gd name="T31" fmla="*/ 2147483647 h 472"/>
                  <a:gd name="T32" fmla="*/ 2147483647 w 701"/>
                  <a:gd name="T33" fmla="*/ 2147483647 h 472"/>
                  <a:gd name="T34" fmla="*/ 2147483647 w 701"/>
                  <a:gd name="T35" fmla="*/ 2147483647 h 472"/>
                  <a:gd name="T36" fmla="*/ 2147483647 w 701"/>
                  <a:gd name="T37" fmla="*/ 2147483647 h 472"/>
                  <a:gd name="T38" fmla="*/ 2147483647 w 701"/>
                  <a:gd name="T39" fmla="*/ 2147483647 h 472"/>
                  <a:gd name="T40" fmla="*/ 2147483647 w 701"/>
                  <a:gd name="T41" fmla="*/ 2147483647 h 472"/>
                  <a:gd name="T42" fmla="*/ 2147483647 w 701"/>
                  <a:gd name="T43" fmla="*/ 2147483647 h 472"/>
                  <a:gd name="T44" fmla="*/ 2147483647 w 701"/>
                  <a:gd name="T45" fmla="*/ 2147483647 h 472"/>
                  <a:gd name="T46" fmla="*/ 2147483647 w 701"/>
                  <a:gd name="T47" fmla="*/ 2147483647 h 472"/>
                  <a:gd name="T48" fmla="*/ 2147483647 w 701"/>
                  <a:gd name="T49" fmla="*/ 2147483647 h 472"/>
                  <a:gd name="T50" fmla="*/ 2147483647 w 701"/>
                  <a:gd name="T51" fmla="*/ 2147483647 h 472"/>
                  <a:gd name="T52" fmla="*/ 2147483647 w 701"/>
                  <a:gd name="T53" fmla="*/ 2147483647 h 472"/>
                  <a:gd name="T54" fmla="*/ 2147483647 w 701"/>
                  <a:gd name="T55" fmla="*/ 2147483647 h 472"/>
                  <a:gd name="T56" fmla="*/ 2147483647 w 701"/>
                  <a:gd name="T57" fmla="*/ 2147483647 h 472"/>
                  <a:gd name="T58" fmla="*/ 2147483647 w 701"/>
                  <a:gd name="T59" fmla="*/ 2147483647 h 472"/>
                  <a:gd name="T60" fmla="*/ 2147483647 w 701"/>
                  <a:gd name="T61" fmla="*/ 2147483647 h 472"/>
                  <a:gd name="T62" fmla="*/ 2147483647 w 701"/>
                  <a:gd name="T63" fmla="*/ 2147483647 h 472"/>
                  <a:gd name="T64" fmla="*/ 2147483647 w 701"/>
                  <a:gd name="T65" fmla="*/ 2147483647 h 472"/>
                  <a:gd name="T66" fmla="*/ 2147483647 w 701"/>
                  <a:gd name="T67" fmla="*/ 2147483647 h 472"/>
                  <a:gd name="T68" fmla="*/ 2147483647 w 701"/>
                  <a:gd name="T69" fmla="*/ 2147483647 h 472"/>
                  <a:gd name="T70" fmla="*/ 2147483647 w 701"/>
                  <a:gd name="T71" fmla="*/ 2147483647 h 472"/>
                  <a:gd name="T72" fmla="*/ 2147483647 w 701"/>
                  <a:gd name="T73" fmla="*/ 2147483647 h 472"/>
                  <a:gd name="T74" fmla="*/ 2147483647 w 701"/>
                  <a:gd name="T75" fmla="*/ 2147483647 h 472"/>
                  <a:gd name="T76" fmla="*/ 2147483647 w 701"/>
                  <a:gd name="T77" fmla="*/ 2147483647 h 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1" h="472">
                    <a:moveTo>
                      <a:pt x="658" y="36"/>
                    </a:moveTo>
                    <a:lnTo>
                      <a:pt x="36" y="0"/>
                    </a:lnTo>
                    <a:lnTo>
                      <a:pt x="0" y="370"/>
                    </a:lnTo>
                    <a:lnTo>
                      <a:pt x="510" y="404"/>
                    </a:lnTo>
                    <a:lnTo>
                      <a:pt x="520" y="416"/>
                    </a:lnTo>
                    <a:lnTo>
                      <a:pt x="554" y="434"/>
                    </a:lnTo>
                    <a:lnTo>
                      <a:pt x="562" y="434"/>
                    </a:lnTo>
                    <a:lnTo>
                      <a:pt x="568" y="424"/>
                    </a:lnTo>
                    <a:lnTo>
                      <a:pt x="624" y="424"/>
                    </a:lnTo>
                    <a:lnTo>
                      <a:pt x="636" y="436"/>
                    </a:lnTo>
                    <a:lnTo>
                      <a:pt x="674" y="450"/>
                    </a:lnTo>
                    <a:lnTo>
                      <a:pt x="682" y="470"/>
                    </a:lnTo>
                    <a:lnTo>
                      <a:pt x="694" y="472"/>
                    </a:lnTo>
                    <a:lnTo>
                      <a:pt x="694" y="466"/>
                    </a:lnTo>
                    <a:lnTo>
                      <a:pt x="690" y="458"/>
                    </a:lnTo>
                    <a:lnTo>
                      <a:pt x="692" y="454"/>
                    </a:lnTo>
                    <a:lnTo>
                      <a:pt x="680" y="442"/>
                    </a:lnTo>
                    <a:lnTo>
                      <a:pt x="694" y="410"/>
                    </a:lnTo>
                    <a:lnTo>
                      <a:pt x="698" y="394"/>
                    </a:lnTo>
                    <a:lnTo>
                      <a:pt x="696" y="382"/>
                    </a:lnTo>
                    <a:lnTo>
                      <a:pt x="688" y="380"/>
                    </a:lnTo>
                    <a:lnTo>
                      <a:pt x="690" y="378"/>
                    </a:lnTo>
                    <a:lnTo>
                      <a:pt x="686" y="374"/>
                    </a:lnTo>
                    <a:lnTo>
                      <a:pt x="692" y="372"/>
                    </a:lnTo>
                    <a:lnTo>
                      <a:pt x="692" y="362"/>
                    </a:lnTo>
                    <a:lnTo>
                      <a:pt x="686" y="354"/>
                    </a:lnTo>
                    <a:lnTo>
                      <a:pt x="686" y="346"/>
                    </a:lnTo>
                    <a:lnTo>
                      <a:pt x="700" y="346"/>
                    </a:lnTo>
                    <a:lnTo>
                      <a:pt x="701" y="118"/>
                    </a:lnTo>
                    <a:lnTo>
                      <a:pt x="696" y="108"/>
                    </a:lnTo>
                    <a:lnTo>
                      <a:pt x="682" y="104"/>
                    </a:lnTo>
                    <a:lnTo>
                      <a:pt x="668" y="80"/>
                    </a:lnTo>
                    <a:lnTo>
                      <a:pt x="670" y="74"/>
                    </a:lnTo>
                    <a:lnTo>
                      <a:pt x="686" y="62"/>
                    </a:lnTo>
                    <a:lnTo>
                      <a:pt x="692" y="50"/>
                    </a:lnTo>
                    <a:lnTo>
                      <a:pt x="694" y="38"/>
                    </a:lnTo>
                    <a:lnTo>
                      <a:pt x="658" y="36"/>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28" name="Freeform 227"/>
              <p:cNvSpPr>
                <a:spLocks/>
              </p:cNvSpPr>
              <p:nvPr/>
            </p:nvSpPr>
            <p:spPr bwMode="auto">
              <a:xfrm>
                <a:off x="6970627" y="4452582"/>
                <a:ext cx="195978" cy="307435"/>
              </a:xfrm>
              <a:custGeom>
                <a:avLst/>
                <a:gdLst>
                  <a:gd name="T0" fmla="*/ 272 w 602"/>
                  <a:gd name="T1" fmla="*/ 918 h 968"/>
                  <a:gd name="T2" fmla="*/ 602 w 602"/>
                  <a:gd name="T3" fmla="*/ 656 h 968"/>
                  <a:gd name="T4" fmla="*/ 584 w 602"/>
                  <a:gd name="T5" fmla="*/ 624 h 968"/>
                  <a:gd name="T6" fmla="*/ 570 w 602"/>
                  <a:gd name="T7" fmla="*/ 624 h 968"/>
                  <a:gd name="T8" fmla="*/ 564 w 602"/>
                  <a:gd name="T9" fmla="*/ 636 h 968"/>
                  <a:gd name="T10" fmla="*/ 548 w 602"/>
                  <a:gd name="T11" fmla="*/ 638 h 968"/>
                  <a:gd name="T12" fmla="*/ 530 w 602"/>
                  <a:gd name="T13" fmla="*/ 636 h 968"/>
                  <a:gd name="T14" fmla="*/ 498 w 602"/>
                  <a:gd name="T15" fmla="*/ 628 h 968"/>
                  <a:gd name="T16" fmla="*/ 482 w 602"/>
                  <a:gd name="T17" fmla="*/ 640 h 968"/>
                  <a:gd name="T18" fmla="*/ 450 w 602"/>
                  <a:gd name="T19" fmla="*/ 630 h 968"/>
                  <a:gd name="T20" fmla="*/ 444 w 602"/>
                  <a:gd name="T21" fmla="*/ 642 h 968"/>
                  <a:gd name="T22" fmla="*/ 428 w 602"/>
                  <a:gd name="T23" fmla="*/ 630 h 968"/>
                  <a:gd name="T24" fmla="*/ 424 w 602"/>
                  <a:gd name="T25" fmla="*/ 610 h 968"/>
                  <a:gd name="T26" fmla="*/ 424 w 602"/>
                  <a:gd name="T27" fmla="*/ 588 h 968"/>
                  <a:gd name="T28" fmla="*/ 406 w 602"/>
                  <a:gd name="T29" fmla="*/ 582 h 968"/>
                  <a:gd name="T30" fmla="*/ 396 w 602"/>
                  <a:gd name="T31" fmla="*/ 562 h 968"/>
                  <a:gd name="T32" fmla="*/ 402 w 602"/>
                  <a:gd name="T33" fmla="*/ 552 h 968"/>
                  <a:gd name="T34" fmla="*/ 394 w 602"/>
                  <a:gd name="T35" fmla="*/ 538 h 968"/>
                  <a:gd name="T36" fmla="*/ 386 w 602"/>
                  <a:gd name="T37" fmla="*/ 512 h 968"/>
                  <a:gd name="T38" fmla="*/ 384 w 602"/>
                  <a:gd name="T39" fmla="*/ 496 h 968"/>
                  <a:gd name="T40" fmla="*/ 382 w 602"/>
                  <a:gd name="T41" fmla="*/ 482 h 968"/>
                  <a:gd name="T42" fmla="*/ 372 w 602"/>
                  <a:gd name="T43" fmla="*/ 458 h 968"/>
                  <a:gd name="T44" fmla="*/ 358 w 602"/>
                  <a:gd name="T45" fmla="*/ 472 h 968"/>
                  <a:gd name="T46" fmla="*/ 338 w 602"/>
                  <a:gd name="T47" fmla="*/ 480 h 968"/>
                  <a:gd name="T48" fmla="*/ 320 w 602"/>
                  <a:gd name="T49" fmla="*/ 464 h 968"/>
                  <a:gd name="T50" fmla="*/ 324 w 602"/>
                  <a:gd name="T51" fmla="*/ 438 h 968"/>
                  <a:gd name="T52" fmla="*/ 340 w 602"/>
                  <a:gd name="T53" fmla="*/ 422 h 968"/>
                  <a:gd name="T54" fmla="*/ 336 w 602"/>
                  <a:gd name="T55" fmla="*/ 412 h 968"/>
                  <a:gd name="T56" fmla="*/ 338 w 602"/>
                  <a:gd name="T57" fmla="*/ 392 h 968"/>
                  <a:gd name="T58" fmla="*/ 346 w 602"/>
                  <a:gd name="T59" fmla="*/ 380 h 968"/>
                  <a:gd name="T60" fmla="*/ 356 w 602"/>
                  <a:gd name="T61" fmla="*/ 352 h 968"/>
                  <a:gd name="T62" fmla="*/ 366 w 602"/>
                  <a:gd name="T63" fmla="*/ 334 h 968"/>
                  <a:gd name="T64" fmla="*/ 340 w 602"/>
                  <a:gd name="T65" fmla="*/ 326 h 968"/>
                  <a:gd name="T66" fmla="*/ 340 w 602"/>
                  <a:gd name="T67" fmla="*/ 316 h 968"/>
                  <a:gd name="T68" fmla="*/ 332 w 602"/>
                  <a:gd name="T69" fmla="*/ 312 h 968"/>
                  <a:gd name="T70" fmla="*/ 322 w 602"/>
                  <a:gd name="T71" fmla="*/ 290 h 968"/>
                  <a:gd name="T72" fmla="*/ 298 w 602"/>
                  <a:gd name="T73" fmla="*/ 242 h 968"/>
                  <a:gd name="T74" fmla="*/ 278 w 602"/>
                  <a:gd name="T75" fmla="*/ 222 h 968"/>
                  <a:gd name="T76" fmla="*/ 276 w 602"/>
                  <a:gd name="T77" fmla="*/ 208 h 968"/>
                  <a:gd name="T78" fmla="*/ 276 w 602"/>
                  <a:gd name="T79" fmla="*/ 192 h 968"/>
                  <a:gd name="T80" fmla="*/ 256 w 602"/>
                  <a:gd name="T81" fmla="*/ 138 h 968"/>
                  <a:gd name="T82" fmla="*/ 202 w 602"/>
                  <a:gd name="T83" fmla="*/ 0 h 968"/>
                  <a:gd name="T84" fmla="*/ 132 w 602"/>
                  <a:gd name="T85" fmla="*/ 346 h 968"/>
                  <a:gd name="T86" fmla="*/ 134 w 602"/>
                  <a:gd name="T87" fmla="*/ 390 h 968"/>
                  <a:gd name="T88" fmla="*/ 154 w 602"/>
                  <a:gd name="T89" fmla="*/ 424 h 968"/>
                  <a:gd name="T90" fmla="*/ 120 w 602"/>
                  <a:gd name="T91" fmla="*/ 472 h 968"/>
                  <a:gd name="T92" fmla="*/ 102 w 602"/>
                  <a:gd name="T93" fmla="*/ 500 h 968"/>
                  <a:gd name="T94" fmla="*/ 80 w 602"/>
                  <a:gd name="T95" fmla="*/ 518 h 968"/>
                  <a:gd name="T96" fmla="*/ 52 w 602"/>
                  <a:gd name="T97" fmla="*/ 570 h 968"/>
                  <a:gd name="T98" fmla="*/ 76 w 602"/>
                  <a:gd name="T99" fmla="*/ 592 h 968"/>
                  <a:gd name="T100" fmla="*/ 68 w 602"/>
                  <a:gd name="T101" fmla="*/ 610 h 968"/>
                  <a:gd name="T102" fmla="*/ 0 w 602"/>
                  <a:gd name="T103" fmla="*/ 85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968">
                    <a:moveTo>
                      <a:pt x="58" y="870"/>
                    </a:moveTo>
                    <a:lnTo>
                      <a:pt x="272" y="918"/>
                    </a:lnTo>
                    <a:lnTo>
                      <a:pt x="548" y="968"/>
                    </a:lnTo>
                    <a:lnTo>
                      <a:pt x="602" y="656"/>
                    </a:lnTo>
                    <a:lnTo>
                      <a:pt x="590" y="642"/>
                    </a:lnTo>
                    <a:lnTo>
                      <a:pt x="584" y="624"/>
                    </a:lnTo>
                    <a:lnTo>
                      <a:pt x="580" y="620"/>
                    </a:lnTo>
                    <a:lnTo>
                      <a:pt x="570" y="624"/>
                    </a:lnTo>
                    <a:lnTo>
                      <a:pt x="570" y="630"/>
                    </a:lnTo>
                    <a:lnTo>
                      <a:pt x="564" y="636"/>
                    </a:lnTo>
                    <a:lnTo>
                      <a:pt x="566" y="644"/>
                    </a:lnTo>
                    <a:lnTo>
                      <a:pt x="548" y="638"/>
                    </a:lnTo>
                    <a:lnTo>
                      <a:pt x="536" y="642"/>
                    </a:lnTo>
                    <a:lnTo>
                      <a:pt x="530" y="636"/>
                    </a:lnTo>
                    <a:lnTo>
                      <a:pt x="512" y="636"/>
                    </a:lnTo>
                    <a:lnTo>
                      <a:pt x="498" y="628"/>
                    </a:lnTo>
                    <a:lnTo>
                      <a:pt x="490" y="632"/>
                    </a:lnTo>
                    <a:lnTo>
                      <a:pt x="482" y="640"/>
                    </a:lnTo>
                    <a:lnTo>
                      <a:pt x="458" y="630"/>
                    </a:lnTo>
                    <a:lnTo>
                      <a:pt x="450" y="630"/>
                    </a:lnTo>
                    <a:lnTo>
                      <a:pt x="442" y="636"/>
                    </a:lnTo>
                    <a:lnTo>
                      <a:pt x="444" y="642"/>
                    </a:lnTo>
                    <a:lnTo>
                      <a:pt x="440" y="644"/>
                    </a:lnTo>
                    <a:lnTo>
                      <a:pt x="428" y="630"/>
                    </a:lnTo>
                    <a:lnTo>
                      <a:pt x="430" y="620"/>
                    </a:lnTo>
                    <a:lnTo>
                      <a:pt x="424" y="610"/>
                    </a:lnTo>
                    <a:lnTo>
                      <a:pt x="428" y="604"/>
                    </a:lnTo>
                    <a:lnTo>
                      <a:pt x="424" y="588"/>
                    </a:lnTo>
                    <a:lnTo>
                      <a:pt x="416" y="580"/>
                    </a:lnTo>
                    <a:lnTo>
                      <a:pt x="406" y="582"/>
                    </a:lnTo>
                    <a:lnTo>
                      <a:pt x="400" y="572"/>
                    </a:lnTo>
                    <a:lnTo>
                      <a:pt x="396" y="562"/>
                    </a:lnTo>
                    <a:lnTo>
                      <a:pt x="402" y="558"/>
                    </a:lnTo>
                    <a:lnTo>
                      <a:pt x="402" y="552"/>
                    </a:lnTo>
                    <a:lnTo>
                      <a:pt x="400" y="538"/>
                    </a:lnTo>
                    <a:lnTo>
                      <a:pt x="394" y="538"/>
                    </a:lnTo>
                    <a:lnTo>
                      <a:pt x="394" y="526"/>
                    </a:lnTo>
                    <a:lnTo>
                      <a:pt x="386" y="512"/>
                    </a:lnTo>
                    <a:lnTo>
                      <a:pt x="388" y="502"/>
                    </a:lnTo>
                    <a:lnTo>
                      <a:pt x="384" y="496"/>
                    </a:lnTo>
                    <a:lnTo>
                      <a:pt x="388" y="486"/>
                    </a:lnTo>
                    <a:lnTo>
                      <a:pt x="382" y="482"/>
                    </a:lnTo>
                    <a:lnTo>
                      <a:pt x="386" y="474"/>
                    </a:lnTo>
                    <a:lnTo>
                      <a:pt x="372" y="458"/>
                    </a:lnTo>
                    <a:lnTo>
                      <a:pt x="370" y="464"/>
                    </a:lnTo>
                    <a:lnTo>
                      <a:pt x="358" y="472"/>
                    </a:lnTo>
                    <a:lnTo>
                      <a:pt x="346" y="474"/>
                    </a:lnTo>
                    <a:lnTo>
                      <a:pt x="338" y="480"/>
                    </a:lnTo>
                    <a:lnTo>
                      <a:pt x="328" y="468"/>
                    </a:lnTo>
                    <a:lnTo>
                      <a:pt x="320" y="464"/>
                    </a:lnTo>
                    <a:lnTo>
                      <a:pt x="328" y="448"/>
                    </a:lnTo>
                    <a:lnTo>
                      <a:pt x="324" y="438"/>
                    </a:lnTo>
                    <a:lnTo>
                      <a:pt x="342" y="428"/>
                    </a:lnTo>
                    <a:lnTo>
                      <a:pt x="340" y="422"/>
                    </a:lnTo>
                    <a:lnTo>
                      <a:pt x="342" y="416"/>
                    </a:lnTo>
                    <a:lnTo>
                      <a:pt x="336" y="412"/>
                    </a:lnTo>
                    <a:lnTo>
                      <a:pt x="342" y="400"/>
                    </a:lnTo>
                    <a:lnTo>
                      <a:pt x="338" y="392"/>
                    </a:lnTo>
                    <a:lnTo>
                      <a:pt x="346" y="390"/>
                    </a:lnTo>
                    <a:lnTo>
                      <a:pt x="346" y="380"/>
                    </a:lnTo>
                    <a:lnTo>
                      <a:pt x="358" y="358"/>
                    </a:lnTo>
                    <a:lnTo>
                      <a:pt x="356" y="352"/>
                    </a:lnTo>
                    <a:lnTo>
                      <a:pt x="362" y="350"/>
                    </a:lnTo>
                    <a:lnTo>
                      <a:pt x="366" y="334"/>
                    </a:lnTo>
                    <a:lnTo>
                      <a:pt x="344" y="332"/>
                    </a:lnTo>
                    <a:lnTo>
                      <a:pt x="340" y="326"/>
                    </a:lnTo>
                    <a:lnTo>
                      <a:pt x="342" y="322"/>
                    </a:lnTo>
                    <a:lnTo>
                      <a:pt x="340" y="316"/>
                    </a:lnTo>
                    <a:lnTo>
                      <a:pt x="330" y="320"/>
                    </a:lnTo>
                    <a:lnTo>
                      <a:pt x="332" y="312"/>
                    </a:lnTo>
                    <a:lnTo>
                      <a:pt x="322" y="302"/>
                    </a:lnTo>
                    <a:lnTo>
                      <a:pt x="322" y="290"/>
                    </a:lnTo>
                    <a:lnTo>
                      <a:pt x="314" y="280"/>
                    </a:lnTo>
                    <a:lnTo>
                      <a:pt x="298" y="242"/>
                    </a:lnTo>
                    <a:lnTo>
                      <a:pt x="284" y="234"/>
                    </a:lnTo>
                    <a:lnTo>
                      <a:pt x="278" y="222"/>
                    </a:lnTo>
                    <a:lnTo>
                      <a:pt x="268" y="214"/>
                    </a:lnTo>
                    <a:lnTo>
                      <a:pt x="276" y="208"/>
                    </a:lnTo>
                    <a:lnTo>
                      <a:pt x="270" y="198"/>
                    </a:lnTo>
                    <a:lnTo>
                      <a:pt x="276" y="192"/>
                    </a:lnTo>
                    <a:lnTo>
                      <a:pt x="276" y="180"/>
                    </a:lnTo>
                    <a:lnTo>
                      <a:pt x="256" y="138"/>
                    </a:lnTo>
                    <a:lnTo>
                      <a:pt x="282" y="18"/>
                    </a:lnTo>
                    <a:lnTo>
                      <a:pt x="202" y="0"/>
                    </a:lnTo>
                    <a:lnTo>
                      <a:pt x="126" y="318"/>
                    </a:lnTo>
                    <a:lnTo>
                      <a:pt x="132" y="346"/>
                    </a:lnTo>
                    <a:lnTo>
                      <a:pt x="124" y="354"/>
                    </a:lnTo>
                    <a:lnTo>
                      <a:pt x="134" y="390"/>
                    </a:lnTo>
                    <a:lnTo>
                      <a:pt x="152" y="402"/>
                    </a:lnTo>
                    <a:lnTo>
                      <a:pt x="154" y="424"/>
                    </a:lnTo>
                    <a:lnTo>
                      <a:pt x="130" y="450"/>
                    </a:lnTo>
                    <a:lnTo>
                      <a:pt x="120" y="472"/>
                    </a:lnTo>
                    <a:lnTo>
                      <a:pt x="104" y="488"/>
                    </a:lnTo>
                    <a:lnTo>
                      <a:pt x="102" y="500"/>
                    </a:lnTo>
                    <a:lnTo>
                      <a:pt x="94" y="510"/>
                    </a:lnTo>
                    <a:lnTo>
                      <a:pt x="80" y="518"/>
                    </a:lnTo>
                    <a:lnTo>
                      <a:pt x="56" y="546"/>
                    </a:lnTo>
                    <a:lnTo>
                      <a:pt x="52" y="570"/>
                    </a:lnTo>
                    <a:lnTo>
                      <a:pt x="70" y="578"/>
                    </a:lnTo>
                    <a:lnTo>
                      <a:pt x="76" y="592"/>
                    </a:lnTo>
                    <a:lnTo>
                      <a:pt x="66" y="600"/>
                    </a:lnTo>
                    <a:lnTo>
                      <a:pt x="68" y="610"/>
                    </a:lnTo>
                    <a:lnTo>
                      <a:pt x="54" y="632"/>
                    </a:lnTo>
                    <a:lnTo>
                      <a:pt x="0" y="858"/>
                    </a:lnTo>
                    <a:lnTo>
                      <a:pt x="58" y="870"/>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29" name="Freeform 228"/>
              <p:cNvSpPr>
                <a:spLocks/>
              </p:cNvSpPr>
              <p:nvPr/>
            </p:nvSpPr>
            <p:spPr bwMode="auto">
              <a:xfrm>
                <a:off x="7178879" y="4809750"/>
                <a:ext cx="240811" cy="184617"/>
              </a:xfrm>
              <a:custGeom>
                <a:avLst/>
                <a:gdLst>
                  <a:gd name="T0" fmla="*/ 2147483647 w 740"/>
                  <a:gd name="T1" fmla="*/ 2147483647 h 581"/>
                  <a:gd name="T2" fmla="*/ 0 w 740"/>
                  <a:gd name="T3" fmla="*/ 2147483647 h 581"/>
                  <a:gd name="T4" fmla="*/ 2147483647 w 740"/>
                  <a:gd name="T5" fmla="*/ 0 h 581"/>
                  <a:gd name="T6" fmla="*/ 2147483647 w 740"/>
                  <a:gd name="T7" fmla="*/ 2147483647 h 581"/>
                  <a:gd name="T8" fmla="*/ 2147483647 w 740"/>
                  <a:gd name="T9" fmla="*/ 2147483647 h 581"/>
                  <a:gd name="T10" fmla="*/ 2147483647 w 740"/>
                  <a:gd name="T11" fmla="*/ 2147483647 h 581"/>
                  <a:gd name="T12" fmla="*/ 2147483647 w 740"/>
                  <a:gd name="T13" fmla="*/ 2147483647 h 5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0" h="581">
                    <a:moveTo>
                      <a:pt x="494" y="563"/>
                    </a:moveTo>
                    <a:lnTo>
                      <a:pt x="0" y="503"/>
                    </a:lnTo>
                    <a:lnTo>
                      <a:pt x="76" y="0"/>
                    </a:lnTo>
                    <a:lnTo>
                      <a:pt x="550" y="58"/>
                    </a:lnTo>
                    <a:lnTo>
                      <a:pt x="740" y="74"/>
                    </a:lnTo>
                    <a:lnTo>
                      <a:pt x="702" y="581"/>
                    </a:lnTo>
                    <a:lnTo>
                      <a:pt x="494" y="563"/>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30" name="Freeform 229"/>
              <p:cNvSpPr>
                <a:spLocks/>
              </p:cNvSpPr>
              <p:nvPr/>
            </p:nvSpPr>
            <p:spPr bwMode="auto">
              <a:xfrm>
                <a:off x="7230947" y="5012161"/>
                <a:ext cx="457867" cy="437869"/>
              </a:xfrm>
              <a:custGeom>
                <a:avLst/>
                <a:gdLst>
                  <a:gd name="T0" fmla="*/ 2147483647 w 1407"/>
                  <a:gd name="T1" fmla="*/ 2147483647 h 1378"/>
                  <a:gd name="T2" fmla="*/ 2147483647 w 1407"/>
                  <a:gd name="T3" fmla="*/ 2147483647 h 1378"/>
                  <a:gd name="T4" fmla="*/ 2147483647 w 1407"/>
                  <a:gd name="T5" fmla="*/ 2147483647 h 1378"/>
                  <a:gd name="T6" fmla="*/ 2147483647 w 1407"/>
                  <a:gd name="T7" fmla="*/ 2147483647 h 1378"/>
                  <a:gd name="T8" fmla="*/ 2147483647 w 1407"/>
                  <a:gd name="T9" fmla="*/ 2147483647 h 1378"/>
                  <a:gd name="T10" fmla="*/ 2147483647 w 1407"/>
                  <a:gd name="T11" fmla="*/ 2147483647 h 1378"/>
                  <a:gd name="T12" fmla="*/ 2147483647 w 1407"/>
                  <a:gd name="T13" fmla="*/ 2147483647 h 1378"/>
                  <a:gd name="T14" fmla="*/ 2147483647 w 1407"/>
                  <a:gd name="T15" fmla="*/ 2147483647 h 1378"/>
                  <a:gd name="T16" fmla="*/ 2147483647 w 1407"/>
                  <a:gd name="T17" fmla="*/ 2147483647 h 1378"/>
                  <a:gd name="T18" fmla="*/ 2147483647 w 1407"/>
                  <a:gd name="T19" fmla="*/ 2147483647 h 1378"/>
                  <a:gd name="T20" fmla="*/ 2147483647 w 1407"/>
                  <a:gd name="T21" fmla="*/ 2147483647 h 1378"/>
                  <a:gd name="T22" fmla="*/ 2147483647 w 1407"/>
                  <a:gd name="T23" fmla="*/ 2147483647 h 1378"/>
                  <a:gd name="T24" fmla="*/ 2147483647 w 1407"/>
                  <a:gd name="T25" fmla="*/ 2147483647 h 1378"/>
                  <a:gd name="T26" fmla="*/ 2147483647 w 1407"/>
                  <a:gd name="T27" fmla="*/ 2147483647 h 1378"/>
                  <a:gd name="T28" fmla="*/ 2147483647 w 1407"/>
                  <a:gd name="T29" fmla="*/ 2147483647 h 1378"/>
                  <a:gd name="T30" fmla="*/ 2147483647 w 1407"/>
                  <a:gd name="T31" fmla="*/ 2147483647 h 1378"/>
                  <a:gd name="T32" fmla="*/ 2147483647 w 1407"/>
                  <a:gd name="T33" fmla="*/ 2147483647 h 1378"/>
                  <a:gd name="T34" fmla="*/ 2147483647 w 1407"/>
                  <a:gd name="T35" fmla="*/ 2147483647 h 1378"/>
                  <a:gd name="T36" fmla="*/ 2147483647 w 1407"/>
                  <a:gd name="T37" fmla="*/ 2147483647 h 1378"/>
                  <a:gd name="T38" fmla="*/ 2147483647 w 1407"/>
                  <a:gd name="T39" fmla="*/ 2147483647 h 1378"/>
                  <a:gd name="T40" fmla="*/ 2147483647 w 1407"/>
                  <a:gd name="T41" fmla="*/ 2147483647 h 1378"/>
                  <a:gd name="T42" fmla="*/ 2147483647 w 1407"/>
                  <a:gd name="T43" fmla="*/ 2147483647 h 1378"/>
                  <a:gd name="T44" fmla="*/ 2147483647 w 1407"/>
                  <a:gd name="T45" fmla="*/ 2147483647 h 1378"/>
                  <a:gd name="T46" fmla="*/ 2147483647 w 1407"/>
                  <a:gd name="T47" fmla="*/ 2147483647 h 1378"/>
                  <a:gd name="T48" fmla="*/ 2147483647 w 1407"/>
                  <a:gd name="T49" fmla="*/ 2147483647 h 1378"/>
                  <a:gd name="T50" fmla="*/ 2147483647 w 1407"/>
                  <a:gd name="T51" fmla="*/ 2147483647 h 1378"/>
                  <a:gd name="T52" fmla="*/ 2147483647 w 1407"/>
                  <a:gd name="T53" fmla="*/ 2147483647 h 1378"/>
                  <a:gd name="T54" fmla="*/ 2147483647 w 1407"/>
                  <a:gd name="T55" fmla="*/ 2147483647 h 1378"/>
                  <a:gd name="T56" fmla="*/ 2147483647 w 1407"/>
                  <a:gd name="T57" fmla="*/ 2147483647 h 1378"/>
                  <a:gd name="T58" fmla="*/ 2147483647 w 1407"/>
                  <a:gd name="T59" fmla="*/ 2147483647 h 1378"/>
                  <a:gd name="T60" fmla="*/ 2147483647 w 1407"/>
                  <a:gd name="T61" fmla="*/ 2147483647 h 1378"/>
                  <a:gd name="T62" fmla="*/ 2147483647 w 1407"/>
                  <a:gd name="T63" fmla="*/ 2147483647 h 1378"/>
                  <a:gd name="T64" fmla="*/ 2147483647 w 1407"/>
                  <a:gd name="T65" fmla="*/ 2147483647 h 1378"/>
                  <a:gd name="T66" fmla="*/ 2147483647 w 1407"/>
                  <a:gd name="T67" fmla="*/ 2147483647 h 1378"/>
                  <a:gd name="T68" fmla="*/ 2147483647 w 1407"/>
                  <a:gd name="T69" fmla="*/ 2147483647 h 1378"/>
                  <a:gd name="T70" fmla="*/ 2147483647 w 1407"/>
                  <a:gd name="T71" fmla="*/ 2147483647 h 1378"/>
                  <a:gd name="T72" fmla="*/ 2147483647 w 1407"/>
                  <a:gd name="T73" fmla="*/ 2147483647 h 1378"/>
                  <a:gd name="T74" fmla="*/ 2147483647 w 1407"/>
                  <a:gd name="T75" fmla="*/ 2147483647 h 1378"/>
                  <a:gd name="T76" fmla="*/ 2147483647 w 1407"/>
                  <a:gd name="T77" fmla="*/ 2147483647 h 1378"/>
                  <a:gd name="T78" fmla="*/ 2147483647 w 1407"/>
                  <a:gd name="T79" fmla="*/ 2147483647 h 1378"/>
                  <a:gd name="T80" fmla="*/ 2147483647 w 1407"/>
                  <a:gd name="T81" fmla="*/ 2147483647 h 1378"/>
                  <a:gd name="T82" fmla="*/ 2147483647 w 1407"/>
                  <a:gd name="T83" fmla="*/ 2147483647 h 1378"/>
                  <a:gd name="T84" fmla="*/ 2147483647 w 1407"/>
                  <a:gd name="T85" fmla="*/ 2147483647 h 1378"/>
                  <a:gd name="T86" fmla="*/ 2147483647 w 1407"/>
                  <a:gd name="T87" fmla="*/ 2147483647 h 1378"/>
                  <a:gd name="T88" fmla="*/ 2147483647 w 1407"/>
                  <a:gd name="T89" fmla="*/ 2147483647 h 1378"/>
                  <a:gd name="T90" fmla="*/ 2147483647 w 1407"/>
                  <a:gd name="T91" fmla="*/ 2147483647 h 1378"/>
                  <a:gd name="T92" fmla="*/ 2147483647 w 1407"/>
                  <a:gd name="T93" fmla="*/ 2147483647 h 1378"/>
                  <a:gd name="T94" fmla="*/ 2147483647 w 1407"/>
                  <a:gd name="T95" fmla="*/ 2147483647 h 1378"/>
                  <a:gd name="T96" fmla="*/ 2147483647 w 1407"/>
                  <a:gd name="T97" fmla="*/ 2147483647 h 1378"/>
                  <a:gd name="T98" fmla="*/ 2147483647 w 1407"/>
                  <a:gd name="T99" fmla="*/ 2147483647 h 1378"/>
                  <a:gd name="T100" fmla="*/ 2147483647 w 1407"/>
                  <a:gd name="T101" fmla="*/ 2147483647 h 1378"/>
                  <a:gd name="T102" fmla="*/ 2147483647 w 1407"/>
                  <a:gd name="T103" fmla="*/ 2147483647 h 1378"/>
                  <a:gd name="T104" fmla="*/ 2147483647 w 1407"/>
                  <a:gd name="T105" fmla="*/ 2147483647 h 1378"/>
                  <a:gd name="T106" fmla="*/ 2147483647 w 1407"/>
                  <a:gd name="T107" fmla="*/ 2147483647 h 1378"/>
                  <a:gd name="T108" fmla="*/ 2147483647 w 1407"/>
                  <a:gd name="T109" fmla="*/ 2147483647 h 1378"/>
                  <a:gd name="T110" fmla="*/ 2147483647 w 1407"/>
                  <a:gd name="T111" fmla="*/ 2147483647 h 1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07" h="1378">
                    <a:moveTo>
                      <a:pt x="4" y="552"/>
                    </a:moveTo>
                    <a:lnTo>
                      <a:pt x="30" y="572"/>
                    </a:lnTo>
                    <a:lnTo>
                      <a:pt x="42" y="598"/>
                    </a:lnTo>
                    <a:lnTo>
                      <a:pt x="64" y="612"/>
                    </a:lnTo>
                    <a:lnTo>
                      <a:pt x="80" y="638"/>
                    </a:lnTo>
                    <a:lnTo>
                      <a:pt x="168" y="722"/>
                    </a:lnTo>
                    <a:lnTo>
                      <a:pt x="186" y="824"/>
                    </a:lnTo>
                    <a:lnTo>
                      <a:pt x="210" y="866"/>
                    </a:lnTo>
                    <a:lnTo>
                      <a:pt x="290" y="938"/>
                    </a:lnTo>
                    <a:lnTo>
                      <a:pt x="336" y="950"/>
                    </a:lnTo>
                    <a:lnTo>
                      <a:pt x="398" y="854"/>
                    </a:lnTo>
                    <a:lnTo>
                      <a:pt x="422" y="848"/>
                    </a:lnTo>
                    <a:lnTo>
                      <a:pt x="442" y="854"/>
                    </a:lnTo>
                    <a:lnTo>
                      <a:pt x="532" y="858"/>
                    </a:lnTo>
                    <a:lnTo>
                      <a:pt x="610" y="950"/>
                    </a:lnTo>
                    <a:lnTo>
                      <a:pt x="644" y="1046"/>
                    </a:lnTo>
                    <a:lnTo>
                      <a:pt x="676" y="1084"/>
                    </a:lnTo>
                    <a:lnTo>
                      <a:pt x="692" y="1122"/>
                    </a:lnTo>
                    <a:lnTo>
                      <a:pt x="726" y="1148"/>
                    </a:lnTo>
                    <a:lnTo>
                      <a:pt x="752" y="1246"/>
                    </a:lnTo>
                    <a:lnTo>
                      <a:pt x="786" y="1300"/>
                    </a:lnTo>
                    <a:lnTo>
                      <a:pt x="820" y="1324"/>
                    </a:lnTo>
                    <a:lnTo>
                      <a:pt x="850" y="1330"/>
                    </a:lnTo>
                    <a:lnTo>
                      <a:pt x="880" y="1348"/>
                    </a:lnTo>
                    <a:lnTo>
                      <a:pt x="936" y="1354"/>
                    </a:lnTo>
                    <a:lnTo>
                      <a:pt x="974" y="1374"/>
                    </a:lnTo>
                    <a:lnTo>
                      <a:pt x="1010" y="1378"/>
                    </a:lnTo>
                    <a:lnTo>
                      <a:pt x="1012" y="1372"/>
                    </a:lnTo>
                    <a:lnTo>
                      <a:pt x="1004" y="1366"/>
                    </a:lnTo>
                    <a:lnTo>
                      <a:pt x="990" y="1328"/>
                    </a:lnTo>
                    <a:lnTo>
                      <a:pt x="988" y="1324"/>
                    </a:lnTo>
                    <a:lnTo>
                      <a:pt x="976" y="1250"/>
                    </a:lnTo>
                    <a:lnTo>
                      <a:pt x="984" y="1244"/>
                    </a:lnTo>
                    <a:lnTo>
                      <a:pt x="986" y="1220"/>
                    </a:lnTo>
                    <a:lnTo>
                      <a:pt x="984" y="1216"/>
                    </a:lnTo>
                    <a:lnTo>
                      <a:pt x="970" y="1214"/>
                    </a:lnTo>
                    <a:lnTo>
                      <a:pt x="964" y="1210"/>
                    </a:lnTo>
                    <a:lnTo>
                      <a:pt x="968" y="1202"/>
                    </a:lnTo>
                    <a:lnTo>
                      <a:pt x="982" y="1202"/>
                    </a:lnTo>
                    <a:lnTo>
                      <a:pt x="988" y="1208"/>
                    </a:lnTo>
                    <a:lnTo>
                      <a:pt x="998" y="1202"/>
                    </a:lnTo>
                    <a:lnTo>
                      <a:pt x="1004" y="1160"/>
                    </a:lnTo>
                    <a:lnTo>
                      <a:pt x="992" y="1140"/>
                    </a:lnTo>
                    <a:lnTo>
                      <a:pt x="1022" y="1134"/>
                    </a:lnTo>
                    <a:lnTo>
                      <a:pt x="1032" y="1114"/>
                    </a:lnTo>
                    <a:lnTo>
                      <a:pt x="1032" y="1110"/>
                    </a:lnTo>
                    <a:lnTo>
                      <a:pt x="1020" y="1112"/>
                    </a:lnTo>
                    <a:lnTo>
                      <a:pt x="1020" y="1102"/>
                    </a:lnTo>
                    <a:lnTo>
                      <a:pt x="1040" y="1092"/>
                    </a:lnTo>
                    <a:lnTo>
                      <a:pt x="1048" y="1092"/>
                    </a:lnTo>
                    <a:lnTo>
                      <a:pt x="1060" y="1080"/>
                    </a:lnTo>
                    <a:lnTo>
                      <a:pt x="1062" y="1072"/>
                    </a:lnTo>
                    <a:lnTo>
                      <a:pt x="1066" y="1068"/>
                    </a:lnTo>
                    <a:lnTo>
                      <a:pt x="1086" y="1066"/>
                    </a:lnTo>
                    <a:lnTo>
                      <a:pt x="1094" y="1062"/>
                    </a:lnTo>
                    <a:lnTo>
                      <a:pt x="1096" y="1052"/>
                    </a:lnTo>
                    <a:lnTo>
                      <a:pt x="1084" y="1042"/>
                    </a:lnTo>
                    <a:lnTo>
                      <a:pt x="1084" y="1034"/>
                    </a:lnTo>
                    <a:lnTo>
                      <a:pt x="1088" y="1028"/>
                    </a:lnTo>
                    <a:lnTo>
                      <a:pt x="1098" y="1032"/>
                    </a:lnTo>
                    <a:lnTo>
                      <a:pt x="1104" y="1038"/>
                    </a:lnTo>
                    <a:lnTo>
                      <a:pt x="1106" y="1036"/>
                    </a:lnTo>
                    <a:lnTo>
                      <a:pt x="1106" y="1028"/>
                    </a:lnTo>
                    <a:lnTo>
                      <a:pt x="1108" y="1024"/>
                    </a:lnTo>
                    <a:lnTo>
                      <a:pt x="1114" y="1026"/>
                    </a:lnTo>
                    <a:lnTo>
                      <a:pt x="1117" y="1036"/>
                    </a:lnTo>
                    <a:lnTo>
                      <a:pt x="1121" y="1036"/>
                    </a:lnTo>
                    <a:lnTo>
                      <a:pt x="1127" y="1032"/>
                    </a:lnTo>
                    <a:lnTo>
                      <a:pt x="1131" y="1024"/>
                    </a:lnTo>
                    <a:lnTo>
                      <a:pt x="1133" y="1022"/>
                    </a:lnTo>
                    <a:lnTo>
                      <a:pt x="1137" y="1038"/>
                    </a:lnTo>
                    <a:lnTo>
                      <a:pt x="1169" y="1028"/>
                    </a:lnTo>
                    <a:lnTo>
                      <a:pt x="1175" y="1030"/>
                    </a:lnTo>
                    <a:lnTo>
                      <a:pt x="1173" y="1032"/>
                    </a:lnTo>
                    <a:lnTo>
                      <a:pt x="1127" y="1052"/>
                    </a:lnTo>
                    <a:lnTo>
                      <a:pt x="1123" y="1058"/>
                    </a:lnTo>
                    <a:lnTo>
                      <a:pt x="1127" y="1060"/>
                    </a:lnTo>
                    <a:lnTo>
                      <a:pt x="1233" y="1002"/>
                    </a:lnTo>
                    <a:lnTo>
                      <a:pt x="1251" y="960"/>
                    </a:lnTo>
                    <a:lnTo>
                      <a:pt x="1253" y="896"/>
                    </a:lnTo>
                    <a:lnTo>
                      <a:pt x="1259" y="890"/>
                    </a:lnTo>
                    <a:lnTo>
                      <a:pt x="1265" y="886"/>
                    </a:lnTo>
                    <a:lnTo>
                      <a:pt x="1271" y="886"/>
                    </a:lnTo>
                    <a:lnTo>
                      <a:pt x="1271" y="910"/>
                    </a:lnTo>
                    <a:lnTo>
                      <a:pt x="1285" y="910"/>
                    </a:lnTo>
                    <a:lnTo>
                      <a:pt x="1283" y="920"/>
                    </a:lnTo>
                    <a:lnTo>
                      <a:pt x="1269" y="924"/>
                    </a:lnTo>
                    <a:lnTo>
                      <a:pt x="1275" y="926"/>
                    </a:lnTo>
                    <a:lnTo>
                      <a:pt x="1337" y="898"/>
                    </a:lnTo>
                    <a:lnTo>
                      <a:pt x="1373" y="896"/>
                    </a:lnTo>
                    <a:lnTo>
                      <a:pt x="1361" y="882"/>
                    </a:lnTo>
                    <a:lnTo>
                      <a:pt x="1373" y="872"/>
                    </a:lnTo>
                    <a:lnTo>
                      <a:pt x="1379" y="860"/>
                    </a:lnTo>
                    <a:lnTo>
                      <a:pt x="1385" y="850"/>
                    </a:lnTo>
                    <a:lnTo>
                      <a:pt x="1389" y="840"/>
                    </a:lnTo>
                    <a:lnTo>
                      <a:pt x="1387" y="822"/>
                    </a:lnTo>
                    <a:lnTo>
                      <a:pt x="1381" y="814"/>
                    </a:lnTo>
                    <a:lnTo>
                      <a:pt x="1387" y="802"/>
                    </a:lnTo>
                    <a:lnTo>
                      <a:pt x="1383" y="788"/>
                    </a:lnTo>
                    <a:lnTo>
                      <a:pt x="1401" y="754"/>
                    </a:lnTo>
                    <a:lnTo>
                      <a:pt x="1401" y="746"/>
                    </a:lnTo>
                    <a:lnTo>
                      <a:pt x="1405" y="740"/>
                    </a:lnTo>
                    <a:lnTo>
                      <a:pt x="1401" y="732"/>
                    </a:lnTo>
                    <a:lnTo>
                      <a:pt x="1407" y="728"/>
                    </a:lnTo>
                    <a:lnTo>
                      <a:pt x="1401" y="720"/>
                    </a:lnTo>
                    <a:lnTo>
                      <a:pt x="1403" y="708"/>
                    </a:lnTo>
                    <a:lnTo>
                      <a:pt x="1401" y="708"/>
                    </a:lnTo>
                    <a:lnTo>
                      <a:pt x="1397" y="706"/>
                    </a:lnTo>
                    <a:lnTo>
                      <a:pt x="1389" y="692"/>
                    </a:lnTo>
                    <a:lnTo>
                      <a:pt x="1391" y="684"/>
                    </a:lnTo>
                    <a:lnTo>
                      <a:pt x="1381" y="672"/>
                    </a:lnTo>
                    <a:lnTo>
                      <a:pt x="1383" y="668"/>
                    </a:lnTo>
                    <a:lnTo>
                      <a:pt x="1371" y="658"/>
                    </a:lnTo>
                    <a:lnTo>
                      <a:pt x="1373" y="644"/>
                    </a:lnTo>
                    <a:lnTo>
                      <a:pt x="1371" y="632"/>
                    </a:lnTo>
                    <a:lnTo>
                      <a:pt x="1347" y="606"/>
                    </a:lnTo>
                    <a:lnTo>
                      <a:pt x="1345" y="410"/>
                    </a:lnTo>
                    <a:lnTo>
                      <a:pt x="1331" y="404"/>
                    </a:lnTo>
                    <a:lnTo>
                      <a:pt x="1309" y="408"/>
                    </a:lnTo>
                    <a:lnTo>
                      <a:pt x="1301" y="398"/>
                    </a:lnTo>
                    <a:lnTo>
                      <a:pt x="1259" y="384"/>
                    </a:lnTo>
                    <a:lnTo>
                      <a:pt x="1249" y="370"/>
                    </a:lnTo>
                    <a:lnTo>
                      <a:pt x="1223" y="358"/>
                    </a:lnTo>
                    <a:lnTo>
                      <a:pt x="1211" y="370"/>
                    </a:lnTo>
                    <a:lnTo>
                      <a:pt x="1189" y="368"/>
                    </a:lnTo>
                    <a:lnTo>
                      <a:pt x="1183" y="360"/>
                    </a:lnTo>
                    <a:lnTo>
                      <a:pt x="1165" y="366"/>
                    </a:lnTo>
                    <a:lnTo>
                      <a:pt x="1165" y="372"/>
                    </a:lnTo>
                    <a:lnTo>
                      <a:pt x="1147" y="366"/>
                    </a:lnTo>
                    <a:lnTo>
                      <a:pt x="1125" y="374"/>
                    </a:lnTo>
                    <a:lnTo>
                      <a:pt x="1119" y="382"/>
                    </a:lnTo>
                    <a:lnTo>
                      <a:pt x="1112" y="382"/>
                    </a:lnTo>
                    <a:lnTo>
                      <a:pt x="1108" y="390"/>
                    </a:lnTo>
                    <a:lnTo>
                      <a:pt x="1100" y="380"/>
                    </a:lnTo>
                    <a:lnTo>
                      <a:pt x="1070" y="370"/>
                    </a:lnTo>
                    <a:lnTo>
                      <a:pt x="1060" y="360"/>
                    </a:lnTo>
                    <a:lnTo>
                      <a:pt x="1030" y="370"/>
                    </a:lnTo>
                    <a:lnTo>
                      <a:pt x="1032" y="374"/>
                    </a:lnTo>
                    <a:lnTo>
                      <a:pt x="1024" y="386"/>
                    </a:lnTo>
                    <a:lnTo>
                      <a:pt x="1016" y="376"/>
                    </a:lnTo>
                    <a:lnTo>
                      <a:pt x="1016" y="364"/>
                    </a:lnTo>
                    <a:lnTo>
                      <a:pt x="992" y="372"/>
                    </a:lnTo>
                    <a:lnTo>
                      <a:pt x="988" y="362"/>
                    </a:lnTo>
                    <a:lnTo>
                      <a:pt x="976" y="362"/>
                    </a:lnTo>
                    <a:lnTo>
                      <a:pt x="976" y="354"/>
                    </a:lnTo>
                    <a:lnTo>
                      <a:pt x="970" y="350"/>
                    </a:lnTo>
                    <a:lnTo>
                      <a:pt x="946" y="366"/>
                    </a:lnTo>
                    <a:lnTo>
                      <a:pt x="936" y="362"/>
                    </a:lnTo>
                    <a:lnTo>
                      <a:pt x="938" y="350"/>
                    </a:lnTo>
                    <a:lnTo>
                      <a:pt x="924" y="344"/>
                    </a:lnTo>
                    <a:lnTo>
                      <a:pt x="924" y="330"/>
                    </a:lnTo>
                    <a:lnTo>
                      <a:pt x="896" y="328"/>
                    </a:lnTo>
                    <a:lnTo>
                      <a:pt x="886" y="338"/>
                    </a:lnTo>
                    <a:lnTo>
                      <a:pt x="872" y="326"/>
                    </a:lnTo>
                    <a:lnTo>
                      <a:pt x="856" y="328"/>
                    </a:lnTo>
                    <a:lnTo>
                      <a:pt x="832" y="316"/>
                    </a:lnTo>
                    <a:lnTo>
                      <a:pt x="812" y="316"/>
                    </a:lnTo>
                    <a:lnTo>
                      <a:pt x="810" y="300"/>
                    </a:lnTo>
                    <a:lnTo>
                      <a:pt x="794" y="284"/>
                    </a:lnTo>
                    <a:lnTo>
                      <a:pt x="788" y="294"/>
                    </a:lnTo>
                    <a:lnTo>
                      <a:pt x="774" y="290"/>
                    </a:lnTo>
                    <a:lnTo>
                      <a:pt x="764" y="292"/>
                    </a:lnTo>
                    <a:lnTo>
                      <a:pt x="740" y="268"/>
                    </a:lnTo>
                    <a:lnTo>
                      <a:pt x="728" y="268"/>
                    </a:lnTo>
                    <a:lnTo>
                      <a:pt x="740" y="22"/>
                    </a:lnTo>
                    <a:lnTo>
                      <a:pt x="432" y="0"/>
                    </a:lnTo>
                    <a:lnTo>
                      <a:pt x="384" y="570"/>
                    </a:lnTo>
                    <a:lnTo>
                      <a:pt x="0" y="530"/>
                    </a:lnTo>
                    <a:lnTo>
                      <a:pt x="4" y="552"/>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31" name="Freeform 230"/>
              <p:cNvSpPr>
                <a:spLocks/>
              </p:cNvSpPr>
              <p:nvPr/>
            </p:nvSpPr>
            <p:spPr bwMode="auto">
              <a:xfrm>
                <a:off x="7745436" y="4774160"/>
                <a:ext cx="129518" cy="224654"/>
              </a:xfrm>
              <a:custGeom>
                <a:avLst/>
                <a:gdLst>
                  <a:gd name="T0" fmla="*/ 2147483647 w 398"/>
                  <a:gd name="T1" fmla="*/ 0 h 707"/>
                  <a:gd name="T2" fmla="*/ 2147483647 w 398"/>
                  <a:gd name="T3" fmla="*/ 2147483647 h 707"/>
                  <a:gd name="T4" fmla="*/ 2147483647 w 398"/>
                  <a:gd name="T5" fmla="*/ 2147483647 h 707"/>
                  <a:gd name="T6" fmla="*/ 2147483647 w 398"/>
                  <a:gd name="T7" fmla="*/ 2147483647 h 707"/>
                  <a:gd name="T8" fmla="*/ 2147483647 w 398"/>
                  <a:gd name="T9" fmla="*/ 2147483647 h 707"/>
                  <a:gd name="T10" fmla="*/ 2147483647 w 398"/>
                  <a:gd name="T11" fmla="*/ 2147483647 h 707"/>
                  <a:gd name="T12" fmla="*/ 2147483647 w 398"/>
                  <a:gd name="T13" fmla="*/ 2147483647 h 707"/>
                  <a:gd name="T14" fmla="*/ 2147483647 w 398"/>
                  <a:gd name="T15" fmla="*/ 2147483647 h 707"/>
                  <a:gd name="T16" fmla="*/ 2147483647 w 398"/>
                  <a:gd name="T17" fmla="*/ 2147483647 h 707"/>
                  <a:gd name="T18" fmla="*/ 2147483647 w 398"/>
                  <a:gd name="T19" fmla="*/ 2147483647 h 707"/>
                  <a:gd name="T20" fmla="*/ 2147483647 w 398"/>
                  <a:gd name="T21" fmla="*/ 2147483647 h 707"/>
                  <a:gd name="T22" fmla="*/ 2147483647 w 398"/>
                  <a:gd name="T23" fmla="*/ 2147483647 h 707"/>
                  <a:gd name="T24" fmla="*/ 2147483647 w 398"/>
                  <a:gd name="T25" fmla="*/ 2147483647 h 707"/>
                  <a:gd name="T26" fmla="*/ 2147483647 w 398"/>
                  <a:gd name="T27" fmla="*/ 2147483647 h 707"/>
                  <a:gd name="T28" fmla="*/ 2147483647 w 398"/>
                  <a:gd name="T29" fmla="*/ 2147483647 h 707"/>
                  <a:gd name="T30" fmla="*/ 2147483647 w 398"/>
                  <a:gd name="T31" fmla="*/ 2147483647 h 707"/>
                  <a:gd name="T32" fmla="*/ 2147483647 w 398"/>
                  <a:gd name="T33" fmla="*/ 2147483647 h 707"/>
                  <a:gd name="T34" fmla="*/ 2147483647 w 398"/>
                  <a:gd name="T35" fmla="*/ 2147483647 h 707"/>
                  <a:gd name="T36" fmla="*/ 2147483647 w 398"/>
                  <a:gd name="T37" fmla="*/ 2147483647 h 707"/>
                  <a:gd name="T38" fmla="*/ 2147483647 w 398"/>
                  <a:gd name="T39" fmla="*/ 2147483647 h 707"/>
                  <a:gd name="T40" fmla="*/ 2147483647 w 398"/>
                  <a:gd name="T41" fmla="*/ 2147483647 h 707"/>
                  <a:gd name="T42" fmla="*/ 2147483647 w 398"/>
                  <a:gd name="T43" fmla="*/ 2147483647 h 707"/>
                  <a:gd name="T44" fmla="*/ 2147483647 w 398"/>
                  <a:gd name="T45" fmla="*/ 2147483647 h 707"/>
                  <a:gd name="T46" fmla="*/ 2147483647 w 398"/>
                  <a:gd name="T47" fmla="*/ 2147483647 h 707"/>
                  <a:gd name="T48" fmla="*/ 2147483647 w 398"/>
                  <a:gd name="T49" fmla="*/ 2147483647 h 707"/>
                  <a:gd name="T50" fmla="*/ 2147483647 w 398"/>
                  <a:gd name="T51" fmla="*/ 2147483647 h 707"/>
                  <a:gd name="T52" fmla="*/ 2147483647 w 398"/>
                  <a:gd name="T53" fmla="*/ 2147483647 h 707"/>
                  <a:gd name="T54" fmla="*/ 2147483647 w 398"/>
                  <a:gd name="T55" fmla="*/ 2147483647 h 707"/>
                  <a:gd name="T56" fmla="*/ 2147483647 w 398"/>
                  <a:gd name="T57" fmla="*/ 2147483647 h 707"/>
                  <a:gd name="T58" fmla="*/ 2147483647 w 398"/>
                  <a:gd name="T59" fmla="*/ 2147483647 h 707"/>
                  <a:gd name="T60" fmla="*/ 2147483647 w 398"/>
                  <a:gd name="T61" fmla="*/ 2147483647 h 707"/>
                  <a:gd name="T62" fmla="*/ 2147483647 w 398"/>
                  <a:gd name="T63" fmla="*/ 2147483647 h 707"/>
                  <a:gd name="T64" fmla="*/ 2147483647 w 398"/>
                  <a:gd name="T65" fmla="*/ 2147483647 h 707"/>
                  <a:gd name="T66" fmla="*/ 2147483647 w 398"/>
                  <a:gd name="T67" fmla="*/ 2147483647 h 707"/>
                  <a:gd name="T68" fmla="*/ 2147483647 w 398"/>
                  <a:gd name="T69" fmla="*/ 2147483647 h 707"/>
                  <a:gd name="T70" fmla="*/ 2147483647 w 398"/>
                  <a:gd name="T71" fmla="*/ 2147483647 h 707"/>
                  <a:gd name="T72" fmla="*/ 2147483647 w 398"/>
                  <a:gd name="T73" fmla="*/ 2147483647 h 707"/>
                  <a:gd name="T74" fmla="*/ 2147483647 w 398"/>
                  <a:gd name="T75" fmla="*/ 2147483647 h 707"/>
                  <a:gd name="T76" fmla="*/ 2147483647 w 398"/>
                  <a:gd name="T77" fmla="*/ 2147483647 h 707"/>
                  <a:gd name="T78" fmla="*/ 2147483647 w 398"/>
                  <a:gd name="T79" fmla="*/ 2147483647 h 707"/>
                  <a:gd name="T80" fmla="*/ 2147483647 w 398"/>
                  <a:gd name="T81" fmla="*/ 2147483647 h 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8" h="707">
                    <a:moveTo>
                      <a:pt x="336" y="24"/>
                    </a:moveTo>
                    <a:lnTo>
                      <a:pt x="334" y="0"/>
                    </a:lnTo>
                    <a:lnTo>
                      <a:pt x="70" y="16"/>
                    </a:lnTo>
                    <a:lnTo>
                      <a:pt x="90" y="28"/>
                    </a:lnTo>
                    <a:lnTo>
                      <a:pt x="94" y="42"/>
                    </a:lnTo>
                    <a:lnTo>
                      <a:pt x="116" y="58"/>
                    </a:lnTo>
                    <a:lnTo>
                      <a:pt x="120" y="74"/>
                    </a:lnTo>
                    <a:lnTo>
                      <a:pt x="116" y="96"/>
                    </a:lnTo>
                    <a:lnTo>
                      <a:pt x="106" y="106"/>
                    </a:lnTo>
                    <a:lnTo>
                      <a:pt x="102" y="126"/>
                    </a:lnTo>
                    <a:lnTo>
                      <a:pt x="72" y="144"/>
                    </a:lnTo>
                    <a:lnTo>
                      <a:pt x="38" y="152"/>
                    </a:lnTo>
                    <a:lnTo>
                      <a:pt x="34" y="174"/>
                    </a:lnTo>
                    <a:lnTo>
                      <a:pt x="48" y="190"/>
                    </a:lnTo>
                    <a:lnTo>
                      <a:pt x="50" y="208"/>
                    </a:lnTo>
                    <a:lnTo>
                      <a:pt x="38" y="224"/>
                    </a:lnTo>
                    <a:lnTo>
                      <a:pt x="34" y="246"/>
                    </a:lnTo>
                    <a:lnTo>
                      <a:pt x="8" y="260"/>
                    </a:lnTo>
                    <a:lnTo>
                      <a:pt x="12" y="280"/>
                    </a:lnTo>
                    <a:lnTo>
                      <a:pt x="4" y="286"/>
                    </a:lnTo>
                    <a:lnTo>
                      <a:pt x="0" y="318"/>
                    </a:lnTo>
                    <a:lnTo>
                      <a:pt x="16" y="368"/>
                    </a:lnTo>
                    <a:lnTo>
                      <a:pt x="44" y="390"/>
                    </a:lnTo>
                    <a:lnTo>
                      <a:pt x="50" y="402"/>
                    </a:lnTo>
                    <a:lnTo>
                      <a:pt x="74" y="420"/>
                    </a:lnTo>
                    <a:lnTo>
                      <a:pt x="86" y="460"/>
                    </a:lnTo>
                    <a:lnTo>
                      <a:pt x="92" y="470"/>
                    </a:lnTo>
                    <a:lnTo>
                      <a:pt x="100" y="472"/>
                    </a:lnTo>
                    <a:lnTo>
                      <a:pt x="110" y="460"/>
                    </a:lnTo>
                    <a:lnTo>
                      <a:pt x="128" y="464"/>
                    </a:lnTo>
                    <a:lnTo>
                      <a:pt x="142" y="474"/>
                    </a:lnTo>
                    <a:lnTo>
                      <a:pt x="142" y="478"/>
                    </a:lnTo>
                    <a:lnTo>
                      <a:pt x="136" y="490"/>
                    </a:lnTo>
                    <a:lnTo>
                      <a:pt x="138" y="502"/>
                    </a:lnTo>
                    <a:lnTo>
                      <a:pt x="120" y="537"/>
                    </a:lnTo>
                    <a:lnTo>
                      <a:pt x="124" y="553"/>
                    </a:lnTo>
                    <a:lnTo>
                      <a:pt x="156" y="583"/>
                    </a:lnTo>
                    <a:lnTo>
                      <a:pt x="168" y="585"/>
                    </a:lnTo>
                    <a:lnTo>
                      <a:pt x="210" y="617"/>
                    </a:lnTo>
                    <a:lnTo>
                      <a:pt x="210" y="633"/>
                    </a:lnTo>
                    <a:lnTo>
                      <a:pt x="220" y="651"/>
                    </a:lnTo>
                    <a:lnTo>
                      <a:pt x="212" y="671"/>
                    </a:lnTo>
                    <a:lnTo>
                      <a:pt x="218" y="673"/>
                    </a:lnTo>
                    <a:lnTo>
                      <a:pt x="228" y="697"/>
                    </a:lnTo>
                    <a:lnTo>
                      <a:pt x="240" y="703"/>
                    </a:lnTo>
                    <a:lnTo>
                      <a:pt x="236" y="693"/>
                    </a:lnTo>
                    <a:lnTo>
                      <a:pt x="240" y="691"/>
                    </a:lnTo>
                    <a:lnTo>
                      <a:pt x="248" y="705"/>
                    </a:lnTo>
                    <a:lnTo>
                      <a:pt x="256" y="707"/>
                    </a:lnTo>
                    <a:lnTo>
                      <a:pt x="250" y="693"/>
                    </a:lnTo>
                    <a:lnTo>
                      <a:pt x="266" y="673"/>
                    </a:lnTo>
                    <a:lnTo>
                      <a:pt x="314" y="689"/>
                    </a:lnTo>
                    <a:lnTo>
                      <a:pt x="324" y="679"/>
                    </a:lnTo>
                    <a:lnTo>
                      <a:pt x="314" y="661"/>
                    </a:lnTo>
                    <a:lnTo>
                      <a:pt x="316" y="647"/>
                    </a:lnTo>
                    <a:lnTo>
                      <a:pt x="354" y="633"/>
                    </a:lnTo>
                    <a:lnTo>
                      <a:pt x="346" y="611"/>
                    </a:lnTo>
                    <a:lnTo>
                      <a:pt x="356" y="591"/>
                    </a:lnTo>
                    <a:lnTo>
                      <a:pt x="354" y="591"/>
                    </a:lnTo>
                    <a:lnTo>
                      <a:pt x="350" y="591"/>
                    </a:lnTo>
                    <a:lnTo>
                      <a:pt x="356" y="587"/>
                    </a:lnTo>
                    <a:lnTo>
                      <a:pt x="348" y="581"/>
                    </a:lnTo>
                    <a:lnTo>
                      <a:pt x="356" y="581"/>
                    </a:lnTo>
                    <a:lnTo>
                      <a:pt x="352" y="561"/>
                    </a:lnTo>
                    <a:lnTo>
                      <a:pt x="360" y="557"/>
                    </a:lnTo>
                    <a:lnTo>
                      <a:pt x="354" y="555"/>
                    </a:lnTo>
                    <a:lnTo>
                      <a:pt x="364" y="549"/>
                    </a:lnTo>
                    <a:lnTo>
                      <a:pt x="356" y="537"/>
                    </a:lnTo>
                    <a:lnTo>
                      <a:pt x="360" y="529"/>
                    </a:lnTo>
                    <a:lnTo>
                      <a:pt x="370" y="529"/>
                    </a:lnTo>
                    <a:lnTo>
                      <a:pt x="378" y="508"/>
                    </a:lnTo>
                    <a:lnTo>
                      <a:pt x="388" y="502"/>
                    </a:lnTo>
                    <a:lnTo>
                      <a:pt x="386" y="494"/>
                    </a:lnTo>
                    <a:lnTo>
                      <a:pt x="398" y="470"/>
                    </a:lnTo>
                    <a:lnTo>
                      <a:pt x="392" y="454"/>
                    </a:lnTo>
                    <a:lnTo>
                      <a:pt x="394" y="444"/>
                    </a:lnTo>
                    <a:lnTo>
                      <a:pt x="380" y="424"/>
                    </a:lnTo>
                    <a:lnTo>
                      <a:pt x="386" y="412"/>
                    </a:lnTo>
                    <a:lnTo>
                      <a:pt x="382" y="400"/>
                    </a:lnTo>
                    <a:lnTo>
                      <a:pt x="392" y="390"/>
                    </a:lnTo>
                    <a:lnTo>
                      <a:pt x="368" y="92"/>
                    </a:lnTo>
                    <a:lnTo>
                      <a:pt x="336" y="24"/>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32" name="Freeform 231"/>
              <p:cNvSpPr>
                <a:spLocks/>
              </p:cNvSpPr>
              <p:nvPr/>
            </p:nvSpPr>
            <p:spPr bwMode="auto">
              <a:xfrm>
                <a:off x="7947885" y="4769007"/>
                <a:ext cx="137228" cy="152005"/>
              </a:xfrm>
              <a:custGeom>
                <a:avLst/>
                <a:gdLst>
                  <a:gd name="T0" fmla="*/ 372 w 422"/>
                  <a:gd name="T1" fmla="*/ 8 h 478"/>
                  <a:gd name="T2" fmla="*/ 286 w 422"/>
                  <a:gd name="T3" fmla="*/ 74 h 478"/>
                  <a:gd name="T4" fmla="*/ 258 w 422"/>
                  <a:gd name="T5" fmla="*/ 76 h 478"/>
                  <a:gd name="T6" fmla="*/ 228 w 422"/>
                  <a:gd name="T7" fmla="*/ 92 h 478"/>
                  <a:gd name="T8" fmla="*/ 196 w 422"/>
                  <a:gd name="T9" fmla="*/ 90 h 478"/>
                  <a:gd name="T10" fmla="*/ 190 w 422"/>
                  <a:gd name="T11" fmla="*/ 86 h 478"/>
                  <a:gd name="T12" fmla="*/ 178 w 422"/>
                  <a:gd name="T13" fmla="*/ 88 h 478"/>
                  <a:gd name="T14" fmla="*/ 170 w 422"/>
                  <a:gd name="T15" fmla="*/ 86 h 478"/>
                  <a:gd name="T16" fmla="*/ 156 w 422"/>
                  <a:gd name="T17" fmla="*/ 76 h 478"/>
                  <a:gd name="T18" fmla="*/ 130 w 422"/>
                  <a:gd name="T19" fmla="*/ 70 h 478"/>
                  <a:gd name="T20" fmla="*/ 0 w 422"/>
                  <a:gd name="T21" fmla="*/ 86 h 478"/>
                  <a:gd name="T22" fmla="*/ 36 w 422"/>
                  <a:gd name="T23" fmla="*/ 416 h 478"/>
                  <a:gd name="T24" fmla="*/ 44 w 422"/>
                  <a:gd name="T25" fmla="*/ 410 h 478"/>
                  <a:gd name="T26" fmla="*/ 56 w 422"/>
                  <a:gd name="T27" fmla="*/ 418 h 478"/>
                  <a:gd name="T28" fmla="*/ 72 w 422"/>
                  <a:gd name="T29" fmla="*/ 412 h 478"/>
                  <a:gd name="T30" fmla="*/ 86 w 422"/>
                  <a:gd name="T31" fmla="*/ 422 h 478"/>
                  <a:gd name="T32" fmla="*/ 98 w 422"/>
                  <a:gd name="T33" fmla="*/ 446 h 478"/>
                  <a:gd name="T34" fmla="*/ 132 w 422"/>
                  <a:gd name="T35" fmla="*/ 448 h 478"/>
                  <a:gd name="T36" fmla="*/ 146 w 422"/>
                  <a:gd name="T37" fmla="*/ 462 h 478"/>
                  <a:gd name="T38" fmla="*/ 156 w 422"/>
                  <a:gd name="T39" fmla="*/ 462 h 478"/>
                  <a:gd name="T40" fmla="*/ 158 w 422"/>
                  <a:gd name="T41" fmla="*/ 456 h 478"/>
                  <a:gd name="T42" fmla="*/ 168 w 422"/>
                  <a:gd name="T43" fmla="*/ 452 h 478"/>
                  <a:gd name="T44" fmla="*/ 190 w 422"/>
                  <a:gd name="T45" fmla="*/ 464 h 478"/>
                  <a:gd name="T46" fmla="*/ 206 w 422"/>
                  <a:gd name="T47" fmla="*/ 458 h 478"/>
                  <a:gd name="T48" fmla="*/ 216 w 422"/>
                  <a:gd name="T49" fmla="*/ 444 h 478"/>
                  <a:gd name="T50" fmla="*/ 228 w 422"/>
                  <a:gd name="T51" fmla="*/ 440 h 478"/>
                  <a:gd name="T52" fmla="*/ 236 w 422"/>
                  <a:gd name="T53" fmla="*/ 460 h 478"/>
                  <a:gd name="T54" fmla="*/ 250 w 422"/>
                  <a:gd name="T55" fmla="*/ 462 h 478"/>
                  <a:gd name="T56" fmla="*/ 264 w 422"/>
                  <a:gd name="T57" fmla="*/ 478 h 478"/>
                  <a:gd name="T58" fmla="*/ 288 w 422"/>
                  <a:gd name="T59" fmla="*/ 470 h 478"/>
                  <a:gd name="T60" fmla="*/ 290 w 422"/>
                  <a:gd name="T61" fmla="*/ 452 h 478"/>
                  <a:gd name="T62" fmla="*/ 300 w 422"/>
                  <a:gd name="T63" fmla="*/ 446 h 478"/>
                  <a:gd name="T64" fmla="*/ 292 w 422"/>
                  <a:gd name="T65" fmla="*/ 426 h 478"/>
                  <a:gd name="T66" fmla="*/ 306 w 422"/>
                  <a:gd name="T67" fmla="*/ 396 h 478"/>
                  <a:gd name="T68" fmla="*/ 316 w 422"/>
                  <a:gd name="T69" fmla="*/ 396 h 478"/>
                  <a:gd name="T70" fmla="*/ 320 w 422"/>
                  <a:gd name="T71" fmla="*/ 410 h 478"/>
                  <a:gd name="T72" fmla="*/ 328 w 422"/>
                  <a:gd name="T73" fmla="*/ 400 h 478"/>
                  <a:gd name="T74" fmla="*/ 334 w 422"/>
                  <a:gd name="T75" fmla="*/ 402 h 478"/>
                  <a:gd name="T76" fmla="*/ 326 w 422"/>
                  <a:gd name="T77" fmla="*/ 384 h 478"/>
                  <a:gd name="T78" fmla="*/ 332 w 422"/>
                  <a:gd name="T79" fmla="*/ 380 h 478"/>
                  <a:gd name="T80" fmla="*/ 330 w 422"/>
                  <a:gd name="T81" fmla="*/ 370 h 478"/>
                  <a:gd name="T82" fmla="*/ 336 w 422"/>
                  <a:gd name="T83" fmla="*/ 358 h 478"/>
                  <a:gd name="T84" fmla="*/ 346 w 422"/>
                  <a:gd name="T85" fmla="*/ 354 h 478"/>
                  <a:gd name="T86" fmla="*/ 356 w 422"/>
                  <a:gd name="T87" fmla="*/ 336 h 478"/>
                  <a:gd name="T88" fmla="*/ 366 w 422"/>
                  <a:gd name="T89" fmla="*/ 344 h 478"/>
                  <a:gd name="T90" fmla="*/ 378 w 422"/>
                  <a:gd name="T91" fmla="*/ 334 h 478"/>
                  <a:gd name="T92" fmla="*/ 408 w 422"/>
                  <a:gd name="T93" fmla="*/ 302 h 478"/>
                  <a:gd name="T94" fmla="*/ 410 w 422"/>
                  <a:gd name="T95" fmla="*/ 288 h 478"/>
                  <a:gd name="T96" fmla="*/ 404 w 422"/>
                  <a:gd name="T97" fmla="*/ 282 h 478"/>
                  <a:gd name="T98" fmla="*/ 410 w 422"/>
                  <a:gd name="T99" fmla="*/ 270 h 478"/>
                  <a:gd name="T100" fmla="*/ 408 w 422"/>
                  <a:gd name="T101" fmla="*/ 264 h 478"/>
                  <a:gd name="T102" fmla="*/ 412 w 422"/>
                  <a:gd name="T103" fmla="*/ 262 h 478"/>
                  <a:gd name="T104" fmla="*/ 412 w 422"/>
                  <a:gd name="T105" fmla="*/ 240 h 478"/>
                  <a:gd name="T106" fmla="*/ 420 w 422"/>
                  <a:gd name="T107" fmla="*/ 210 h 478"/>
                  <a:gd name="T108" fmla="*/ 416 w 422"/>
                  <a:gd name="T109" fmla="*/ 200 h 478"/>
                  <a:gd name="T110" fmla="*/ 418 w 422"/>
                  <a:gd name="T111" fmla="*/ 192 h 478"/>
                  <a:gd name="T112" fmla="*/ 408 w 422"/>
                  <a:gd name="T113" fmla="*/ 176 h 478"/>
                  <a:gd name="T114" fmla="*/ 410 w 422"/>
                  <a:gd name="T115" fmla="*/ 172 h 478"/>
                  <a:gd name="T116" fmla="*/ 422 w 422"/>
                  <a:gd name="T117" fmla="*/ 168 h 478"/>
                  <a:gd name="T118" fmla="*/ 422 w 422"/>
                  <a:gd name="T119" fmla="*/ 168 h 478"/>
                  <a:gd name="T120" fmla="*/ 396 w 422"/>
                  <a:gd name="T121" fmla="*/ 0 h 478"/>
                  <a:gd name="T122" fmla="*/ 372 w 422"/>
                  <a:gd name="T123" fmla="*/ 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2" h="478">
                    <a:moveTo>
                      <a:pt x="372" y="8"/>
                    </a:moveTo>
                    <a:lnTo>
                      <a:pt x="286" y="74"/>
                    </a:lnTo>
                    <a:lnTo>
                      <a:pt x="258" y="76"/>
                    </a:lnTo>
                    <a:lnTo>
                      <a:pt x="228" y="92"/>
                    </a:lnTo>
                    <a:lnTo>
                      <a:pt x="196" y="90"/>
                    </a:lnTo>
                    <a:lnTo>
                      <a:pt x="190" y="86"/>
                    </a:lnTo>
                    <a:lnTo>
                      <a:pt x="178" y="88"/>
                    </a:lnTo>
                    <a:lnTo>
                      <a:pt x="170" y="86"/>
                    </a:lnTo>
                    <a:lnTo>
                      <a:pt x="156" y="76"/>
                    </a:lnTo>
                    <a:lnTo>
                      <a:pt x="130" y="70"/>
                    </a:lnTo>
                    <a:lnTo>
                      <a:pt x="0" y="86"/>
                    </a:lnTo>
                    <a:lnTo>
                      <a:pt x="36" y="416"/>
                    </a:lnTo>
                    <a:lnTo>
                      <a:pt x="44" y="410"/>
                    </a:lnTo>
                    <a:lnTo>
                      <a:pt x="56" y="418"/>
                    </a:lnTo>
                    <a:lnTo>
                      <a:pt x="72" y="412"/>
                    </a:lnTo>
                    <a:lnTo>
                      <a:pt x="86" y="422"/>
                    </a:lnTo>
                    <a:lnTo>
                      <a:pt x="98" y="446"/>
                    </a:lnTo>
                    <a:lnTo>
                      <a:pt x="132" y="448"/>
                    </a:lnTo>
                    <a:lnTo>
                      <a:pt x="146" y="462"/>
                    </a:lnTo>
                    <a:lnTo>
                      <a:pt x="156" y="462"/>
                    </a:lnTo>
                    <a:lnTo>
                      <a:pt x="158" y="456"/>
                    </a:lnTo>
                    <a:lnTo>
                      <a:pt x="168" y="452"/>
                    </a:lnTo>
                    <a:lnTo>
                      <a:pt x="190" y="464"/>
                    </a:lnTo>
                    <a:lnTo>
                      <a:pt x="206" y="458"/>
                    </a:lnTo>
                    <a:lnTo>
                      <a:pt x="216" y="444"/>
                    </a:lnTo>
                    <a:lnTo>
                      <a:pt x="228" y="440"/>
                    </a:lnTo>
                    <a:lnTo>
                      <a:pt x="236" y="460"/>
                    </a:lnTo>
                    <a:lnTo>
                      <a:pt x="250" y="462"/>
                    </a:lnTo>
                    <a:lnTo>
                      <a:pt x="264" y="478"/>
                    </a:lnTo>
                    <a:lnTo>
                      <a:pt x="288" y="470"/>
                    </a:lnTo>
                    <a:lnTo>
                      <a:pt x="290" y="452"/>
                    </a:lnTo>
                    <a:lnTo>
                      <a:pt x="300" y="446"/>
                    </a:lnTo>
                    <a:lnTo>
                      <a:pt x="292" y="426"/>
                    </a:lnTo>
                    <a:lnTo>
                      <a:pt x="306" y="396"/>
                    </a:lnTo>
                    <a:lnTo>
                      <a:pt x="316" y="396"/>
                    </a:lnTo>
                    <a:lnTo>
                      <a:pt x="320" y="410"/>
                    </a:lnTo>
                    <a:lnTo>
                      <a:pt x="328" y="400"/>
                    </a:lnTo>
                    <a:lnTo>
                      <a:pt x="334" y="402"/>
                    </a:lnTo>
                    <a:lnTo>
                      <a:pt x="326" y="384"/>
                    </a:lnTo>
                    <a:lnTo>
                      <a:pt x="332" y="380"/>
                    </a:lnTo>
                    <a:lnTo>
                      <a:pt x="330" y="370"/>
                    </a:lnTo>
                    <a:lnTo>
                      <a:pt x="336" y="358"/>
                    </a:lnTo>
                    <a:lnTo>
                      <a:pt x="346" y="354"/>
                    </a:lnTo>
                    <a:lnTo>
                      <a:pt x="356" y="336"/>
                    </a:lnTo>
                    <a:lnTo>
                      <a:pt x="366" y="344"/>
                    </a:lnTo>
                    <a:lnTo>
                      <a:pt x="378" y="334"/>
                    </a:lnTo>
                    <a:lnTo>
                      <a:pt x="408" y="302"/>
                    </a:lnTo>
                    <a:lnTo>
                      <a:pt x="410" y="288"/>
                    </a:lnTo>
                    <a:lnTo>
                      <a:pt x="404" y="282"/>
                    </a:lnTo>
                    <a:lnTo>
                      <a:pt x="410" y="270"/>
                    </a:lnTo>
                    <a:lnTo>
                      <a:pt x="408" y="264"/>
                    </a:lnTo>
                    <a:lnTo>
                      <a:pt x="412" y="262"/>
                    </a:lnTo>
                    <a:lnTo>
                      <a:pt x="412" y="240"/>
                    </a:lnTo>
                    <a:lnTo>
                      <a:pt x="420" y="210"/>
                    </a:lnTo>
                    <a:lnTo>
                      <a:pt x="416" y="200"/>
                    </a:lnTo>
                    <a:lnTo>
                      <a:pt x="418" y="192"/>
                    </a:lnTo>
                    <a:lnTo>
                      <a:pt x="408" y="176"/>
                    </a:lnTo>
                    <a:lnTo>
                      <a:pt x="410" y="172"/>
                    </a:lnTo>
                    <a:lnTo>
                      <a:pt x="422" y="168"/>
                    </a:lnTo>
                    <a:lnTo>
                      <a:pt x="422" y="168"/>
                    </a:lnTo>
                    <a:lnTo>
                      <a:pt x="396" y="0"/>
                    </a:lnTo>
                    <a:lnTo>
                      <a:pt x="372" y="8"/>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defRPr/>
                </a:pPr>
                <a:endParaRPr lang="en-US" sz="1000" b="1" dirty="0">
                  <a:solidFill>
                    <a:srgbClr val="000000"/>
                  </a:solidFill>
                  <a:latin typeface="Berkeley LT Bold" charset="0"/>
                  <a:ea typeface="MS PGothic" pitchFamily="34" charset="-128"/>
                  <a:cs typeface="ＭＳ Ｐゴシック" charset="0"/>
                </a:endParaRPr>
              </a:p>
            </p:txBody>
          </p:sp>
          <p:sp>
            <p:nvSpPr>
              <p:cNvPr id="233" name="Freeform 232"/>
              <p:cNvSpPr>
                <a:spLocks/>
              </p:cNvSpPr>
              <p:nvPr/>
            </p:nvSpPr>
            <p:spPr bwMode="auto">
              <a:xfrm>
                <a:off x="7564176" y="5354067"/>
                <a:ext cx="22780" cy="23514"/>
              </a:xfrm>
              <a:custGeom>
                <a:avLst/>
                <a:gdLst>
                  <a:gd name="T0" fmla="*/ 2147483647 w 70"/>
                  <a:gd name="T1" fmla="*/ 2147483647 h 74"/>
                  <a:gd name="T2" fmla="*/ 2147483647 w 70"/>
                  <a:gd name="T3" fmla="*/ 2147483647 h 74"/>
                  <a:gd name="T4" fmla="*/ 2147483647 w 70"/>
                  <a:gd name="T5" fmla="*/ 2147483647 h 74"/>
                  <a:gd name="T6" fmla="*/ 2147483647 w 70"/>
                  <a:gd name="T7" fmla="*/ 2147483647 h 74"/>
                  <a:gd name="T8" fmla="*/ 2147483647 w 70"/>
                  <a:gd name="T9" fmla="*/ 2147483647 h 74"/>
                  <a:gd name="T10" fmla="*/ 2147483647 w 70"/>
                  <a:gd name="T11" fmla="*/ 2147483647 h 74"/>
                  <a:gd name="T12" fmla="*/ 2147483647 w 70"/>
                  <a:gd name="T13" fmla="*/ 2147483647 h 74"/>
                  <a:gd name="T14" fmla="*/ 2147483647 w 70"/>
                  <a:gd name="T15" fmla="*/ 0 h 74"/>
                  <a:gd name="T16" fmla="*/ 2147483647 w 70"/>
                  <a:gd name="T17" fmla="*/ 2147483647 h 74"/>
                  <a:gd name="T18" fmla="*/ 2147483647 w 70"/>
                  <a:gd name="T19" fmla="*/ 2147483647 h 74"/>
                  <a:gd name="T20" fmla="*/ 2147483647 w 70"/>
                  <a:gd name="T21" fmla="*/ 2147483647 h 74"/>
                  <a:gd name="T22" fmla="*/ 2147483647 w 70"/>
                  <a:gd name="T23" fmla="*/ 2147483647 h 74"/>
                  <a:gd name="T24" fmla="*/ 0 w 70"/>
                  <a:gd name="T25" fmla="*/ 2147483647 h 74"/>
                  <a:gd name="T26" fmla="*/ 2147483647 w 70"/>
                  <a:gd name="T27" fmla="*/ 2147483647 h 74"/>
                  <a:gd name="T28" fmla="*/ 2147483647 w 70"/>
                  <a:gd name="T29" fmla="*/ 2147483647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74">
                    <a:moveTo>
                      <a:pt x="16" y="42"/>
                    </a:moveTo>
                    <a:lnTo>
                      <a:pt x="20" y="42"/>
                    </a:lnTo>
                    <a:lnTo>
                      <a:pt x="22" y="32"/>
                    </a:lnTo>
                    <a:lnTo>
                      <a:pt x="40" y="18"/>
                    </a:lnTo>
                    <a:lnTo>
                      <a:pt x="44" y="18"/>
                    </a:lnTo>
                    <a:lnTo>
                      <a:pt x="54" y="12"/>
                    </a:lnTo>
                    <a:lnTo>
                      <a:pt x="60" y="4"/>
                    </a:lnTo>
                    <a:lnTo>
                      <a:pt x="66" y="0"/>
                    </a:lnTo>
                    <a:lnTo>
                      <a:pt x="70" y="4"/>
                    </a:lnTo>
                    <a:lnTo>
                      <a:pt x="68" y="12"/>
                    </a:lnTo>
                    <a:lnTo>
                      <a:pt x="8" y="74"/>
                    </a:lnTo>
                    <a:lnTo>
                      <a:pt x="4" y="74"/>
                    </a:lnTo>
                    <a:lnTo>
                      <a:pt x="0" y="70"/>
                    </a:lnTo>
                    <a:lnTo>
                      <a:pt x="16" y="46"/>
                    </a:lnTo>
                    <a:lnTo>
                      <a:pt x="16" y="42"/>
                    </a:lnTo>
                    <a:close/>
                  </a:path>
                </a:pathLst>
              </a:custGeom>
              <a:solidFill>
                <a:srgbClr val="256CB4"/>
              </a:solidFill>
              <a:ln w="3175">
                <a:solidFill>
                  <a:srgbClr val="404040"/>
                </a:solidFill>
                <a:prstDash val="solid"/>
                <a:round/>
                <a:headEnd/>
                <a:tailEnd/>
              </a:ln>
            </p:spPr>
            <p:txBody>
              <a:bodyPr/>
              <a:lstStyle/>
              <a:p>
                <a:pPr algn="ctr" fontAlgn="base">
                  <a:spcBef>
                    <a:spcPct val="0"/>
                  </a:spcBef>
                  <a:spcAft>
                    <a:spcPct val="0"/>
                  </a:spcAft>
                </a:pPr>
                <a:endParaRPr lang="en-US" sz="1000" b="1" dirty="0">
                  <a:solidFill>
                    <a:srgbClr val="000000"/>
                  </a:solidFill>
                  <a:latin typeface="Berkeley LT Bold" charset="0"/>
                  <a:ea typeface="ＭＳ Ｐゴシック" charset="0"/>
                  <a:cs typeface="ＭＳ Ｐゴシック" charset="0"/>
                </a:endParaRPr>
              </a:p>
            </p:txBody>
          </p:sp>
          <p:sp>
            <p:nvSpPr>
              <p:cNvPr id="234" name="Rectangle 233"/>
              <p:cNvSpPr/>
              <p:nvPr/>
            </p:nvSpPr>
            <p:spPr bwMode="auto">
              <a:xfrm>
                <a:off x="7142164" y="5003352"/>
                <a:ext cx="80362" cy="48977"/>
              </a:xfrm>
              <a:prstGeom prst="rect">
                <a:avLst/>
              </a:prstGeom>
              <a:solidFill>
                <a:srgbClr val="256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Bef>
                    <a:spcPct val="0"/>
                  </a:spcBef>
                  <a:spcAft>
                    <a:spcPct val="0"/>
                  </a:spcAft>
                  <a:defRPr/>
                </a:pPr>
                <a:endParaRPr lang="en-US" sz="200" b="1" dirty="0">
                  <a:solidFill>
                    <a:srgbClr val="000000"/>
                  </a:solidFill>
                </a:endParaRPr>
              </a:p>
            </p:txBody>
          </p:sp>
          <p:sp>
            <p:nvSpPr>
              <p:cNvPr id="235" name="Flowchart: Connector 1661"/>
              <p:cNvSpPr/>
              <p:nvPr/>
            </p:nvSpPr>
            <p:spPr>
              <a:xfrm>
                <a:off x="7108400" y="5542785"/>
                <a:ext cx="97416" cy="96359"/>
              </a:xfrm>
              <a:prstGeom prst="flowChartConnector">
                <a:avLst/>
              </a:prstGeom>
              <a:solidFill>
                <a:schemeClr val="accent1">
                  <a:lumMod val="60000"/>
                  <a:lumOff val="4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Bef>
                    <a:spcPct val="0"/>
                  </a:spcBef>
                  <a:spcAft>
                    <a:spcPct val="0"/>
                  </a:spcAft>
                </a:pPr>
                <a:endParaRPr lang="en-US" sz="200" b="1" dirty="0">
                  <a:solidFill>
                    <a:srgbClr val="000000"/>
                  </a:solidFill>
                  <a:latin typeface="Verdana" pitchFamily="34" charset="0"/>
                  <a:ea typeface="Verdana" pitchFamily="34" charset="0"/>
                  <a:cs typeface="Verdana" pitchFamily="34" charset="0"/>
                </a:endParaRPr>
              </a:p>
            </p:txBody>
          </p:sp>
          <p:sp>
            <p:nvSpPr>
              <p:cNvPr id="236" name="TextBox 235"/>
              <p:cNvSpPr txBox="1"/>
              <p:nvPr/>
            </p:nvSpPr>
            <p:spPr>
              <a:xfrm>
                <a:off x="7202676" y="5546784"/>
                <a:ext cx="723763" cy="138499"/>
              </a:xfrm>
              <a:prstGeom prst="rect">
                <a:avLst/>
              </a:prstGeom>
              <a:noFill/>
              <a:ln>
                <a:noFill/>
              </a:ln>
            </p:spPr>
            <p:txBody>
              <a:bodyPr wrap="none" rtlCol="0">
                <a:spAutoFit/>
              </a:bodyPr>
              <a:lstStyle/>
              <a:p>
                <a:pPr algn="ctr" fontAlgn="base">
                  <a:spcBef>
                    <a:spcPct val="0"/>
                  </a:spcBef>
                  <a:spcAft>
                    <a:spcPct val="0"/>
                  </a:spcAft>
                </a:pPr>
                <a:r>
                  <a:rPr lang="en-US" sz="300" b="1" dirty="0" smtClean="0">
                    <a:solidFill>
                      <a:srgbClr val="000000"/>
                    </a:solidFill>
                    <a:latin typeface="Verdana" pitchFamily="34" charset="0"/>
                    <a:ea typeface="Verdana" pitchFamily="34" charset="0"/>
                    <a:cs typeface="Verdana" pitchFamily="34" charset="0"/>
                  </a:rPr>
                  <a:t>Pilots/Screening in 2016</a:t>
                </a:r>
                <a:endParaRPr lang="en-US" sz="300" b="1" dirty="0">
                  <a:solidFill>
                    <a:srgbClr val="000000"/>
                  </a:solidFill>
                  <a:latin typeface="Verdana" pitchFamily="34" charset="0"/>
                  <a:ea typeface="Verdana" pitchFamily="34" charset="0"/>
                  <a:cs typeface="Verdana" pitchFamily="34" charset="0"/>
                </a:endParaRPr>
              </a:p>
            </p:txBody>
          </p:sp>
          <p:sp>
            <p:nvSpPr>
              <p:cNvPr id="237" name="Flowchart: Connector 1663"/>
              <p:cNvSpPr/>
              <p:nvPr/>
            </p:nvSpPr>
            <p:spPr>
              <a:xfrm>
                <a:off x="7987106" y="5542785"/>
                <a:ext cx="97416" cy="96359"/>
              </a:xfrm>
              <a:prstGeom prst="flowChartConnector">
                <a:avLst/>
              </a:prstGeom>
              <a:solidFill>
                <a:schemeClr val="accent5">
                  <a:lumMod val="20000"/>
                  <a:lumOff val="80000"/>
                </a:schemeClr>
              </a:solidFill>
              <a:ln w="95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Bef>
                    <a:spcPct val="0"/>
                  </a:spcBef>
                  <a:spcAft>
                    <a:spcPct val="0"/>
                  </a:spcAft>
                </a:pPr>
                <a:endParaRPr lang="en-US" sz="200" b="1" dirty="0">
                  <a:solidFill>
                    <a:srgbClr val="000000"/>
                  </a:solidFill>
                  <a:latin typeface="Verdana" pitchFamily="34" charset="0"/>
                  <a:ea typeface="Verdana" pitchFamily="34" charset="0"/>
                  <a:cs typeface="Verdana" pitchFamily="34" charset="0"/>
                </a:endParaRPr>
              </a:p>
            </p:txBody>
          </p:sp>
          <p:sp>
            <p:nvSpPr>
              <p:cNvPr id="238" name="TextBox 237"/>
              <p:cNvSpPr txBox="1"/>
              <p:nvPr/>
            </p:nvSpPr>
            <p:spPr>
              <a:xfrm>
                <a:off x="8031709" y="5546785"/>
                <a:ext cx="471854" cy="138499"/>
              </a:xfrm>
              <a:prstGeom prst="rect">
                <a:avLst/>
              </a:prstGeom>
              <a:noFill/>
              <a:ln>
                <a:noFill/>
              </a:ln>
            </p:spPr>
            <p:txBody>
              <a:bodyPr wrap="none" rtlCol="0">
                <a:spAutoFit/>
              </a:bodyPr>
              <a:lstStyle/>
              <a:p>
                <a:pPr algn="ctr" fontAlgn="base">
                  <a:spcBef>
                    <a:spcPct val="0"/>
                  </a:spcBef>
                  <a:spcAft>
                    <a:spcPct val="0"/>
                  </a:spcAft>
                </a:pPr>
                <a:r>
                  <a:rPr lang="en-US" sz="300" b="1" dirty="0" smtClean="0">
                    <a:solidFill>
                      <a:srgbClr val="000000"/>
                    </a:solidFill>
                    <a:latin typeface="Verdana" pitchFamily="34" charset="0"/>
                    <a:ea typeface="Verdana" pitchFamily="34" charset="0"/>
                    <a:cs typeface="Verdana" pitchFamily="34" charset="0"/>
                  </a:rPr>
                  <a:t>No Screening</a:t>
                </a:r>
                <a:endParaRPr lang="en-US" sz="300" b="1" dirty="0">
                  <a:solidFill>
                    <a:srgbClr val="000000"/>
                  </a:solidFill>
                  <a:latin typeface="Verdana" pitchFamily="34" charset="0"/>
                  <a:ea typeface="Verdana" pitchFamily="34" charset="0"/>
                  <a:cs typeface="Verdana" pitchFamily="34" charset="0"/>
                </a:endParaRPr>
              </a:p>
            </p:txBody>
          </p:sp>
          <p:sp>
            <p:nvSpPr>
              <p:cNvPr id="239" name="Flowchart: Connector 1665"/>
              <p:cNvSpPr/>
              <p:nvPr/>
            </p:nvSpPr>
            <p:spPr>
              <a:xfrm>
                <a:off x="6612815" y="5542785"/>
                <a:ext cx="97416" cy="96359"/>
              </a:xfrm>
              <a:prstGeom prst="flowChartConnector">
                <a:avLst/>
              </a:prstGeom>
              <a:solidFill>
                <a:srgbClr val="256CB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base">
                  <a:spcBef>
                    <a:spcPct val="0"/>
                  </a:spcBef>
                  <a:spcAft>
                    <a:spcPct val="0"/>
                  </a:spcAft>
                </a:pPr>
                <a:endParaRPr lang="en-US" sz="200" b="1" dirty="0">
                  <a:solidFill>
                    <a:srgbClr val="000000"/>
                  </a:solidFill>
                  <a:latin typeface="Verdana" pitchFamily="34" charset="0"/>
                  <a:ea typeface="Verdana" pitchFamily="34" charset="0"/>
                  <a:cs typeface="Verdana" pitchFamily="34" charset="0"/>
                </a:endParaRPr>
              </a:p>
            </p:txBody>
          </p:sp>
          <p:sp>
            <p:nvSpPr>
              <p:cNvPr id="240" name="TextBox 239"/>
              <p:cNvSpPr txBox="1"/>
              <p:nvPr/>
            </p:nvSpPr>
            <p:spPr>
              <a:xfrm>
                <a:off x="6660390" y="5546786"/>
                <a:ext cx="399719" cy="138499"/>
              </a:xfrm>
              <a:prstGeom prst="rect">
                <a:avLst/>
              </a:prstGeom>
              <a:noFill/>
              <a:ln>
                <a:noFill/>
              </a:ln>
            </p:spPr>
            <p:txBody>
              <a:bodyPr wrap="none" rtlCol="0">
                <a:spAutoFit/>
              </a:bodyPr>
              <a:lstStyle/>
              <a:p>
                <a:pPr algn="ctr" fontAlgn="base">
                  <a:spcBef>
                    <a:spcPct val="0"/>
                  </a:spcBef>
                  <a:spcAft>
                    <a:spcPct val="0"/>
                  </a:spcAft>
                </a:pPr>
                <a:r>
                  <a:rPr lang="en-US" sz="300" b="1" dirty="0" smtClean="0">
                    <a:solidFill>
                      <a:srgbClr val="000000"/>
                    </a:solidFill>
                    <a:latin typeface="Verdana" pitchFamily="34" charset="0"/>
                    <a:ea typeface="Verdana" pitchFamily="34" charset="0"/>
                    <a:cs typeface="Verdana" pitchFamily="34" charset="0"/>
                  </a:rPr>
                  <a:t>Screening</a:t>
                </a:r>
                <a:endParaRPr lang="en-US" sz="300" b="1" dirty="0">
                  <a:solidFill>
                    <a:srgbClr val="000000"/>
                  </a:solidFill>
                  <a:latin typeface="Verdana" pitchFamily="34" charset="0"/>
                  <a:ea typeface="Verdana" pitchFamily="34" charset="0"/>
                  <a:cs typeface="Verdana" pitchFamily="34" charset="0"/>
                </a:endParaRPr>
              </a:p>
            </p:txBody>
          </p:sp>
        </p:grpSp>
      </p:grpSp>
      <p:grpSp>
        <p:nvGrpSpPr>
          <p:cNvPr id="19" name="Group 18"/>
          <p:cNvGrpSpPr/>
          <p:nvPr/>
        </p:nvGrpSpPr>
        <p:grpSpPr>
          <a:xfrm>
            <a:off x="3020151" y="1602060"/>
            <a:ext cx="3044246" cy="1398836"/>
            <a:chOff x="3020151" y="1602060"/>
            <a:chExt cx="3044246" cy="1398836"/>
          </a:xfrm>
        </p:grpSpPr>
        <p:grpSp>
          <p:nvGrpSpPr>
            <p:cNvPr id="12" name="Group 11"/>
            <p:cNvGrpSpPr/>
            <p:nvPr/>
          </p:nvGrpSpPr>
          <p:grpSpPr>
            <a:xfrm>
              <a:off x="3020151" y="2250968"/>
              <a:ext cx="3044246" cy="749928"/>
              <a:chOff x="2951504" y="2250968"/>
              <a:chExt cx="3044246" cy="749928"/>
            </a:xfrm>
          </p:grpSpPr>
          <p:pic>
            <p:nvPicPr>
              <p:cNvPr id="243" name="Picture 242"/>
              <p:cNvPicPr>
                <a:picLocks noChangeAspect="1" noChangeArrowheads="1"/>
              </p:cNvPicPr>
              <p:nvPr/>
            </p:nvPicPr>
            <p:blipFill rotWithShape="1">
              <a:blip r:embed="rId13">
                <a:extLst>
                  <a:ext uri="{28A0092B-C50C-407E-A947-70E740481C1C}">
                    <a14:useLocalDpi xmlns:a14="http://schemas.microsoft.com/office/drawing/2010/main" val="0"/>
                  </a:ext>
                </a:extLst>
              </a:blip>
              <a:srcRect l="13626" r="12397" b="9778"/>
              <a:stretch/>
            </p:blipFill>
            <p:spPr bwMode="auto">
              <a:xfrm>
                <a:off x="3507042" y="2278482"/>
                <a:ext cx="824721" cy="694901"/>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pic>
            <p:nvPicPr>
              <p:cNvPr id="244" name="Picture 243" descr="NBSTRN_transparentpurple.png"/>
              <p:cNvPicPr>
                <a:picLocks/>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r="71716"/>
              <a:stretch/>
            </p:blipFill>
            <p:spPr>
              <a:xfrm>
                <a:off x="2951504" y="2250968"/>
                <a:ext cx="541890" cy="749928"/>
              </a:xfrm>
              <a:prstGeom prst="rect">
                <a:avLst/>
              </a:prstGeom>
            </p:spPr>
          </p:pic>
          <p:pic>
            <p:nvPicPr>
              <p:cNvPr id="245" name="Picture 244"/>
              <p:cNvPicPr>
                <a:picLocks noChangeAspect="1" noChangeArrowheads="1"/>
              </p:cNvPicPr>
              <p:nvPr/>
            </p:nvPicPr>
            <p:blipFill rotWithShape="1">
              <a:blip r:embed="rId15">
                <a:extLst>
                  <a:ext uri="{28A0092B-C50C-407E-A947-70E740481C1C}">
                    <a14:useLocalDpi xmlns:a14="http://schemas.microsoft.com/office/drawing/2010/main" val="0"/>
                  </a:ext>
                </a:extLst>
              </a:blip>
              <a:srcRect l="12037" t="7180" r="12274"/>
              <a:stretch/>
            </p:blipFill>
            <p:spPr bwMode="auto">
              <a:xfrm>
                <a:off x="5165659" y="2251984"/>
                <a:ext cx="830091" cy="7478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246" name="Picture 245"/>
              <p:cNvPicPr>
                <a:picLocks noChangeAspect="1" noChangeArrowheads="1"/>
              </p:cNvPicPr>
              <p:nvPr/>
            </p:nvPicPr>
            <p:blipFill rotWithShape="1">
              <a:blip r:embed="rId16">
                <a:extLst>
                  <a:ext uri="{28A0092B-C50C-407E-A947-70E740481C1C}">
                    <a14:useLocalDpi xmlns:a14="http://schemas.microsoft.com/office/drawing/2010/main" val="0"/>
                  </a:ext>
                </a:extLst>
              </a:blip>
              <a:srcRect l="8421" r="12632"/>
              <a:stretch/>
            </p:blipFill>
            <p:spPr bwMode="auto">
              <a:xfrm>
                <a:off x="4309449" y="2280204"/>
                <a:ext cx="813870" cy="6914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pSp>
        <p:sp>
          <p:nvSpPr>
            <p:cNvPr id="247" name="TextBox 246"/>
            <p:cNvSpPr txBox="1"/>
            <p:nvPr/>
          </p:nvSpPr>
          <p:spPr>
            <a:xfrm>
              <a:off x="3084444" y="1602060"/>
              <a:ext cx="2957200" cy="369332"/>
            </a:xfrm>
            <a:prstGeom prst="rect">
              <a:avLst/>
            </a:prstGeom>
            <a:scene3d>
              <a:camera prst="orthographicFront"/>
              <a:lightRig rig="threePt" dir="t"/>
            </a:scene3d>
            <a:sp3d>
              <a:bevelT/>
            </a:sp3d>
          </p:spPr>
          <p:txBody>
            <a:bodyPr wrap="square">
              <a:spAutoFit/>
            </a:bodyPr>
            <a:lstStyle/>
            <a:p>
              <a:pPr algn="ctr">
                <a:defRPr/>
              </a:pPr>
              <a:r>
                <a:rPr lang="en-US" b="1" dirty="0" smtClean="0">
                  <a:solidFill>
                    <a:srgbClr val="000000"/>
                  </a:solidFill>
                  <a:ea typeface="ＭＳ Ｐゴシック" charset="0"/>
                  <a:cs typeface="ＭＳ Ｐゴシック" charset="0"/>
                </a:rPr>
                <a:t>Coordination and Tools</a:t>
              </a:r>
              <a:endParaRPr lang="en-US" b="1" dirty="0">
                <a:solidFill>
                  <a:srgbClr val="000000"/>
                </a:solidFill>
                <a:ea typeface="ＭＳ Ｐゴシック" charset="0"/>
                <a:cs typeface="ＭＳ Ｐゴシック" charset="0"/>
              </a:endParaRPr>
            </a:p>
          </p:txBody>
        </p:sp>
      </p:grpSp>
      <p:grpSp>
        <p:nvGrpSpPr>
          <p:cNvPr id="25" name="Group 24"/>
          <p:cNvGrpSpPr/>
          <p:nvPr/>
        </p:nvGrpSpPr>
        <p:grpSpPr>
          <a:xfrm>
            <a:off x="-497223" y="3872141"/>
            <a:ext cx="3524909" cy="2161869"/>
            <a:chOff x="-497223" y="3872141"/>
            <a:chExt cx="3524909" cy="2161869"/>
          </a:xfrm>
        </p:grpSpPr>
        <p:sp>
          <p:nvSpPr>
            <p:cNvPr id="242" name="TextBox 241"/>
            <p:cNvSpPr txBox="1"/>
            <p:nvPr/>
          </p:nvSpPr>
          <p:spPr>
            <a:xfrm>
              <a:off x="-89805" y="3872141"/>
              <a:ext cx="3117491" cy="646331"/>
            </a:xfrm>
            <a:prstGeom prst="rect">
              <a:avLst/>
            </a:prstGeom>
            <a:scene3d>
              <a:camera prst="orthographicFront"/>
              <a:lightRig rig="threePt" dir="t"/>
            </a:scene3d>
            <a:sp3d>
              <a:bevelT/>
            </a:sp3d>
          </p:spPr>
          <p:txBody>
            <a:bodyPr wrap="square">
              <a:spAutoFit/>
            </a:bodyPr>
            <a:lstStyle/>
            <a:p>
              <a:pPr algn="ctr">
                <a:defRPr/>
              </a:pPr>
              <a:r>
                <a:rPr lang="en-US" b="1" dirty="0" smtClean="0">
                  <a:solidFill>
                    <a:srgbClr val="000000"/>
                  </a:solidFill>
                  <a:ea typeface="ＭＳ Ｐゴシック" charset="0"/>
                  <a:cs typeface="ＭＳ Ｐゴシック" charset="0"/>
                </a:rPr>
                <a:t>Births Screened and Stakeholders</a:t>
              </a:r>
              <a:endParaRPr lang="en-US" b="1" dirty="0">
                <a:solidFill>
                  <a:srgbClr val="000000"/>
                </a:solidFill>
                <a:ea typeface="ＭＳ Ｐゴシック" charset="0"/>
                <a:cs typeface="ＭＳ Ｐゴシック" charset="0"/>
              </a:endParaRPr>
            </a:p>
          </p:txBody>
        </p:sp>
        <p:grpSp>
          <p:nvGrpSpPr>
            <p:cNvPr id="10" name="Group 9"/>
            <p:cNvGrpSpPr/>
            <p:nvPr/>
          </p:nvGrpSpPr>
          <p:grpSpPr>
            <a:xfrm>
              <a:off x="-497223" y="4460220"/>
              <a:ext cx="3426004" cy="1573790"/>
              <a:chOff x="-497223" y="4460220"/>
              <a:chExt cx="3426004" cy="1573790"/>
            </a:xfrm>
          </p:grpSpPr>
          <p:graphicFrame>
            <p:nvGraphicFramePr>
              <p:cNvPr id="241" name="Diagram 240"/>
              <p:cNvGraphicFramePr/>
              <p:nvPr>
                <p:extLst/>
              </p:nvPr>
            </p:nvGraphicFramePr>
            <p:xfrm>
              <a:off x="-497223" y="4534394"/>
              <a:ext cx="2714323" cy="149961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255" name="Picture 254" descr="Screenshot 2017-03-07 16.30.27.png"/>
              <p:cNvPicPr>
                <a:picLocks noChangeAspect="1" noChangeArrowheads="1"/>
              </p:cNvPicPr>
              <p:nvPr/>
            </p:nvPicPr>
            <p:blipFill>
              <a:blip r:embed="rId22" cstate="print">
                <a:duotone>
                  <a:schemeClr val="accent1">
                    <a:shade val="45000"/>
                    <a:satMod val="135000"/>
                  </a:schemeClr>
                  <a:prstClr val="white"/>
                </a:duotone>
                <a:extLst>
                  <a:ext uri="{BEBA8EAE-BF5A-486C-A8C5-ECC9F3942E4B}">
                    <a14:imgProps xmlns:a14="http://schemas.microsoft.com/office/drawing/2010/main">
                      <a14:imgLayer r:embed="rId2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39502" y="4460220"/>
                <a:ext cx="1389279" cy="1434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4" name="Group 23"/>
          <p:cNvGrpSpPr/>
          <p:nvPr/>
        </p:nvGrpSpPr>
        <p:grpSpPr>
          <a:xfrm>
            <a:off x="3265141" y="3923453"/>
            <a:ext cx="2595806" cy="1735227"/>
            <a:chOff x="3284269" y="3923453"/>
            <a:chExt cx="2595806" cy="1735227"/>
          </a:xfrm>
        </p:grpSpPr>
        <p:sp>
          <p:nvSpPr>
            <p:cNvPr id="248" name="TextBox 247"/>
            <p:cNvSpPr txBox="1"/>
            <p:nvPr/>
          </p:nvSpPr>
          <p:spPr>
            <a:xfrm>
              <a:off x="3388714" y="3923453"/>
              <a:ext cx="2328864" cy="369332"/>
            </a:xfrm>
            <a:prstGeom prst="rect">
              <a:avLst/>
            </a:prstGeom>
            <a:scene3d>
              <a:camera prst="orthographicFront"/>
              <a:lightRig rig="threePt" dir="t"/>
            </a:scene3d>
            <a:sp3d>
              <a:bevelT/>
            </a:sp3d>
          </p:spPr>
          <p:txBody>
            <a:bodyPr wrap="square">
              <a:spAutoFit/>
            </a:bodyPr>
            <a:lstStyle/>
            <a:p>
              <a:pPr algn="ctr">
                <a:defRPr/>
              </a:pPr>
              <a:r>
                <a:rPr lang="en-US" b="1" dirty="0" smtClean="0">
                  <a:solidFill>
                    <a:srgbClr val="000000"/>
                  </a:solidFill>
                  <a:ea typeface="ＭＳ Ｐゴシック" charset="0"/>
                  <a:cs typeface="ＭＳ Ｐゴシック" charset="0"/>
                </a:rPr>
                <a:t>Long-Term Follow-Up</a:t>
              </a:r>
              <a:endParaRPr lang="en-US" b="1" dirty="0">
                <a:solidFill>
                  <a:srgbClr val="000000"/>
                </a:solidFill>
                <a:ea typeface="ＭＳ Ｐゴシック" charset="0"/>
                <a:cs typeface="ＭＳ Ｐゴシック" charset="0"/>
              </a:endParaRPr>
            </a:p>
          </p:txBody>
        </p:sp>
        <p:pic>
          <p:nvPicPr>
            <p:cNvPr id="7" name="Picture 6" descr="ltfu.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84269" y="4454351"/>
              <a:ext cx="2595806" cy="1204329"/>
            </a:xfrm>
            <a:prstGeom prst="rect">
              <a:avLst/>
            </a:prstGeom>
          </p:spPr>
        </p:pic>
      </p:grpSp>
    </p:spTree>
    <p:extLst>
      <p:ext uri="{BB962C8B-B14F-4D97-AF65-F5344CB8AC3E}">
        <p14:creationId xmlns:p14="http://schemas.microsoft.com/office/powerpoint/2010/main" val="30338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SCID Screening in Oregon: A Physician’s Perspective</a:t>
            </a:r>
            <a:endParaRPr lang="en-US" dirty="0"/>
          </a:p>
        </p:txBody>
      </p:sp>
      <p:sp>
        <p:nvSpPr>
          <p:cNvPr id="3" name="Subtitle 2"/>
          <p:cNvSpPr>
            <a:spLocks noGrp="1"/>
          </p:cNvSpPr>
          <p:nvPr>
            <p:ph type="subTitle" idx="1"/>
          </p:nvPr>
        </p:nvSpPr>
        <p:spPr/>
        <p:txBody>
          <a:bodyPr/>
          <a:lstStyle/>
          <a:p>
            <a:r>
              <a:rPr lang="en-US" dirty="0" smtClean="0"/>
              <a:t>Evan Shereck, MD, M.Ed</a:t>
            </a:r>
          </a:p>
          <a:p>
            <a:r>
              <a:rPr lang="en-US" dirty="0" smtClean="0"/>
              <a:t>Oregon Health &amp; Science University</a:t>
            </a:r>
          </a:p>
          <a:p>
            <a:endParaRPr lang="en-US" dirty="0"/>
          </a:p>
        </p:txBody>
      </p:sp>
    </p:spTree>
    <p:extLst>
      <p:ext uri="{BB962C8B-B14F-4D97-AF65-F5344CB8AC3E}">
        <p14:creationId xmlns:p14="http://schemas.microsoft.com/office/powerpoint/2010/main" val="1642394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83039" y="-79200"/>
            <a:ext cx="8229600" cy="1143001"/>
          </a:xfrm>
        </p:spPr>
        <p:txBody>
          <a:bodyPr/>
          <a:lstStyle/>
          <a:p>
            <a:r>
              <a:rPr lang="en-US" sz="4400" b="1" dirty="0" smtClean="0">
                <a:latin typeface="+mj-lt"/>
              </a:rPr>
              <a:t>SCID Case Study</a:t>
            </a:r>
            <a:endParaRPr lang="en-US" sz="4400" b="1" dirty="0">
              <a:latin typeface="+mj-lt"/>
            </a:endParaRPr>
          </a:p>
        </p:txBody>
      </p:sp>
      <p:pic>
        <p:nvPicPr>
          <p:cNvPr id="2" name="Picture 1" descr="Screen Shot 2018-03-04 at 6.08.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0" y="1590163"/>
            <a:ext cx="9132638" cy="2265125"/>
          </a:xfrm>
          <a:prstGeom prst="rect">
            <a:avLst/>
          </a:prstGeom>
        </p:spPr>
      </p:pic>
      <p:sp>
        <p:nvSpPr>
          <p:cNvPr id="41989" name="TextBox 9"/>
          <p:cNvSpPr txBox="1">
            <a:spLocks noChangeArrowheads="1"/>
          </p:cNvSpPr>
          <p:nvPr/>
        </p:nvSpPr>
        <p:spPr bwMode="auto">
          <a:xfrm>
            <a:off x="31520" y="3170410"/>
            <a:ext cx="87242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1970s</a:t>
            </a:r>
            <a:endParaRPr lang="en-US" sz="1600" dirty="0">
              <a:solidFill>
                <a:srgbClr val="E8002B"/>
              </a:solidFill>
              <a:latin typeface="Roboto" charset="0"/>
            </a:endParaRPr>
          </a:p>
        </p:txBody>
      </p:sp>
      <p:sp>
        <p:nvSpPr>
          <p:cNvPr id="20" name="TextBox 9"/>
          <p:cNvSpPr txBox="1">
            <a:spLocks noChangeArrowheads="1"/>
          </p:cNvSpPr>
          <p:nvPr/>
        </p:nvSpPr>
        <p:spPr bwMode="auto">
          <a:xfrm>
            <a:off x="1030376"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2001</a:t>
            </a:r>
            <a:endParaRPr lang="en-US" sz="1600" dirty="0">
              <a:solidFill>
                <a:srgbClr val="E8002B"/>
              </a:solidFill>
              <a:latin typeface="Roboto" charset="0"/>
            </a:endParaRPr>
          </a:p>
        </p:txBody>
      </p:sp>
      <p:sp>
        <p:nvSpPr>
          <p:cNvPr id="21" name="TextBox 9"/>
          <p:cNvSpPr txBox="1">
            <a:spLocks noChangeArrowheads="1"/>
          </p:cNvSpPr>
          <p:nvPr/>
        </p:nvSpPr>
        <p:spPr bwMode="auto">
          <a:xfrm>
            <a:off x="1784835"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2005</a:t>
            </a:r>
            <a:endParaRPr lang="en-US" sz="1600" dirty="0">
              <a:solidFill>
                <a:srgbClr val="E8002B"/>
              </a:solidFill>
              <a:latin typeface="Roboto" charset="0"/>
            </a:endParaRPr>
          </a:p>
        </p:txBody>
      </p:sp>
      <p:sp>
        <p:nvSpPr>
          <p:cNvPr id="23" name="TextBox 9"/>
          <p:cNvSpPr txBox="1">
            <a:spLocks noChangeArrowheads="1"/>
          </p:cNvSpPr>
          <p:nvPr/>
        </p:nvSpPr>
        <p:spPr bwMode="auto">
          <a:xfrm>
            <a:off x="2579610"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2007</a:t>
            </a:r>
            <a:endParaRPr lang="en-US" sz="1600" dirty="0">
              <a:solidFill>
                <a:srgbClr val="E8002B"/>
              </a:solidFill>
              <a:latin typeface="Roboto" charset="0"/>
            </a:endParaRPr>
          </a:p>
        </p:txBody>
      </p:sp>
      <p:sp>
        <p:nvSpPr>
          <p:cNvPr id="24" name="TextBox 9"/>
          <p:cNvSpPr txBox="1">
            <a:spLocks noChangeArrowheads="1"/>
          </p:cNvSpPr>
          <p:nvPr/>
        </p:nvSpPr>
        <p:spPr bwMode="auto">
          <a:xfrm>
            <a:off x="3414701"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2008</a:t>
            </a:r>
            <a:endParaRPr lang="en-US" sz="1600" dirty="0">
              <a:solidFill>
                <a:srgbClr val="E8002B"/>
              </a:solidFill>
              <a:latin typeface="Roboto" charset="0"/>
            </a:endParaRPr>
          </a:p>
        </p:txBody>
      </p:sp>
      <p:sp>
        <p:nvSpPr>
          <p:cNvPr id="25" name="TextBox 9"/>
          <p:cNvSpPr txBox="1">
            <a:spLocks noChangeArrowheads="1"/>
          </p:cNvSpPr>
          <p:nvPr/>
        </p:nvSpPr>
        <p:spPr bwMode="auto">
          <a:xfrm>
            <a:off x="4149002"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2010</a:t>
            </a:r>
            <a:endParaRPr lang="en-US" sz="1600" dirty="0">
              <a:solidFill>
                <a:srgbClr val="E8002B"/>
              </a:solidFill>
              <a:latin typeface="Roboto" charset="0"/>
            </a:endParaRPr>
          </a:p>
        </p:txBody>
      </p:sp>
      <p:sp>
        <p:nvSpPr>
          <p:cNvPr id="26" name="TextBox 9"/>
          <p:cNvSpPr txBox="1">
            <a:spLocks noChangeArrowheads="1"/>
          </p:cNvSpPr>
          <p:nvPr/>
        </p:nvSpPr>
        <p:spPr bwMode="auto">
          <a:xfrm>
            <a:off x="4963935"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2010</a:t>
            </a:r>
            <a:endParaRPr lang="en-US" sz="1600" dirty="0">
              <a:solidFill>
                <a:srgbClr val="E8002B"/>
              </a:solidFill>
              <a:latin typeface="Roboto" charset="0"/>
            </a:endParaRPr>
          </a:p>
        </p:txBody>
      </p:sp>
      <p:sp>
        <p:nvSpPr>
          <p:cNvPr id="27" name="TextBox 9"/>
          <p:cNvSpPr txBox="1">
            <a:spLocks noChangeArrowheads="1"/>
          </p:cNvSpPr>
          <p:nvPr/>
        </p:nvSpPr>
        <p:spPr bwMode="auto">
          <a:xfrm>
            <a:off x="5778868"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2011</a:t>
            </a:r>
            <a:endParaRPr lang="en-US" sz="1600" dirty="0">
              <a:solidFill>
                <a:srgbClr val="E8002B"/>
              </a:solidFill>
              <a:latin typeface="Roboto" charset="0"/>
            </a:endParaRPr>
          </a:p>
        </p:txBody>
      </p:sp>
      <p:sp>
        <p:nvSpPr>
          <p:cNvPr id="28" name="TextBox 9"/>
          <p:cNvSpPr txBox="1">
            <a:spLocks noChangeArrowheads="1"/>
          </p:cNvSpPr>
          <p:nvPr/>
        </p:nvSpPr>
        <p:spPr bwMode="auto">
          <a:xfrm>
            <a:off x="6593801"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2013</a:t>
            </a:r>
            <a:endParaRPr lang="en-US" sz="1600" dirty="0">
              <a:solidFill>
                <a:srgbClr val="E8002B"/>
              </a:solidFill>
              <a:latin typeface="Roboto" charset="0"/>
            </a:endParaRPr>
          </a:p>
        </p:txBody>
      </p:sp>
      <p:sp>
        <p:nvSpPr>
          <p:cNvPr id="29" name="TextBox 9"/>
          <p:cNvSpPr txBox="1">
            <a:spLocks noChangeArrowheads="1"/>
          </p:cNvSpPr>
          <p:nvPr/>
        </p:nvSpPr>
        <p:spPr bwMode="auto">
          <a:xfrm>
            <a:off x="7436956"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2018</a:t>
            </a:r>
            <a:endParaRPr lang="en-US" sz="1600" dirty="0">
              <a:solidFill>
                <a:srgbClr val="E8002B"/>
              </a:solidFill>
              <a:latin typeface="Roboto" charset="0"/>
            </a:endParaRPr>
          </a:p>
        </p:txBody>
      </p:sp>
      <p:sp>
        <p:nvSpPr>
          <p:cNvPr id="30" name="TextBox 9"/>
          <p:cNvSpPr txBox="1">
            <a:spLocks noChangeArrowheads="1"/>
          </p:cNvSpPr>
          <p:nvPr/>
        </p:nvSpPr>
        <p:spPr bwMode="auto">
          <a:xfrm>
            <a:off x="8304299" y="3170410"/>
            <a:ext cx="68850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ctr" eaLnBrk="1" fontAlgn="base" hangingPunct="1">
              <a:spcBef>
                <a:spcPct val="0"/>
              </a:spcBef>
              <a:spcAft>
                <a:spcPct val="0"/>
              </a:spcAft>
            </a:pPr>
            <a:r>
              <a:rPr lang="en-US" sz="1600" dirty="0">
                <a:solidFill>
                  <a:prstClr val="white"/>
                </a:solidFill>
                <a:latin typeface="Roboto" charset="0"/>
              </a:rPr>
              <a:t> </a:t>
            </a:r>
            <a:r>
              <a:rPr lang="en-US" sz="1600" dirty="0" smtClean="0">
                <a:solidFill>
                  <a:srgbClr val="E8002B"/>
                </a:solidFill>
                <a:latin typeface="Roboto" charset="0"/>
              </a:rPr>
              <a:t>2018</a:t>
            </a:r>
            <a:endParaRPr lang="en-US" sz="1600" dirty="0">
              <a:solidFill>
                <a:srgbClr val="E8002B"/>
              </a:solidFill>
              <a:latin typeface="Roboto" charset="0"/>
            </a:endParaRPr>
          </a:p>
        </p:txBody>
      </p:sp>
      <p:graphicFrame>
        <p:nvGraphicFramePr>
          <p:cNvPr id="56" name="Content Placeholder 1"/>
          <p:cNvGraphicFramePr>
            <a:graphicFrameLocks/>
          </p:cNvGraphicFramePr>
          <p:nvPr>
            <p:extLst/>
          </p:nvPr>
        </p:nvGraphicFramePr>
        <p:xfrm>
          <a:off x="361029" y="4527910"/>
          <a:ext cx="8473621" cy="1338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 name="TextBox 7"/>
          <p:cNvSpPr txBox="1">
            <a:spLocks noChangeArrowheads="1"/>
          </p:cNvSpPr>
          <p:nvPr/>
        </p:nvSpPr>
        <p:spPr bwMode="auto">
          <a:xfrm>
            <a:off x="973375" y="4035218"/>
            <a:ext cx="72489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1"/>
                </a:solidFill>
                <a:latin typeface="Berkeley LT Bold" charset="0"/>
                <a:ea typeface="ＭＳ Ｐゴシック" charset="0"/>
                <a:cs typeface="Arial" charset="0"/>
              </a:defRPr>
            </a:lvl1pPr>
            <a:lvl2pPr marL="742950" indent="-285750" eaLnBrk="0" hangingPunct="0">
              <a:defRPr sz="4400" b="1">
                <a:solidFill>
                  <a:schemeClr val="bg1"/>
                </a:solidFill>
                <a:latin typeface="Berkeley LT Bold" charset="0"/>
                <a:ea typeface="Arial" charset="0"/>
                <a:cs typeface="Arial" charset="0"/>
              </a:defRPr>
            </a:lvl2pPr>
            <a:lvl3pPr marL="1143000" indent="-228600" eaLnBrk="0" hangingPunct="0">
              <a:defRPr sz="4400" b="1">
                <a:solidFill>
                  <a:schemeClr val="bg1"/>
                </a:solidFill>
                <a:latin typeface="Berkeley LT Bold" charset="0"/>
                <a:ea typeface="Arial" charset="0"/>
                <a:cs typeface="Arial" charset="0"/>
              </a:defRPr>
            </a:lvl3pPr>
            <a:lvl4pPr marL="1600200" indent="-228600" eaLnBrk="0" hangingPunct="0">
              <a:defRPr sz="4400" b="1">
                <a:solidFill>
                  <a:schemeClr val="bg1"/>
                </a:solidFill>
                <a:latin typeface="Berkeley LT Bold" charset="0"/>
                <a:ea typeface="Arial" charset="0"/>
                <a:cs typeface="Arial" charset="0"/>
              </a:defRPr>
            </a:lvl4pPr>
            <a:lvl5pPr marL="2057400" indent="-228600" eaLnBrk="0" hangingPunct="0">
              <a:defRPr sz="4400" b="1">
                <a:solidFill>
                  <a:schemeClr val="bg1"/>
                </a:solidFill>
                <a:latin typeface="Berkeley LT Bold" charset="0"/>
                <a:ea typeface="Arial" charset="0"/>
                <a:cs typeface="Arial" charset="0"/>
              </a:defRPr>
            </a:lvl5pPr>
            <a:lvl6pPr marL="25146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6pPr>
            <a:lvl7pPr marL="29718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7pPr>
            <a:lvl8pPr marL="34290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8pPr>
            <a:lvl9pPr marL="38862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9pPr>
          </a:lstStyle>
          <a:p>
            <a:pPr algn="ctr" eaLnBrk="1" fontAlgn="base" hangingPunct="1">
              <a:spcBef>
                <a:spcPct val="0"/>
              </a:spcBef>
              <a:spcAft>
                <a:spcPct val="0"/>
              </a:spcAft>
            </a:pPr>
            <a:r>
              <a:rPr lang="en-US" sz="2400" dirty="0" smtClean="0">
                <a:solidFill>
                  <a:srgbClr val="4F81BD"/>
                </a:solidFill>
                <a:latin typeface="Arial" charset="0"/>
              </a:rPr>
              <a:t>Diverse Group of Stakeholders Each Play a Role</a:t>
            </a:r>
            <a:endParaRPr lang="en-US" sz="2400" dirty="0">
              <a:solidFill>
                <a:srgbClr val="4F81BD"/>
              </a:solidFill>
              <a:latin typeface="Arial" charset="0"/>
            </a:endParaRPr>
          </a:p>
        </p:txBody>
      </p:sp>
      <p:sp>
        <p:nvSpPr>
          <p:cNvPr id="59" name="TextBox 7"/>
          <p:cNvSpPr txBox="1">
            <a:spLocks noChangeArrowheads="1"/>
          </p:cNvSpPr>
          <p:nvPr/>
        </p:nvSpPr>
        <p:spPr bwMode="auto">
          <a:xfrm>
            <a:off x="2865684" y="1064637"/>
            <a:ext cx="34643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1"/>
                </a:solidFill>
                <a:latin typeface="Berkeley LT Bold" charset="0"/>
                <a:ea typeface="ＭＳ Ｐゴシック" charset="0"/>
                <a:cs typeface="Arial" charset="0"/>
              </a:defRPr>
            </a:lvl1pPr>
            <a:lvl2pPr marL="742950" indent="-285750" eaLnBrk="0" hangingPunct="0">
              <a:defRPr sz="4400" b="1">
                <a:solidFill>
                  <a:schemeClr val="bg1"/>
                </a:solidFill>
                <a:latin typeface="Berkeley LT Bold" charset="0"/>
                <a:ea typeface="Arial" charset="0"/>
                <a:cs typeface="Arial" charset="0"/>
              </a:defRPr>
            </a:lvl2pPr>
            <a:lvl3pPr marL="1143000" indent="-228600" eaLnBrk="0" hangingPunct="0">
              <a:defRPr sz="4400" b="1">
                <a:solidFill>
                  <a:schemeClr val="bg1"/>
                </a:solidFill>
                <a:latin typeface="Berkeley LT Bold" charset="0"/>
                <a:ea typeface="Arial" charset="0"/>
                <a:cs typeface="Arial" charset="0"/>
              </a:defRPr>
            </a:lvl3pPr>
            <a:lvl4pPr marL="1600200" indent="-228600" eaLnBrk="0" hangingPunct="0">
              <a:defRPr sz="4400" b="1">
                <a:solidFill>
                  <a:schemeClr val="bg1"/>
                </a:solidFill>
                <a:latin typeface="Berkeley LT Bold" charset="0"/>
                <a:ea typeface="Arial" charset="0"/>
                <a:cs typeface="Arial" charset="0"/>
              </a:defRPr>
            </a:lvl4pPr>
            <a:lvl5pPr marL="2057400" indent="-228600" eaLnBrk="0" hangingPunct="0">
              <a:defRPr sz="4400" b="1">
                <a:solidFill>
                  <a:schemeClr val="bg1"/>
                </a:solidFill>
                <a:latin typeface="Berkeley LT Bold" charset="0"/>
                <a:ea typeface="Arial" charset="0"/>
                <a:cs typeface="Arial" charset="0"/>
              </a:defRPr>
            </a:lvl5pPr>
            <a:lvl6pPr marL="25146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6pPr>
            <a:lvl7pPr marL="29718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7pPr>
            <a:lvl8pPr marL="34290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8pPr>
            <a:lvl9pPr marL="38862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9pPr>
          </a:lstStyle>
          <a:p>
            <a:pPr algn="ctr" eaLnBrk="1" fontAlgn="base" hangingPunct="1">
              <a:spcBef>
                <a:spcPct val="0"/>
              </a:spcBef>
              <a:spcAft>
                <a:spcPct val="0"/>
              </a:spcAft>
            </a:pPr>
            <a:r>
              <a:rPr lang="en-US" sz="2400" dirty="0" smtClean="0">
                <a:solidFill>
                  <a:srgbClr val="4F81BD"/>
                </a:solidFill>
                <a:latin typeface="Arial" charset="0"/>
              </a:rPr>
              <a:t>Years in the Making</a:t>
            </a:r>
            <a:r>
              <a:rPr lang="mr-IN" sz="2400" dirty="0" smtClean="0">
                <a:solidFill>
                  <a:srgbClr val="4F81BD"/>
                </a:solidFill>
                <a:latin typeface="Arial" charset="0"/>
              </a:rPr>
              <a:t>…</a:t>
            </a:r>
            <a:r>
              <a:rPr lang="en-US" sz="2400" dirty="0" smtClean="0">
                <a:solidFill>
                  <a:srgbClr val="4F81BD"/>
                </a:solidFill>
                <a:latin typeface="Arial" charset="0"/>
              </a:rPr>
              <a:t>.</a:t>
            </a:r>
            <a:endParaRPr lang="en-US" sz="2400" dirty="0">
              <a:solidFill>
                <a:srgbClr val="4F81BD"/>
              </a:solidFill>
              <a:latin typeface="Arial" charset="0"/>
            </a:endParaRPr>
          </a:p>
        </p:txBody>
      </p:sp>
    </p:spTree>
    <p:extLst>
      <p:ext uri="{BB962C8B-B14F-4D97-AF65-F5344CB8AC3E}">
        <p14:creationId xmlns:p14="http://schemas.microsoft.com/office/powerpoint/2010/main" val="2286608553"/>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586"/>
            <a:ext cx="8229600" cy="1143000"/>
          </a:xfrm>
        </p:spPr>
        <p:txBody>
          <a:bodyPr/>
          <a:lstStyle/>
          <a:p>
            <a:pPr eaLnBrk="1" hangingPunct="1">
              <a:spcBef>
                <a:spcPct val="20000"/>
              </a:spcBef>
            </a:pPr>
            <a:r>
              <a:rPr lang="en-US" sz="3600" dirty="0">
                <a:latin typeface="Calibri" charset="0"/>
              </a:rPr>
              <a:t>Translating Research into Practice: </a:t>
            </a:r>
            <a:r>
              <a:rPr lang="en-US" sz="3600" dirty="0" smtClean="0">
                <a:latin typeface="Calibri" charset="0"/>
              </a:rPr>
              <a:t>NBSTRN’s SCID Newborn Screening Initiative</a:t>
            </a:r>
            <a:endParaRPr lang="en-US" sz="3600" dirty="0">
              <a:latin typeface="Calibri" charset="0"/>
            </a:endParaRPr>
          </a:p>
        </p:txBody>
      </p:sp>
      <p:sp>
        <p:nvSpPr>
          <p:cNvPr id="3" name="Content Placeholder 2"/>
          <p:cNvSpPr>
            <a:spLocks noGrp="1"/>
          </p:cNvSpPr>
          <p:nvPr>
            <p:ph idx="1"/>
          </p:nvPr>
        </p:nvSpPr>
        <p:spPr>
          <a:xfrm>
            <a:off x="457200" y="1823602"/>
            <a:ext cx="8229600" cy="4525963"/>
          </a:xfrm>
        </p:spPr>
        <p:txBody>
          <a:bodyPr/>
          <a:lstStyle/>
          <a:p>
            <a:r>
              <a:rPr lang="en-US" sz="3200" dirty="0" smtClean="0">
                <a:solidFill>
                  <a:srgbClr val="D9D9D9"/>
                </a:solidFill>
              </a:rPr>
              <a:t>NICHD’s Hunter Kelly Newborn Screening Research Program</a:t>
            </a:r>
          </a:p>
          <a:p>
            <a:r>
              <a:rPr lang="en-US" sz="3200" dirty="0" smtClean="0"/>
              <a:t>NBSTRN Focus on Pilots </a:t>
            </a:r>
          </a:p>
          <a:p>
            <a:r>
              <a:rPr lang="en-US" sz="3200" dirty="0" smtClean="0">
                <a:solidFill>
                  <a:schemeClr val="bg1">
                    <a:lumMod val="85000"/>
                  </a:schemeClr>
                </a:solidFill>
              </a:rPr>
              <a:t>NBSTRN Focus on Long-Term Follow-Up</a:t>
            </a:r>
          </a:p>
          <a:p>
            <a:r>
              <a:rPr lang="en-US" sz="3200" dirty="0" smtClean="0">
                <a:solidFill>
                  <a:schemeClr val="bg1">
                    <a:lumMod val="85000"/>
                  </a:schemeClr>
                </a:solidFill>
              </a:rPr>
              <a:t>Discussion</a:t>
            </a:r>
            <a:endParaRPr lang="en-US" sz="3200" dirty="0">
              <a:solidFill>
                <a:schemeClr val="bg1">
                  <a:lumMod val="85000"/>
                </a:schemeClr>
              </a:solidFill>
            </a:endParaRPr>
          </a:p>
        </p:txBody>
      </p:sp>
      <p:pic>
        <p:nvPicPr>
          <p:cNvPr id="6" name="Picture 5" descr="IMG_0019.jpg"/>
          <p:cNvPicPr>
            <a:picLocks noChangeAspect="1"/>
          </p:cNvPicPr>
          <p:nvPr/>
        </p:nvPicPr>
        <p:blipFill>
          <a:blip r:embed="rId3" cstate="print">
            <a:extLst>
              <a:ext uri="{28A0092B-C50C-407E-A947-70E740481C1C}">
                <a14:useLocalDpi xmlns:a14="http://schemas.microsoft.com/office/drawing/2010/main" val="0"/>
              </a:ext>
            </a:extLst>
          </a:blip>
          <a:srcRect r="15953" b="15659"/>
          <a:stretch>
            <a:fillRect/>
          </a:stretch>
        </p:blipFill>
        <p:spPr bwMode="auto">
          <a:xfrm>
            <a:off x="276470" y="5002848"/>
            <a:ext cx="915804" cy="1302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17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0338" y="158750"/>
            <a:ext cx="8229600" cy="1143000"/>
          </a:xfrm>
        </p:spPr>
        <p:txBody>
          <a:bodyPr/>
          <a:lstStyle/>
          <a:p>
            <a:r>
              <a:rPr lang="en-US" sz="4400" dirty="0">
                <a:latin typeface="Calibri" charset="0"/>
              </a:rPr>
              <a:t>Research Studies and Pilots Create the Evidence Base</a:t>
            </a:r>
          </a:p>
        </p:txBody>
      </p:sp>
      <p:sp>
        <p:nvSpPr>
          <p:cNvPr id="3" name="Content Placeholder 2"/>
          <p:cNvSpPr>
            <a:spLocks noGrp="1"/>
          </p:cNvSpPr>
          <p:nvPr>
            <p:ph idx="1"/>
          </p:nvPr>
        </p:nvSpPr>
        <p:spPr>
          <a:xfrm>
            <a:off x="457200" y="1485081"/>
            <a:ext cx="8229600" cy="4525962"/>
          </a:xfrm>
        </p:spPr>
        <p:txBody>
          <a:bodyPr/>
          <a:lstStyle/>
          <a:p>
            <a:pPr>
              <a:defRPr/>
            </a:pPr>
            <a:r>
              <a:rPr lang="en-US" sz="2400" dirty="0" smtClean="0"/>
              <a:t>Critical Congenital Heart Disease </a:t>
            </a:r>
          </a:p>
          <a:p>
            <a:pPr>
              <a:defRPr/>
            </a:pPr>
            <a:endParaRPr lang="en-US" sz="2400" dirty="0"/>
          </a:p>
          <a:p>
            <a:pPr>
              <a:defRPr/>
            </a:pPr>
            <a:endParaRPr lang="en-US" sz="2400" dirty="0" smtClean="0"/>
          </a:p>
          <a:p>
            <a:pPr>
              <a:defRPr/>
            </a:pPr>
            <a:endParaRPr lang="en-US" sz="2400" dirty="0"/>
          </a:p>
          <a:p>
            <a:pPr marL="0" indent="0">
              <a:buFont typeface="Arial" charset="0"/>
              <a:buNone/>
              <a:defRPr/>
            </a:pPr>
            <a:endParaRPr lang="en-US" sz="2400" dirty="0"/>
          </a:p>
          <a:p>
            <a:pPr marL="0" indent="0">
              <a:buFont typeface="Arial" charset="0"/>
              <a:buNone/>
              <a:defRPr/>
            </a:pPr>
            <a:endParaRPr lang="en-US" sz="2400" dirty="0"/>
          </a:p>
          <a:p>
            <a:pPr>
              <a:defRPr/>
            </a:pPr>
            <a:r>
              <a:rPr lang="en-US" sz="2400" dirty="0" smtClean="0"/>
              <a:t>Severe Combined Immune Deficiency</a:t>
            </a:r>
          </a:p>
          <a:p>
            <a:pPr>
              <a:defRPr/>
            </a:pPr>
            <a:endParaRPr lang="en-US" sz="2400" dirty="0"/>
          </a:p>
        </p:txBody>
      </p:sp>
      <p:grpSp>
        <p:nvGrpSpPr>
          <p:cNvPr id="40963" name="Group 3"/>
          <p:cNvGrpSpPr>
            <a:grpSpLocks/>
          </p:cNvGrpSpPr>
          <p:nvPr/>
        </p:nvGrpSpPr>
        <p:grpSpPr bwMode="auto">
          <a:xfrm>
            <a:off x="1473571" y="1972638"/>
            <a:ext cx="6146173" cy="1930362"/>
            <a:chOff x="1030782" y="4172669"/>
            <a:chExt cx="6941127" cy="2621440"/>
          </a:xfrm>
        </p:grpSpPr>
        <p:pic>
          <p:nvPicPr>
            <p:cNvPr id="409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782" y="4211622"/>
              <a:ext cx="3228109" cy="258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109" y="4172669"/>
              <a:ext cx="3276800" cy="262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09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060" y="4617831"/>
            <a:ext cx="2529703" cy="1808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095665" y="4622930"/>
            <a:ext cx="2257021" cy="1791226"/>
          </a:xfrm>
          <a:prstGeom prst="rect">
            <a:avLst/>
          </a:prstGeom>
        </p:spPr>
      </p:pic>
      <p:sp>
        <p:nvSpPr>
          <p:cNvPr id="9" name="Rounded Rectangle 8"/>
          <p:cNvSpPr/>
          <p:nvPr/>
        </p:nvSpPr>
        <p:spPr>
          <a:xfrm>
            <a:off x="319783" y="4114333"/>
            <a:ext cx="6736267" cy="2509416"/>
          </a:xfrm>
          <a:prstGeom prst="roundRect">
            <a:avLst/>
          </a:prstGeom>
          <a:noFill/>
          <a:ln w="76200" cmpd="sng">
            <a:solidFill>
              <a:srgbClr val="4F81BD"/>
            </a:solidFill>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Tree>
    <p:extLst>
      <p:ext uri="{BB962C8B-B14F-4D97-AF65-F5344CB8AC3E}">
        <p14:creationId xmlns:p14="http://schemas.microsoft.com/office/powerpoint/2010/main" val="3250983102"/>
      </p:ext>
    </p:extLst>
  </p:cSld>
  <p:clrMapOvr>
    <a:masterClrMapping/>
  </p:clrMapOvr>
  <p:transition spd="slow" advTm="357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03213" y="26144"/>
            <a:ext cx="8686800" cy="990600"/>
          </a:xfrm>
        </p:spPr>
        <p:txBody>
          <a:bodyPr/>
          <a:lstStyle/>
          <a:p>
            <a:r>
              <a:rPr lang="en-US" sz="4400" dirty="0" smtClean="0">
                <a:latin typeface="Calibri" charset="0"/>
              </a:rPr>
              <a:t>NBSTRN SCID NBS Initiative</a:t>
            </a:r>
            <a:endParaRPr lang="en-US" sz="4400" dirty="0">
              <a:latin typeface="Calibri" charset="0"/>
            </a:endParaRPr>
          </a:p>
        </p:txBody>
      </p:sp>
      <p:graphicFrame>
        <p:nvGraphicFramePr>
          <p:cNvPr id="2" name="Diagram 1"/>
          <p:cNvGraphicFramePr/>
          <p:nvPr>
            <p:extLst/>
          </p:nvPr>
        </p:nvGraphicFramePr>
        <p:xfrm>
          <a:off x="500339" y="987727"/>
          <a:ext cx="8018239" cy="4896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7848" y="6027003"/>
            <a:ext cx="3685624" cy="830997"/>
          </a:xfrm>
          <a:prstGeom prst="rect">
            <a:avLst/>
          </a:prstGeom>
          <a:noFill/>
        </p:spPr>
        <p:txBody>
          <a:bodyPr wrap="none" rtlCol="0">
            <a:spAutoFit/>
          </a:bodyPr>
          <a:lstStyle/>
          <a:p>
            <a:pPr marL="571500" indent="-571500" fontAlgn="base">
              <a:spcBef>
                <a:spcPct val="0"/>
              </a:spcBef>
              <a:spcAft>
                <a:spcPct val="0"/>
              </a:spcAft>
              <a:buFont typeface="Arial"/>
              <a:buChar char="•"/>
            </a:pPr>
            <a:r>
              <a:rPr lang="en-US" sz="2400" dirty="0" smtClean="0">
                <a:solidFill>
                  <a:srgbClr val="000000"/>
                </a:solidFill>
                <a:latin typeface="Berkeley LT Bold" charset="0"/>
                <a:ea typeface="ＭＳ Ｐゴシック" charset="0"/>
                <a:cs typeface="ＭＳ Ｐゴシック" charset="0"/>
              </a:rPr>
              <a:t>Implementation Pilots</a:t>
            </a:r>
          </a:p>
          <a:p>
            <a:pPr marL="571500" indent="-571500" fontAlgn="base">
              <a:spcBef>
                <a:spcPct val="0"/>
              </a:spcBef>
              <a:spcAft>
                <a:spcPct val="0"/>
              </a:spcAft>
              <a:buFont typeface="Arial"/>
              <a:buChar char="•"/>
            </a:pPr>
            <a:r>
              <a:rPr lang="en-US" sz="2400" dirty="0" smtClean="0">
                <a:solidFill>
                  <a:srgbClr val="000000"/>
                </a:solidFill>
                <a:latin typeface="Berkeley LT Bold" charset="0"/>
                <a:ea typeface="ＭＳ Ｐゴシック" charset="0"/>
                <a:cs typeface="ＭＳ Ｐゴシック" charset="0"/>
              </a:rPr>
              <a:t>Discovery Pilots</a:t>
            </a:r>
            <a:endParaRPr lang="en-US" sz="2400" dirty="0">
              <a:solidFill>
                <a:srgbClr val="000000"/>
              </a:solidFill>
              <a:latin typeface="Berkeley LT Bold" charset="0"/>
              <a:ea typeface="ＭＳ Ｐゴシック" charset="0"/>
              <a:cs typeface="ＭＳ Ｐゴシック" charset="0"/>
            </a:endParaRPr>
          </a:p>
        </p:txBody>
      </p:sp>
    </p:spTree>
    <p:extLst>
      <p:ext uri="{BB962C8B-B14F-4D97-AF65-F5344CB8AC3E}">
        <p14:creationId xmlns:p14="http://schemas.microsoft.com/office/powerpoint/2010/main" val="51181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AE4798D-FD90-D74E-86AF-F319287AAB0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1EFFFAA7-7C92-344A-96BA-BBE284F2D76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3225CCA9-BD11-B248-BD6A-C08C4CB20C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83CEAB34-6555-884C-98BD-88037DE4A13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861FB5A-D33C-AA4E-9A42-CE55C840226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A614584E-C583-0D49-A78E-0BB31393535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3F400205-8D0B-9848-A02F-F07D7060150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52687539-BB7B-6847-AD06-8CCC31769FE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C45389D7-46AA-B142-8547-CF9182F21E5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5AB5D9A8-E2D3-F245-913F-55D4E32894B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3DCDE619-5BA7-014B-BD5C-56D3447218A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999E2DD6-2882-FD41-82EF-F4255EE7326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09E993BE-EE7D-CD4C-9C45-6685962BD47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4A88ECA2-F0BC-8E44-AFD1-C6B148083D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cap="small" dirty="0" smtClean="0">
                <a:solidFill>
                  <a:srgbClr val="4F81BD"/>
                </a:solidFill>
                <a:latin typeface="+mj-lt"/>
              </a:rPr>
              <a:t>NBSTRN  Pilot Coordination</a:t>
            </a:r>
            <a:endParaRPr lang="en-US" sz="4400" b="1" dirty="0">
              <a:solidFill>
                <a:srgbClr val="4F81BD"/>
              </a:solidFill>
              <a:latin typeface="+mj-lt"/>
            </a:endParaRPr>
          </a:p>
        </p:txBody>
      </p:sp>
      <p:sp>
        <p:nvSpPr>
          <p:cNvPr id="3" name="Content Placeholder 2"/>
          <p:cNvSpPr>
            <a:spLocks noGrp="1"/>
          </p:cNvSpPr>
          <p:nvPr>
            <p:ph idx="1"/>
          </p:nvPr>
        </p:nvSpPr>
        <p:spPr>
          <a:xfrm>
            <a:off x="604838" y="1414326"/>
            <a:ext cx="7951787" cy="4179888"/>
          </a:xfrm>
        </p:spPr>
        <p:txBody>
          <a:bodyPr/>
          <a:lstStyle/>
          <a:p>
            <a:pPr lvl="0"/>
            <a:r>
              <a:rPr lang="en-US" sz="1800" dirty="0" smtClean="0">
                <a:latin typeface="+mj-lt"/>
              </a:rPr>
              <a:t>Coordinate and Convene Stakeholder Meetings</a:t>
            </a:r>
          </a:p>
          <a:p>
            <a:pPr lvl="0"/>
            <a:r>
              <a:rPr lang="en-US" sz="1800" dirty="0" smtClean="0">
                <a:latin typeface="+mj-lt"/>
              </a:rPr>
              <a:t>Coordinate Monthly Steering Committee Calls</a:t>
            </a:r>
          </a:p>
          <a:p>
            <a:pPr lvl="0"/>
            <a:r>
              <a:rPr lang="en-US" dirty="0" smtClean="0">
                <a:latin typeface="+mj-lt"/>
              </a:rPr>
              <a:t>R4S/CLIR Tool for Analytical and Clinical Validation</a:t>
            </a:r>
            <a:endParaRPr lang="en-US" sz="1800" dirty="0">
              <a:latin typeface="+mj-lt"/>
            </a:endParaRPr>
          </a:p>
          <a:p>
            <a:pPr lvl="0"/>
            <a:r>
              <a:rPr lang="en-US" sz="1800" dirty="0" smtClean="0">
                <a:latin typeface="+mj-lt"/>
              </a:rPr>
              <a:t>Longitudinal Pediatric Data Resource  - Disease Specific Module Development and Deployment</a:t>
            </a:r>
          </a:p>
          <a:p>
            <a:pPr lvl="0"/>
            <a:r>
              <a:rPr lang="en-US" sz="1800" dirty="0" smtClean="0">
                <a:latin typeface="+mj-lt"/>
              </a:rPr>
              <a:t>Provide clinical data collection, analysis and dissemination tools that comply with federal guidelines</a:t>
            </a:r>
            <a:endParaRPr lang="en-US" sz="1800" dirty="0">
              <a:latin typeface="+mj-lt"/>
            </a:endParaRPr>
          </a:p>
          <a:p>
            <a:pPr lvl="0"/>
            <a:r>
              <a:rPr lang="en-US" sz="1800" dirty="0" smtClean="0">
                <a:latin typeface="+mj-lt"/>
              </a:rPr>
              <a:t>Provide </a:t>
            </a:r>
            <a:r>
              <a:rPr lang="en-US" sz="1800" dirty="0">
                <a:latin typeface="+mj-lt"/>
              </a:rPr>
              <a:t>expertise on statistical analysis, clinical trial design for researchers and regulatory requirements associated with various ethical and legal </a:t>
            </a:r>
            <a:r>
              <a:rPr lang="en-US" sz="1800" dirty="0" smtClean="0">
                <a:latin typeface="+mj-lt"/>
              </a:rPr>
              <a:t>issues</a:t>
            </a:r>
            <a:endParaRPr lang="en-US" sz="1800" dirty="0">
              <a:latin typeface="+mj-lt"/>
            </a:endParaRPr>
          </a:p>
          <a:p>
            <a:pPr lvl="0"/>
            <a:r>
              <a:rPr lang="en-US" sz="1800" dirty="0" smtClean="0">
                <a:latin typeface="+mj-lt"/>
              </a:rPr>
              <a:t>Facilitate </a:t>
            </a:r>
            <a:r>
              <a:rPr lang="en-US" sz="1800" dirty="0">
                <a:latin typeface="+mj-lt"/>
              </a:rPr>
              <a:t>collection of cases from state NBS </a:t>
            </a:r>
            <a:r>
              <a:rPr lang="en-US" sz="1800" dirty="0" smtClean="0">
                <a:latin typeface="+mj-lt"/>
              </a:rPr>
              <a:t>programs</a:t>
            </a:r>
            <a:endParaRPr lang="en-US" sz="1800" dirty="0">
              <a:latin typeface="+mj-lt"/>
            </a:endParaRPr>
          </a:p>
          <a:p>
            <a:pPr lvl="0"/>
            <a:r>
              <a:rPr lang="en-US" sz="1800" dirty="0">
                <a:latin typeface="+mj-lt"/>
              </a:rPr>
              <a:t>Provide technical assistance on the establishment of data sharing agreements between pilot sites and industry </a:t>
            </a:r>
            <a:r>
              <a:rPr lang="en-US" sz="1800" dirty="0" smtClean="0">
                <a:latin typeface="+mj-lt"/>
              </a:rPr>
              <a:t>partners</a:t>
            </a:r>
          </a:p>
          <a:p>
            <a:pPr lvl="0"/>
            <a:r>
              <a:rPr lang="en-US" sz="1800" dirty="0" smtClean="0">
                <a:latin typeface="+mj-lt"/>
              </a:rPr>
              <a:t>Develop and implement Clinical Decision Support Tools including ACTion Sheets</a:t>
            </a:r>
          </a:p>
          <a:p>
            <a:pPr lvl="0"/>
            <a:r>
              <a:rPr lang="en-US" sz="1800" dirty="0" smtClean="0">
                <a:latin typeface="+mj-lt"/>
              </a:rPr>
              <a:t>Draft peer reviewed publication describing pilot results</a:t>
            </a:r>
          </a:p>
          <a:p>
            <a:pPr lvl="0"/>
            <a:endParaRPr lang="en-US" sz="1800" dirty="0">
              <a:latin typeface="+mj-lt"/>
            </a:endParaRPr>
          </a:p>
          <a:p>
            <a:endParaRPr lang="en-US" sz="1800" dirty="0">
              <a:latin typeface="+mj-lt"/>
            </a:endParaRPr>
          </a:p>
        </p:txBody>
      </p:sp>
    </p:spTree>
    <p:extLst>
      <p:ext uri="{BB962C8B-B14F-4D97-AF65-F5344CB8AC3E}">
        <p14:creationId xmlns:p14="http://schemas.microsoft.com/office/powerpoint/2010/main" val="4249678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717847" y="1632317"/>
          <a:ext cx="8080348" cy="439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35" y="3075455"/>
            <a:ext cx="942620" cy="71818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2" name="Title 1"/>
          <p:cNvSpPr>
            <a:spLocks noGrp="1"/>
          </p:cNvSpPr>
          <p:nvPr>
            <p:ph type="title"/>
          </p:nvPr>
        </p:nvSpPr>
        <p:spPr>
          <a:xfrm>
            <a:off x="276693" y="183954"/>
            <a:ext cx="8229600" cy="1143000"/>
          </a:xfrm>
        </p:spPr>
        <p:txBody>
          <a:bodyPr/>
          <a:lstStyle/>
          <a:p>
            <a:r>
              <a:rPr lang="en-US" sz="4400" dirty="0" smtClean="0"/>
              <a:t>Utilization of NBSTRN for Pilot of </a:t>
            </a:r>
            <a:br>
              <a:rPr lang="en-US" sz="4400" dirty="0" smtClean="0"/>
            </a:br>
            <a:r>
              <a:rPr lang="en-US" sz="4400" dirty="0" smtClean="0"/>
              <a:t>SCID Newborn Screening </a:t>
            </a:r>
            <a:endParaRPr lang="en-US" sz="4400" dirty="0"/>
          </a:p>
        </p:txBody>
      </p:sp>
      <p:pic>
        <p:nvPicPr>
          <p:cNvPr id="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60" y="4133115"/>
            <a:ext cx="862771" cy="6883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879" y="5201586"/>
            <a:ext cx="848932" cy="6279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3" name="Picture 12" descr="NBSTRN_transparentpurple.png"/>
          <p:cNvPicPr>
            <a:picLocks noChangeAspect="1"/>
          </p:cNvPicPr>
          <p:nvPr/>
        </p:nvPicPr>
        <p:blipFill rotWithShape="1">
          <a:blip r:embed="rId11" cstate="print">
            <a:extLst>
              <a:ext uri="{28A0092B-C50C-407E-A947-70E740481C1C}">
                <a14:useLocalDpi xmlns:a14="http://schemas.microsoft.com/office/drawing/2010/main" val="0"/>
              </a:ext>
            </a:extLst>
          </a:blip>
          <a:srcRect r="71716"/>
          <a:stretch/>
        </p:blipFill>
        <p:spPr>
          <a:xfrm>
            <a:off x="291496" y="1861358"/>
            <a:ext cx="547698" cy="872877"/>
          </a:xfrm>
          <a:prstGeom prst="rect">
            <a:avLst/>
          </a:prstGeom>
        </p:spPr>
      </p:pic>
    </p:spTree>
    <p:extLst>
      <p:ext uri="{BB962C8B-B14F-4D97-AF65-F5344CB8AC3E}">
        <p14:creationId xmlns:p14="http://schemas.microsoft.com/office/powerpoint/2010/main" val="2574066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717847" y="1632317"/>
          <a:ext cx="8080348" cy="4398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35" y="3075455"/>
            <a:ext cx="942620" cy="71818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2" name="Title 1"/>
          <p:cNvSpPr>
            <a:spLocks noGrp="1"/>
          </p:cNvSpPr>
          <p:nvPr>
            <p:ph type="title"/>
          </p:nvPr>
        </p:nvSpPr>
        <p:spPr>
          <a:xfrm>
            <a:off x="276693" y="183954"/>
            <a:ext cx="8229600" cy="1143000"/>
          </a:xfrm>
        </p:spPr>
        <p:txBody>
          <a:bodyPr/>
          <a:lstStyle/>
          <a:p>
            <a:r>
              <a:rPr lang="en-US" sz="4400" dirty="0" smtClean="0"/>
              <a:t>Utilization of NBSTRN for Pilot of </a:t>
            </a:r>
            <a:br>
              <a:rPr lang="en-US" sz="4400" dirty="0" smtClean="0"/>
            </a:br>
            <a:r>
              <a:rPr lang="en-US" sz="4400" dirty="0" smtClean="0"/>
              <a:t>SCID Newborn Screening </a:t>
            </a:r>
            <a:endParaRPr lang="en-US" sz="4400" dirty="0"/>
          </a:p>
        </p:txBody>
      </p:sp>
      <p:pic>
        <p:nvPicPr>
          <p:cNvPr id="8"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960" y="4133115"/>
            <a:ext cx="862771" cy="6883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879" y="5201586"/>
            <a:ext cx="848932" cy="6279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3" name="Picture 12" descr="NBSTRN_transparentpurple.png"/>
          <p:cNvPicPr>
            <a:picLocks noChangeAspect="1"/>
          </p:cNvPicPr>
          <p:nvPr/>
        </p:nvPicPr>
        <p:blipFill rotWithShape="1">
          <a:blip r:embed="rId11" cstate="print">
            <a:extLst>
              <a:ext uri="{28A0092B-C50C-407E-A947-70E740481C1C}">
                <a14:useLocalDpi xmlns:a14="http://schemas.microsoft.com/office/drawing/2010/main" val="0"/>
              </a:ext>
            </a:extLst>
          </a:blip>
          <a:srcRect r="71716"/>
          <a:stretch/>
        </p:blipFill>
        <p:spPr>
          <a:xfrm>
            <a:off x="291496" y="1861358"/>
            <a:ext cx="547698" cy="872877"/>
          </a:xfrm>
          <a:prstGeom prst="rect">
            <a:avLst/>
          </a:prstGeom>
        </p:spPr>
      </p:pic>
      <p:sp>
        <p:nvSpPr>
          <p:cNvPr id="11" name="Rounded Rectangle 10"/>
          <p:cNvSpPr/>
          <p:nvPr/>
        </p:nvSpPr>
        <p:spPr>
          <a:xfrm>
            <a:off x="3032993" y="1635804"/>
            <a:ext cx="5793470" cy="1076191"/>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r>
              <a:rPr lang="en-US" sz="2800" b="1" dirty="0" smtClean="0">
                <a:solidFill>
                  <a:prstClr val="white"/>
                </a:solidFill>
              </a:rPr>
              <a:t>Recruit Expertise &amp;</a:t>
            </a:r>
          </a:p>
          <a:p>
            <a:pPr algn="ctr" fontAlgn="base">
              <a:spcBef>
                <a:spcPct val="0"/>
              </a:spcBef>
              <a:spcAft>
                <a:spcPct val="0"/>
              </a:spcAft>
            </a:pPr>
            <a:r>
              <a:rPr lang="en-US" sz="2800" b="1" dirty="0" smtClean="0">
                <a:solidFill>
                  <a:prstClr val="white"/>
                </a:solidFill>
              </a:rPr>
              <a:t> Report to Federal Agencies</a:t>
            </a:r>
            <a:endParaRPr lang="en-US" sz="2800" b="1" dirty="0">
              <a:solidFill>
                <a:prstClr val="white"/>
              </a:solidFill>
            </a:endParaRPr>
          </a:p>
        </p:txBody>
      </p:sp>
      <p:sp>
        <p:nvSpPr>
          <p:cNvPr id="12" name="Rounded Rectangle 11"/>
          <p:cNvSpPr/>
          <p:nvPr/>
        </p:nvSpPr>
        <p:spPr>
          <a:xfrm>
            <a:off x="2991641" y="2905702"/>
            <a:ext cx="5793470" cy="860952"/>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r>
              <a:rPr lang="en-US" sz="3200" b="1" dirty="0" smtClean="0">
                <a:solidFill>
                  <a:prstClr val="white"/>
                </a:solidFill>
              </a:rPr>
              <a:t>Biospecimens</a:t>
            </a:r>
            <a:endParaRPr lang="en-US" sz="3200" b="1" dirty="0">
              <a:solidFill>
                <a:prstClr val="white"/>
              </a:solidFill>
            </a:endParaRPr>
          </a:p>
        </p:txBody>
      </p:sp>
      <p:sp>
        <p:nvSpPr>
          <p:cNvPr id="14" name="Rounded Rectangle 13"/>
          <p:cNvSpPr/>
          <p:nvPr/>
        </p:nvSpPr>
        <p:spPr>
          <a:xfrm>
            <a:off x="3036402" y="3961304"/>
            <a:ext cx="5793470" cy="881535"/>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r>
              <a:rPr lang="en-US" sz="2800" b="1" dirty="0" smtClean="0">
                <a:solidFill>
                  <a:prstClr val="white"/>
                </a:solidFill>
              </a:rPr>
              <a:t>Clinical Utility &amp; Health Outcomes</a:t>
            </a:r>
            <a:endParaRPr lang="en-US" sz="2800" b="1" dirty="0">
              <a:solidFill>
                <a:prstClr val="white"/>
              </a:solidFill>
            </a:endParaRPr>
          </a:p>
        </p:txBody>
      </p:sp>
      <p:sp>
        <p:nvSpPr>
          <p:cNvPr id="15" name="Rounded Rectangle 14"/>
          <p:cNvSpPr/>
          <p:nvPr/>
        </p:nvSpPr>
        <p:spPr>
          <a:xfrm>
            <a:off x="3081162" y="5060751"/>
            <a:ext cx="5793470" cy="85827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r>
              <a:rPr lang="en-US" sz="2800" b="1" dirty="0" smtClean="0">
                <a:solidFill>
                  <a:prstClr val="white"/>
                </a:solidFill>
              </a:rPr>
              <a:t>Analytical &amp; Clinical Validation</a:t>
            </a:r>
            <a:endParaRPr lang="en-US" sz="2800" b="1" dirty="0">
              <a:solidFill>
                <a:prstClr val="white"/>
              </a:solidFill>
            </a:endParaRPr>
          </a:p>
        </p:txBody>
      </p:sp>
    </p:spTree>
    <p:extLst>
      <p:ext uri="{BB962C8B-B14F-4D97-AF65-F5344CB8AC3E}">
        <p14:creationId xmlns:p14="http://schemas.microsoft.com/office/powerpoint/2010/main" val="1299060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103382"/>
            <a:ext cx="8229600" cy="1143000"/>
          </a:xfrm>
        </p:spPr>
        <p:txBody>
          <a:bodyPr/>
          <a:lstStyle/>
          <a:p>
            <a:r>
              <a:rPr lang="en-US" sz="4000" dirty="0" smtClean="0">
                <a:latin typeface="Calibri" charset="0"/>
              </a:rPr>
              <a:t>NBSTRN Coordinated Pilot and Cumulative Report of &gt;3M Births</a:t>
            </a:r>
            <a:endParaRPr lang="en-US" sz="4000" dirty="0">
              <a:latin typeface="Calibri" charset="0"/>
            </a:endParaRPr>
          </a:p>
        </p:txBody>
      </p:sp>
      <p:pic>
        <p:nvPicPr>
          <p:cNvPr id="15667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07" y="1352983"/>
            <a:ext cx="5099781" cy="3616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p:nvGrpSpPr>
        <p:grpSpPr>
          <a:xfrm>
            <a:off x="5490200" y="2295800"/>
            <a:ext cx="3653800" cy="4562200"/>
            <a:chOff x="5490200" y="1"/>
            <a:chExt cx="3653800" cy="4562200"/>
          </a:xfrm>
        </p:grpSpPr>
        <p:pic>
          <p:nvPicPr>
            <p:cNvPr id="5" name="Picture 4" descr="Screenshot 2015-05-11 11.19.43.png"/>
            <p:cNvPicPr>
              <a:picLocks noChangeAspect="1"/>
            </p:cNvPicPr>
            <p:nvPr/>
          </p:nvPicPr>
          <p:blipFill rotWithShape="1">
            <a:blip r:embed="rId4" cstate="print">
              <a:extLst>
                <a:ext uri="{28A0092B-C50C-407E-A947-70E740481C1C}">
                  <a14:useLocalDpi xmlns:a14="http://schemas.microsoft.com/office/drawing/2010/main" val="0"/>
                </a:ext>
              </a:extLst>
            </a:blip>
            <a:srcRect b="64179"/>
            <a:stretch/>
          </p:blipFill>
          <p:spPr>
            <a:xfrm>
              <a:off x="5505628" y="1"/>
              <a:ext cx="3638372" cy="1693188"/>
            </a:xfrm>
            <a:prstGeom prst="rect">
              <a:avLst/>
            </a:prstGeom>
          </p:spPr>
        </p:pic>
        <p:pic>
          <p:nvPicPr>
            <p:cNvPr id="6" name="Picture 5" descr="Screenshot 2015-05-11 11.19.43.png"/>
            <p:cNvPicPr>
              <a:picLocks noChangeAspect="1"/>
            </p:cNvPicPr>
            <p:nvPr/>
          </p:nvPicPr>
          <p:blipFill rotWithShape="1">
            <a:blip r:embed="rId4">
              <a:extLst>
                <a:ext uri="{28A0092B-C50C-407E-A947-70E740481C1C}">
                  <a14:useLocalDpi xmlns:a14="http://schemas.microsoft.com/office/drawing/2010/main" val="0"/>
                </a:ext>
              </a:extLst>
            </a:blip>
            <a:srcRect t="35143" r="24671"/>
            <a:stretch/>
          </p:blipFill>
          <p:spPr>
            <a:xfrm>
              <a:off x="5490200" y="1511429"/>
              <a:ext cx="3652213" cy="3050772"/>
            </a:xfrm>
            <a:prstGeom prst="rect">
              <a:avLst/>
            </a:prstGeom>
          </p:spPr>
        </p:pic>
      </p:grpSp>
      <p:grpSp>
        <p:nvGrpSpPr>
          <p:cNvPr id="3" name="Group 2"/>
          <p:cNvGrpSpPr/>
          <p:nvPr/>
        </p:nvGrpSpPr>
        <p:grpSpPr>
          <a:xfrm>
            <a:off x="1121466" y="4656790"/>
            <a:ext cx="3299369" cy="1216541"/>
            <a:chOff x="783675" y="4656790"/>
            <a:chExt cx="3299369" cy="1216541"/>
          </a:xfrm>
        </p:grpSpPr>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967" y="4687960"/>
              <a:ext cx="678601" cy="5413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998" y="5364450"/>
              <a:ext cx="656144" cy="499920"/>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cap="flat">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accent1"/>
                    </a:outerShdw>
                  </a:effectLst>
                </a14:hiddenEffects>
              </a:ext>
            </a:extLst>
          </p:spPr>
        </p:pic>
        <p:sp>
          <p:nvSpPr>
            <p:cNvPr id="9" name="TextBox 8"/>
            <p:cNvSpPr txBox="1"/>
            <p:nvPr/>
          </p:nvSpPr>
          <p:spPr>
            <a:xfrm>
              <a:off x="3038567" y="4656790"/>
              <a:ext cx="1044477" cy="584776"/>
            </a:xfrm>
            <a:prstGeom prst="rect">
              <a:avLst/>
            </a:prstGeom>
            <a:noFill/>
          </p:spPr>
          <p:txBody>
            <a:bodyPr wrap="none" rtlCol="0">
              <a:spAutoFit/>
            </a:bodyPr>
            <a:lstStyle/>
            <a:p>
              <a:pPr algn="ctr" fontAlgn="base">
                <a:spcBef>
                  <a:spcPct val="0"/>
                </a:spcBef>
                <a:spcAft>
                  <a:spcPct val="0"/>
                </a:spcAft>
              </a:pPr>
              <a:r>
                <a:rPr lang="en-US" sz="3200" dirty="0" smtClean="0">
                  <a:solidFill>
                    <a:srgbClr val="000000"/>
                  </a:solidFill>
                  <a:ea typeface="ＭＳ Ｐゴシック" charset="0"/>
                  <a:cs typeface="ＭＳ Ｐゴシック" charset="0"/>
                </a:rPr>
                <a:t>LPDR</a:t>
              </a:r>
              <a:endParaRPr lang="en-US" sz="3200" dirty="0">
                <a:solidFill>
                  <a:srgbClr val="000000"/>
                </a:solidFill>
                <a:ea typeface="ＭＳ Ｐゴシック" charset="0"/>
                <a:cs typeface="ＭＳ Ｐゴシック" charset="0"/>
              </a:endParaRPr>
            </a:p>
          </p:txBody>
        </p:sp>
        <p:sp>
          <p:nvSpPr>
            <p:cNvPr id="10" name="TextBox 9"/>
            <p:cNvSpPr txBox="1"/>
            <p:nvPr/>
          </p:nvSpPr>
          <p:spPr>
            <a:xfrm>
              <a:off x="3038567" y="5288555"/>
              <a:ext cx="804026" cy="584776"/>
            </a:xfrm>
            <a:prstGeom prst="rect">
              <a:avLst/>
            </a:prstGeom>
            <a:noFill/>
          </p:spPr>
          <p:txBody>
            <a:bodyPr wrap="none" rtlCol="0">
              <a:spAutoFit/>
            </a:bodyPr>
            <a:lstStyle/>
            <a:p>
              <a:pPr algn="ctr" fontAlgn="base">
                <a:spcBef>
                  <a:spcPct val="0"/>
                </a:spcBef>
                <a:spcAft>
                  <a:spcPct val="0"/>
                </a:spcAft>
              </a:pPr>
              <a:r>
                <a:rPr lang="en-US" sz="3200" dirty="0" smtClean="0">
                  <a:solidFill>
                    <a:srgbClr val="000000"/>
                  </a:solidFill>
                  <a:ea typeface="ＭＳ Ｐゴシック" charset="0"/>
                  <a:cs typeface="ＭＳ Ｐゴシック" charset="0"/>
                </a:rPr>
                <a:t>R4S</a:t>
              </a:r>
              <a:endParaRPr lang="en-US" sz="3200" dirty="0">
                <a:solidFill>
                  <a:srgbClr val="000000"/>
                </a:solidFill>
                <a:ea typeface="ＭＳ Ｐゴシック" charset="0"/>
                <a:cs typeface="ＭＳ Ｐゴシック" charset="0"/>
              </a:endParaRPr>
            </a:p>
          </p:txBody>
        </p:sp>
        <p:pic>
          <p:nvPicPr>
            <p:cNvPr id="2" name="Picture 1" descr="Screen Shot 2018-03-23 at 6.30.0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675" y="4687960"/>
              <a:ext cx="1638385" cy="1185045"/>
            </a:xfrm>
            <a:prstGeom prst="rect">
              <a:avLst/>
            </a:prstGeom>
          </p:spPr>
        </p:pic>
      </p:grpSp>
    </p:spTree>
    <p:extLst>
      <p:ext uri="{BB962C8B-B14F-4D97-AF65-F5344CB8AC3E}">
        <p14:creationId xmlns:p14="http://schemas.microsoft.com/office/powerpoint/2010/main" val="450045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ACMG Clinical Decision Support Tools</a:t>
            </a:r>
            <a:endParaRPr lang="en-US" sz="4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1393" t="30083" r="25000" b="38292"/>
          <a:stretch>
            <a:fillRect/>
          </a:stretch>
        </p:blipFill>
        <p:spPr bwMode="auto">
          <a:xfrm>
            <a:off x="1190928" y="2080536"/>
            <a:ext cx="6422205" cy="3776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693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7"/>
          <p:cNvSpPr txBox="1">
            <a:spLocks noChangeArrowheads="1"/>
          </p:cNvSpPr>
          <p:nvPr/>
        </p:nvSpPr>
        <p:spPr bwMode="auto">
          <a:xfrm>
            <a:off x="215498" y="88111"/>
            <a:ext cx="445641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1"/>
                </a:solidFill>
                <a:latin typeface="Berkeley LT Bold" charset="0"/>
                <a:ea typeface="ＭＳ Ｐゴシック" charset="0"/>
                <a:cs typeface="Arial" charset="0"/>
              </a:defRPr>
            </a:lvl1pPr>
            <a:lvl2pPr marL="742950" indent="-285750" eaLnBrk="0" hangingPunct="0">
              <a:defRPr sz="4400" b="1">
                <a:solidFill>
                  <a:schemeClr val="bg1"/>
                </a:solidFill>
                <a:latin typeface="Berkeley LT Bold" charset="0"/>
                <a:ea typeface="Arial" charset="0"/>
                <a:cs typeface="Arial" charset="0"/>
              </a:defRPr>
            </a:lvl2pPr>
            <a:lvl3pPr marL="1143000" indent="-228600" eaLnBrk="0" hangingPunct="0">
              <a:defRPr sz="4400" b="1">
                <a:solidFill>
                  <a:schemeClr val="bg1"/>
                </a:solidFill>
                <a:latin typeface="Berkeley LT Bold" charset="0"/>
                <a:ea typeface="Arial" charset="0"/>
                <a:cs typeface="Arial" charset="0"/>
              </a:defRPr>
            </a:lvl3pPr>
            <a:lvl4pPr marL="1600200" indent="-228600" eaLnBrk="0" hangingPunct="0">
              <a:defRPr sz="4400" b="1">
                <a:solidFill>
                  <a:schemeClr val="bg1"/>
                </a:solidFill>
                <a:latin typeface="Berkeley LT Bold" charset="0"/>
                <a:ea typeface="Arial" charset="0"/>
                <a:cs typeface="Arial" charset="0"/>
              </a:defRPr>
            </a:lvl4pPr>
            <a:lvl5pPr marL="2057400" indent="-228600" eaLnBrk="0" hangingPunct="0">
              <a:defRPr sz="4400" b="1">
                <a:solidFill>
                  <a:schemeClr val="bg1"/>
                </a:solidFill>
                <a:latin typeface="Berkeley LT Bold" charset="0"/>
                <a:ea typeface="Arial" charset="0"/>
                <a:cs typeface="Arial" charset="0"/>
              </a:defRPr>
            </a:lvl5pPr>
            <a:lvl6pPr marL="25146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6pPr>
            <a:lvl7pPr marL="29718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7pPr>
            <a:lvl8pPr marL="34290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8pPr>
            <a:lvl9pPr marL="38862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9pPr>
          </a:lstStyle>
          <a:p>
            <a:pPr algn="ctr" eaLnBrk="1" fontAlgn="base" hangingPunct="1">
              <a:spcBef>
                <a:spcPct val="0"/>
              </a:spcBef>
              <a:spcAft>
                <a:spcPct val="0"/>
              </a:spcAft>
            </a:pPr>
            <a:r>
              <a:rPr lang="en-US" sz="2000" dirty="0" smtClean="0">
                <a:solidFill>
                  <a:srgbClr val="4F81BD"/>
                </a:solidFill>
                <a:latin typeface="Arial" charset="0"/>
              </a:rPr>
              <a:t>Percent of Births Screened by Year</a:t>
            </a:r>
            <a:endParaRPr lang="en-US" sz="2000" dirty="0">
              <a:solidFill>
                <a:srgbClr val="4F81BD"/>
              </a:solidFill>
              <a:latin typeface="Arial" charset="0"/>
            </a:endParaRPr>
          </a:p>
        </p:txBody>
      </p:sp>
      <p:pic>
        <p:nvPicPr>
          <p:cNvPr id="5" name="Picture 4" descr="Year of Implementation 2.png"/>
          <p:cNvPicPr>
            <a:picLocks noChangeAspect="1"/>
          </p:cNvPicPr>
          <p:nvPr/>
        </p:nvPicPr>
        <p:blipFill rotWithShape="1">
          <a:blip r:embed="rId3">
            <a:extLst>
              <a:ext uri="{28A0092B-C50C-407E-A947-70E740481C1C}">
                <a14:useLocalDpi xmlns:a14="http://schemas.microsoft.com/office/drawing/2010/main" val="0"/>
              </a:ext>
            </a:extLst>
          </a:blip>
          <a:srcRect l="23017" t="19565" r="20414" b="36653"/>
          <a:stretch/>
        </p:blipFill>
        <p:spPr>
          <a:xfrm>
            <a:off x="3728606" y="3986902"/>
            <a:ext cx="5077106" cy="2871098"/>
          </a:xfrm>
          <a:prstGeom prst="rect">
            <a:avLst/>
          </a:prstGeom>
        </p:spPr>
      </p:pic>
      <p:graphicFrame>
        <p:nvGraphicFramePr>
          <p:cNvPr id="33" name="Chart 32"/>
          <p:cNvGraphicFramePr>
            <a:graphicFrameLocks/>
          </p:cNvGraphicFramePr>
          <p:nvPr>
            <p:extLst/>
          </p:nvPr>
        </p:nvGraphicFramePr>
        <p:xfrm>
          <a:off x="564470" y="485539"/>
          <a:ext cx="3951303" cy="3025052"/>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7"/>
          <p:cNvSpPr txBox="1">
            <a:spLocks noChangeArrowheads="1"/>
          </p:cNvSpPr>
          <p:nvPr/>
        </p:nvSpPr>
        <p:spPr bwMode="auto">
          <a:xfrm>
            <a:off x="4189194" y="3557048"/>
            <a:ext cx="46064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b="1">
                <a:solidFill>
                  <a:schemeClr val="bg1"/>
                </a:solidFill>
                <a:latin typeface="Berkeley LT Bold" charset="0"/>
                <a:ea typeface="ＭＳ Ｐゴシック" charset="0"/>
                <a:cs typeface="Arial" charset="0"/>
              </a:defRPr>
            </a:lvl1pPr>
            <a:lvl2pPr marL="742950" indent="-285750" eaLnBrk="0" hangingPunct="0">
              <a:defRPr sz="4400" b="1">
                <a:solidFill>
                  <a:schemeClr val="bg1"/>
                </a:solidFill>
                <a:latin typeface="Berkeley LT Bold" charset="0"/>
                <a:ea typeface="Arial" charset="0"/>
                <a:cs typeface="Arial" charset="0"/>
              </a:defRPr>
            </a:lvl2pPr>
            <a:lvl3pPr marL="1143000" indent="-228600" eaLnBrk="0" hangingPunct="0">
              <a:defRPr sz="4400" b="1">
                <a:solidFill>
                  <a:schemeClr val="bg1"/>
                </a:solidFill>
                <a:latin typeface="Berkeley LT Bold" charset="0"/>
                <a:ea typeface="Arial" charset="0"/>
                <a:cs typeface="Arial" charset="0"/>
              </a:defRPr>
            </a:lvl3pPr>
            <a:lvl4pPr marL="1600200" indent="-228600" eaLnBrk="0" hangingPunct="0">
              <a:defRPr sz="4400" b="1">
                <a:solidFill>
                  <a:schemeClr val="bg1"/>
                </a:solidFill>
                <a:latin typeface="Berkeley LT Bold" charset="0"/>
                <a:ea typeface="Arial" charset="0"/>
                <a:cs typeface="Arial" charset="0"/>
              </a:defRPr>
            </a:lvl4pPr>
            <a:lvl5pPr marL="2057400" indent="-228600" eaLnBrk="0" hangingPunct="0">
              <a:defRPr sz="4400" b="1">
                <a:solidFill>
                  <a:schemeClr val="bg1"/>
                </a:solidFill>
                <a:latin typeface="Berkeley LT Bold" charset="0"/>
                <a:ea typeface="Arial" charset="0"/>
                <a:cs typeface="Arial" charset="0"/>
              </a:defRPr>
            </a:lvl5pPr>
            <a:lvl6pPr marL="25146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6pPr>
            <a:lvl7pPr marL="29718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7pPr>
            <a:lvl8pPr marL="34290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8pPr>
            <a:lvl9pPr marL="3886200" indent="-228600" algn="ctr" eaLnBrk="0" fontAlgn="base" hangingPunct="0">
              <a:spcBef>
                <a:spcPct val="0"/>
              </a:spcBef>
              <a:spcAft>
                <a:spcPct val="0"/>
              </a:spcAft>
              <a:defRPr sz="4400" b="1">
                <a:solidFill>
                  <a:schemeClr val="bg1"/>
                </a:solidFill>
                <a:latin typeface="Berkeley LT Bold" charset="0"/>
                <a:ea typeface="Arial" charset="0"/>
                <a:cs typeface="Arial" charset="0"/>
              </a:defRPr>
            </a:lvl9pPr>
          </a:lstStyle>
          <a:p>
            <a:pPr algn="ctr" eaLnBrk="1" fontAlgn="base" hangingPunct="1">
              <a:spcBef>
                <a:spcPct val="0"/>
              </a:spcBef>
              <a:spcAft>
                <a:spcPct val="0"/>
              </a:spcAft>
            </a:pPr>
            <a:r>
              <a:rPr lang="en-US" sz="2000" dirty="0" smtClean="0">
                <a:solidFill>
                  <a:srgbClr val="4F81BD"/>
                </a:solidFill>
                <a:latin typeface="Arial" charset="0"/>
              </a:rPr>
              <a:t>Year of Each State’s Implementation</a:t>
            </a:r>
            <a:endParaRPr lang="en-US" sz="2000" dirty="0">
              <a:solidFill>
                <a:srgbClr val="4F81BD"/>
              </a:solidFill>
              <a:latin typeface="Arial" charset="0"/>
            </a:endParaRPr>
          </a:p>
        </p:txBody>
      </p:sp>
      <p:sp>
        <p:nvSpPr>
          <p:cNvPr id="8" name="TextBox 7"/>
          <p:cNvSpPr txBox="1"/>
          <p:nvPr/>
        </p:nvSpPr>
        <p:spPr>
          <a:xfrm>
            <a:off x="1817231" y="4057234"/>
            <a:ext cx="642624" cy="2800766"/>
          </a:xfrm>
          <a:prstGeom prst="rect">
            <a:avLst/>
          </a:prstGeom>
          <a:solidFill>
            <a:schemeClr val="bg1"/>
          </a:solidFill>
        </p:spPr>
        <p:txBody>
          <a:bodyPr wrap="none" rtlCol="0">
            <a:spAutoFit/>
          </a:bodyPr>
          <a:lstStyle/>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2008</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2009</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2010</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2011</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2012</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2013</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2014</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2015</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2016</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2017</a:t>
            </a:r>
          </a:p>
          <a:p>
            <a:pPr algn="ctr" fontAlgn="base">
              <a:spcBef>
                <a:spcPct val="0"/>
              </a:spcBef>
              <a:spcAft>
                <a:spcPct val="0"/>
              </a:spcAft>
            </a:pPr>
            <a:r>
              <a:rPr lang="en-US" sz="1600" b="1" dirty="0" smtClean="0">
                <a:solidFill>
                  <a:prstClr val="black"/>
                </a:solidFill>
                <a:latin typeface="Berkeley LT Bold" charset="0"/>
                <a:ea typeface="ＭＳ Ｐゴシック" charset="0"/>
                <a:cs typeface="ＭＳ Ｐゴシック" charset="0"/>
              </a:rPr>
              <a:t>2018</a:t>
            </a:r>
          </a:p>
        </p:txBody>
      </p:sp>
      <p:sp>
        <p:nvSpPr>
          <p:cNvPr id="35" name="Rectangle 34"/>
          <p:cNvSpPr/>
          <p:nvPr/>
        </p:nvSpPr>
        <p:spPr>
          <a:xfrm>
            <a:off x="2426896" y="4176059"/>
            <a:ext cx="492481" cy="139995"/>
          </a:xfrm>
          <a:prstGeom prst="rect">
            <a:avLst/>
          </a:prstGeom>
          <a:solidFill>
            <a:srgbClr val="416287"/>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36" name="Rectangle 35"/>
          <p:cNvSpPr/>
          <p:nvPr/>
        </p:nvSpPr>
        <p:spPr>
          <a:xfrm>
            <a:off x="2426896" y="4402720"/>
            <a:ext cx="492481" cy="139995"/>
          </a:xfrm>
          <a:prstGeom prst="rect">
            <a:avLst/>
          </a:prstGeom>
          <a:solidFill>
            <a:srgbClr val="446C92"/>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37" name="Rectangle 36"/>
          <p:cNvSpPr/>
          <p:nvPr/>
        </p:nvSpPr>
        <p:spPr>
          <a:xfrm>
            <a:off x="2426896" y="4641826"/>
            <a:ext cx="492481" cy="139995"/>
          </a:xfrm>
          <a:prstGeom prst="rect">
            <a:avLst/>
          </a:prstGeom>
          <a:solidFill>
            <a:srgbClr val="477B9B"/>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38" name="Rectangle 37"/>
          <p:cNvSpPr/>
          <p:nvPr/>
        </p:nvSpPr>
        <p:spPr>
          <a:xfrm>
            <a:off x="2426896" y="4880932"/>
            <a:ext cx="492481" cy="139995"/>
          </a:xfrm>
          <a:prstGeom prst="rect">
            <a:avLst/>
          </a:prstGeom>
          <a:solidFill>
            <a:srgbClr val="4987A4"/>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39" name="Rectangle 38"/>
          <p:cNvSpPr/>
          <p:nvPr/>
        </p:nvSpPr>
        <p:spPr>
          <a:xfrm>
            <a:off x="2426896" y="5125137"/>
            <a:ext cx="492481" cy="139995"/>
          </a:xfrm>
          <a:prstGeom prst="rect">
            <a:avLst/>
          </a:prstGeom>
          <a:solidFill>
            <a:srgbClr val="4C94AE"/>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40" name="Rectangle 39"/>
          <p:cNvSpPr/>
          <p:nvPr/>
        </p:nvSpPr>
        <p:spPr>
          <a:xfrm>
            <a:off x="2426896" y="5374443"/>
            <a:ext cx="492481" cy="139995"/>
          </a:xfrm>
          <a:prstGeom prst="rect">
            <a:avLst/>
          </a:prstGeom>
          <a:solidFill>
            <a:srgbClr val="56A2B8"/>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42" name="Rectangle 41"/>
          <p:cNvSpPr/>
          <p:nvPr/>
        </p:nvSpPr>
        <p:spPr>
          <a:xfrm>
            <a:off x="2426896" y="5602738"/>
            <a:ext cx="492481" cy="139995"/>
          </a:xfrm>
          <a:prstGeom prst="rect">
            <a:avLst/>
          </a:prstGeom>
          <a:solidFill>
            <a:srgbClr val="68ACBC"/>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43" name="Rectangle 42"/>
          <p:cNvSpPr/>
          <p:nvPr/>
        </p:nvSpPr>
        <p:spPr>
          <a:xfrm>
            <a:off x="2426896" y="5867344"/>
            <a:ext cx="492481" cy="139995"/>
          </a:xfrm>
          <a:prstGeom prst="rect">
            <a:avLst/>
          </a:prstGeom>
          <a:solidFill>
            <a:srgbClr val="78B6C2"/>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44" name="Rectangle 43"/>
          <p:cNvSpPr/>
          <p:nvPr/>
        </p:nvSpPr>
        <p:spPr>
          <a:xfrm>
            <a:off x="2426896" y="6101349"/>
            <a:ext cx="492481" cy="139995"/>
          </a:xfrm>
          <a:prstGeom prst="rect">
            <a:avLst/>
          </a:prstGeom>
          <a:solidFill>
            <a:srgbClr val="8FC7CA"/>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45" name="Rectangle 44"/>
          <p:cNvSpPr/>
          <p:nvPr/>
        </p:nvSpPr>
        <p:spPr>
          <a:xfrm>
            <a:off x="2426896" y="6355756"/>
            <a:ext cx="492481" cy="139995"/>
          </a:xfrm>
          <a:prstGeom prst="rect">
            <a:avLst/>
          </a:prstGeom>
          <a:solidFill>
            <a:srgbClr val="A4D4D0"/>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
        <p:nvSpPr>
          <p:cNvPr id="46" name="Rectangle 45"/>
          <p:cNvSpPr/>
          <p:nvPr/>
        </p:nvSpPr>
        <p:spPr>
          <a:xfrm>
            <a:off x="2426896" y="6569359"/>
            <a:ext cx="492481" cy="139995"/>
          </a:xfrm>
          <a:prstGeom prst="rect">
            <a:avLst/>
          </a:prstGeom>
          <a:solidFill>
            <a:srgbClr val="BAE1D4"/>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base">
              <a:spcBef>
                <a:spcPct val="0"/>
              </a:spcBef>
              <a:spcAft>
                <a:spcPct val="0"/>
              </a:spcAft>
            </a:pPr>
            <a:endParaRPr lang="en-US" sz="4400" b="1" dirty="0">
              <a:solidFill>
                <a:prstClr val="white"/>
              </a:solidFill>
            </a:endParaRPr>
          </a:p>
        </p:txBody>
      </p:sp>
    </p:spTree>
    <p:extLst>
      <p:ext uri="{BB962C8B-B14F-4D97-AF65-F5344CB8AC3E}">
        <p14:creationId xmlns:p14="http://schemas.microsoft.com/office/powerpoint/2010/main" val="1401418167"/>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December 3, 2014 (Wednesday)</a:t>
            </a:r>
            <a:endParaRPr lang="en-US" dirty="0"/>
          </a:p>
        </p:txBody>
      </p:sp>
      <p:sp>
        <p:nvSpPr>
          <p:cNvPr id="3" name="Content Placeholder 2"/>
          <p:cNvSpPr>
            <a:spLocks noGrp="1"/>
          </p:cNvSpPr>
          <p:nvPr>
            <p:ph idx="1"/>
          </p:nvPr>
        </p:nvSpPr>
        <p:spPr/>
        <p:txBody>
          <a:bodyPr/>
          <a:lstStyle/>
          <a:p>
            <a:r>
              <a:rPr lang="en-US" dirty="0" smtClean="0"/>
              <a:t>Receive e-mail: 4 day old with 0 TRECs on day 1 of Life</a:t>
            </a:r>
            <a:endParaRPr lang="en-US" dirty="0"/>
          </a:p>
        </p:txBody>
      </p:sp>
    </p:spTree>
    <p:extLst>
      <p:ext uri="{BB962C8B-B14F-4D97-AF65-F5344CB8AC3E}">
        <p14:creationId xmlns:p14="http://schemas.microsoft.com/office/powerpoint/2010/main" val="3284294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otal Births in Regions that Screen for SCID.png"/>
          <p:cNvPicPr>
            <a:picLocks noChangeAspect="1"/>
          </p:cNvPicPr>
          <p:nvPr/>
        </p:nvPicPr>
        <p:blipFill rotWithShape="1">
          <a:blip r:embed="rId3">
            <a:extLst>
              <a:ext uri="{28A0092B-C50C-407E-A947-70E740481C1C}">
                <a14:useLocalDpi xmlns:a14="http://schemas.microsoft.com/office/drawing/2010/main" val="0"/>
              </a:ext>
            </a:extLst>
          </a:blip>
          <a:srcRect l="12581" t="12159" r="9565" b="39577"/>
          <a:stretch/>
        </p:blipFill>
        <p:spPr>
          <a:xfrm>
            <a:off x="540464" y="1594177"/>
            <a:ext cx="7321101" cy="3985441"/>
          </a:xfrm>
          <a:prstGeom prst="rect">
            <a:avLst/>
          </a:prstGeom>
        </p:spPr>
      </p:pic>
      <p:pic>
        <p:nvPicPr>
          <p:cNvPr id="9" name="Picture 8" descr="Total Births in Regions that Screen for SCID.png"/>
          <p:cNvPicPr>
            <a:picLocks noChangeAspect="1"/>
          </p:cNvPicPr>
          <p:nvPr/>
        </p:nvPicPr>
        <p:blipFill rotWithShape="1">
          <a:blip r:embed="rId3">
            <a:extLst>
              <a:ext uri="{28A0092B-C50C-407E-A947-70E740481C1C}">
                <a14:useLocalDpi xmlns:a14="http://schemas.microsoft.com/office/drawing/2010/main" val="0"/>
              </a:ext>
            </a:extLst>
          </a:blip>
          <a:srcRect t="85299" r="89100"/>
          <a:stretch/>
        </p:blipFill>
        <p:spPr>
          <a:xfrm>
            <a:off x="7363839" y="3904382"/>
            <a:ext cx="1526815" cy="1808321"/>
          </a:xfrm>
          <a:prstGeom prst="rect">
            <a:avLst/>
          </a:prstGeom>
        </p:spPr>
      </p:pic>
      <p:sp>
        <p:nvSpPr>
          <p:cNvPr id="20" name="Title 1"/>
          <p:cNvSpPr>
            <a:spLocks noGrp="1"/>
          </p:cNvSpPr>
          <p:nvPr>
            <p:ph type="title"/>
          </p:nvPr>
        </p:nvSpPr>
        <p:spPr>
          <a:xfrm>
            <a:off x="276693" y="183954"/>
            <a:ext cx="8229600" cy="1143000"/>
          </a:xfrm>
        </p:spPr>
        <p:txBody>
          <a:bodyPr/>
          <a:lstStyle/>
          <a:p>
            <a:r>
              <a:rPr lang="en-US" sz="4400" dirty="0" smtClean="0"/>
              <a:t>Number of Births Screened for SCID by Regional Genetic Network</a:t>
            </a:r>
            <a:endParaRPr lang="en-US" sz="4400" dirty="0"/>
          </a:p>
        </p:txBody>
      </p:sp>
    </p:spTree>
    <p:extLst>
      <p:ext uri="{BB962C8B-B14F-4D97-AF65-F5344CB8AC3E}">
        <p14:creationId xmlns:p14="http://schemas.microsoft.com/office/powerpoint/2010/main" val="518436392"/>
      </p:ext>
    </p:extLst>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586"/>
            <a:ext cx="8229600" cy="1143000"/>
          </a:xfrm>
        </p:spPr>
        <p:txBody>
          <a:bodyPr/>
          <a:lstStyle/>
          <a:p>
            <a:pPr eaLnBrk="1" hangingPunct="1">
              <a:spcBef>
                <a:spcPct val="20000"/>
              </a:spcBef>
            </a:pPr>
            <a:r>
              <a:rPr lang="en-US" sz="3600" dirty="0">
                <a:latin typeface="Calibri" charset="0"/>
              </a:rPr>
              <a:t>Translating Research into Practice: </a:t>
            </a:r>
            <a:r>
              <a:rPr lang="en-US" sz="3600" dirty="0" smtClean="0">
                <a:latin typeface="Calibri" charset="0"/>
              </a:rPr>
              <a:t>NBSTRN’s SCID Newborn Screening Initiative</a:t>
            </a:r>
            <a:endParaRPr lang="en-US" sz="3600" dirty="0">
              <a:latin typeface="Calibri" charset="0"/>
            </a:endParaRPr>
          </a:p>
        </p:txBody>
      </p:sp>
      <p:sp>
        <p:nvSpPr>
          <p:cNvPr id="3" name="Content Placeholder 2"/>
          <p:cNvSpPr>
            <a:spLocks noGrp="1"/>
          </p:cNvSpPr>
          <p:nvPr>
            <p:ph idx="1"/>
          </p:nvPr>
        </p:nvSpPr>
        <p:spPr>
          <a:xfrm>
            <a:off x="457200" y="1823602"/>
            <a:ext cx="8229600" cy="4525963"/>
          </a:xfrm>
        </p:spPr>
        <p:txBody>
          <a:bodyPr/>
          <a:lstStyle/>
          <a:p>
            <a:r>
              <a:rPr lang="en-US" sz="3200" dirty="0" smtClean="0">
                <a:solidFill>
                  <a:srgbClr val="D9D9D9"/>
                </a:solidFill>
              </a:rPr>
              <a:t>NICHD’s Hunter Kelly Newborn Screening Research Program</a:t>
            </a:r>
          </a:p>
          <a:p>
            <a:r>
              <a:rPr lang="en-US" sz="3200" dirty="0" smtClean="0">
                <a:solidFill>
                  <a:schemeClr val="bg1">
                    <a:lumMod val="85000"/>
                  </a:schemeClr>
                </a:solidFill>
              </a:rPr>
              <a:t>NBSTRN Focus on Pilots </a:t>
            </a:r>
          </a:p>
          <a:p>
            <a:r>
              <a:rPr lang="en-US" sz="3200" dirty="0" smtClean="0"/>
              <a:t>NBSTRN Focus on Long-Term Follow-Up</a:t>
            </a:r>
          </a:p>
          <a:p>
            <a:r>
              <a:rPr lang="en-US" sz="3200" dirty="0" smtClean="0">
                <a:solidFill>
                  <a:schemeClr val="bg1">
                    <a:lumMod val="85000"/>
                  </a:schemeClr>
                </a:solidFill>
              </a:rPr>
              <a:t>Discussion</a:t>
            </a:r>
            <a:endParaRPr lang="en-US" sz="3200" dirty="0">
              <a:solidFill>
                <a:schemeClr val="bg1">
                  <a:lumMod val="85000"/>
                </a:schemeClr>
              </a:solidFill>
            </a:endParaRPr>
          </a:p>
        </p:txBody>
      </p:sp>
      <p:pic>
        <p:nvPicPr>
          <p:cNvPr id="6" name="Picture 5" descr="IMG_0011.jpg"/>
          <p:cNvPicPr>
            <a:picLocks noChangeAspect="1"/>
          </p:cNvPicPr>
          <p:nvPr/>
        </p:nvPicPr>
        <p:blipFill>
          <a:blip r:embed="rId3" cstate="print">
            <a:extLst>
              <a:ext uri="{28A0092B-C50C-407E-A947-70E740481C1C}">
                <a14:useLocalDpi xmlns:a14="http://schemas.microsoft.com/office/drawing/2010/main" val="0"/>
              </a:ext>
            </a:extLst>
          </a:blip>
          <a:srcRect l="27466" r="29092" b="11214"/>
          <a:stretch>
            <a:fillRect/>
          </a:stretch>
        </p:blipFill>
        <p:spPr bwMode="auto">
          <a:xfrm>
            <a:off x="215477" y="5304960"/>
            <a:ext cx="891415" cy="1229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88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05362" y="0"/>
            <a:ext cx="8229600" cy="1143000"/>
          </a:xfrm>
        </p:spPr>
        <p:txBody>
          <a:bodyPr/>
          <a:lstStyle/>
          <a:p>
            <a:r>
              <a:rPr lang="en-US" sz="4000" b="1" dirty="0"/>
              <a:t>Clinical Data Collection</a:t>
            </a:r>
          </a:p>
        </p:txBody>
      </p:sp>
      <p:pic>
        <p:nvPicPr>
          <p:cNvPr id="276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6904" y="3435206"/>
            <a:ext cx="6377925" cy="2632075"/>
          </a:xfrm>
          <a:prstGeom prst="rect">
            <a:avLst/>
          </a:prstGeom>
          <a:solidFill>
            <a:srgbClr val="FFFFFF"/>
          </a:solidFill>
          <a:ln>
            <a:noFill/>
          </a:ln>
          <a:extLst/>
        </p:spPr>
      </p:pic>
      <p:pic>
        <p:nvPicPr>
          <p:cNvPr id="27652" name="Picture 4" descr="Screen Shot 2015-09-03 at 10.20.5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074" y="1168200"/>
            <a:ext cx="7345018" cy="218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884576" y="1114560"/>
            <a:ext cx="1737641" cy="338554"/>
          </a:xfrm>
          <a:prstGeom prst="rect">
            <a:avLst/>
          </a:prstGeom>
          <a:solidFill>
            <a:schemeClr val="bg1"/>
          </a:solidFill>
        </p:spPr>
        <p:txBody>
          <a:bodyPr wrap="square" rtlCol="0">
            <a:spAutoFit/>
          </a:bodyPr>
          <a:lstStyle/>
          <a:p>
            <a:pPr algn="ctr" fontAlgn="base">
              <a:spcBef>
                <a:spcPct val="0"/>
              </a:spcBef>
              <a:spcAft>
                <a:spcPct val="0"/>
              </a:spcAft>
            </a:pPr>
            <a:r>
              <a:rPr lang="en-US" sz="1600" b="1" dirty="0" smtClean="0">
                <a:solidFill>
                  <a:srgbClr val="000000"/>
                </a:solidFill>
                <a:latin typeface="Berkeley LT Bold" charset="0"/>
                <a:ea typeface="ＭＳ Ｐゴシック" charset="0"/>
                <a:cs typeface="ＭＳ Ｐゴシック" charset="0"/>
              </a:rPr>
              <a:t>SCID LTFU</a:t>
            </a:r>
            <a:endParaRPr lang="en-US" sz="1600" b="1" dirty="0">
              <a:solidFill>
                <a:srgbClr val="000000"/>
              </a:solidFill>
              <a:latin typeface="Berkeley LT Bold" charset="0"/>
              <a:ea typeface="ＭＳ Ｐゴシック" charset="0"/>
              <a:cs typeface="ＭＳ Ｐゴシック" charset="0"/>
            </a:endParaRPr>
          </a:p>
        </p:txBody>
      </p:sp>
    </p:spTree>
    <p:extLst>
      <p:ext uri="{BB962C8B-B14F-4D97-AF65-F5344CB8AC3E}">
        <p14:creationId xmlns:p14="http://schemas.microsoft.com/office/powerpoint/2010/main" val="31040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28" y="0"/>
            <a:ext cx="8229600" cy="1143000"/>
          </a:xfrm>
        </p:spPr>
        <p:txBody>
          <a:bodyPr/>
          <a:lstStyle/>
          <a:p>
            <a:r>
              <a:rPr lang="en-US" sz="4400" dirty="0" smtClean="0"/>
              <a:t>LPDR Statistics</a:t>
            </a:r>
            <a:endParaRPr lang="en-US" sz="4400" dirty="0"/>
          </a:p>
        </p:txBody>
      </p:sp>
      <p:graphicFrame>
        <p:nvGraphicFramePr>
          <p:cNvPr id="11" name="Content Placeholder 10"/>
          <p:cNvGraphicFramePr>
            <a:graphicFrameLocks noGrp="1"/>
          </p:cNvGraphicFramePr>
          <p:nvPr>
            <p:ph idx="1"/>
            <p:extLst/>
          </p:nvPr>
        </p:nvGraphicFramePr>
        <p:xfrm>
          <a:off x="439747" y="1594892"/>
          <a:ext cx="2297943" cy="1749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1163890" y="1106186"/>
            <a:ext cx="849662" cy="461665"/>
          </a:xfrm>
          <a:prstGeom prst="rect">
            <a:avLst/>
          </a:prstGeom>
          <a:noFill/>
        </p:spPr>
        <p:txBody>
          <a:bodyPr wrap="none" rtlCol="0">
            <a:spAutoFit/>
          </a:bodyPr>
          <a:lstStyle/>
          <a:p>
            <a:pPr algn="ctr" fontAlgn="base">
              <a:spcBef>
                <a:spcPct val="0"/>
              </a:spcBef>
              <a:spcAft>
                <a:spcPct val="0"/>
              </a:spcAft>
            </a:pPr>
            <a:r>
              <a:rPr lang="en-US" sz="2400" dirty="0" smtClean="0">
                <a:solidFill>
                  <a:srgbClr val="4F81BD"/>
                </a:solidFill>
                <a:ea typeface="ＭＳ Ｐゴシック" charset="0"/>
                <a:cs typeface="ＭＳ Ｐゴシック" charset="0"/>
              </a:rPr>
              <a:t>RUSP</a:t>
            </a:r>
            <a:endParaRPr lang="en-US" sz="2400" dirty="0">
              <a:solidFill>
                <a:srgbClr val="4F81BD"/>
              </a:solidFill>
              <a:ea typeface="ＭＳ Ｐゴシック" charset="0"/>
              <a:cs typeface="ＭＳ Ｐゴシック" charset="0"/>
            </a:endParaRPr>
          </a:p>
        </p:txBody>
      </p:sp>
      <p:grpSp>
        <p:nvGrpSpPr>
          <p:cNvPr id="28" name="Group 27"/>
          <p:cNvGrpSpPr/>
          <p:nvPr/>
        </p:nvGrpSpPr>
        <p:grpSpPr>
          <a:xfrm>
            <a:off x="3041809" y="1106186"/>
            <a:ext cx="2297943" cy="2238078"/>
            <a:chOff x="3041809" y="1106186"/>
            <a:chExt cx="2297943" cy="2238078"/>
          </a:xfrm>
        </p:grpSpPr>
        <p:graphicFrame>
          <p:nvGraphicFramePr>
            <p:cNvPr id="13" name="Content Placeholder 10"/>
            <p:cNvGraphicFramePr>
              <a:graphicFrameLocks/>
            </p:cNvGraphicFramePr>
            <p:nvPr>
              <p:extLst/>
            </p:nvPr>
          </p:nvGraphicFramePr>
          <p:xfrm>
            <a:off x="3041809" y="1594892"/>
            <a:ext cx="2297943" cy="1749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3803495" y="1106186"/>
              <a:ext cx="774571" cy="461665"/>
            </a:xfrm>
            <a:prstGeom prst="rect">
              <a:avLst/>
            </a:prstGeom>
            <a:noFill/>
          </p:spPr>
          <p:txBody>
            <a:bodyPr wrap="none" rtlCol="0">
              <a:spAutoFit/>
            </a:bodyPr>
            <a:lstStyle/>
            <a:p>
              <a:pPr algn="ctr" fontAlgn="base">
                <a:spcBef>
                  <a:spcPct val="0"/>
                </a:spcBef>
                <a:spcAft>
                  <a:spcPct val="0"/>
                </a:spcAft>
              </a:pPr>
              <a:r>
                <a:rPr lang="en-US" sz="2400" dirty="0" smtClean="0">
                  <a:solidFill>
                    <a:srgbClr val="4F81BD"/>
                  </a:solidFill>
                  <a:ea typeface="ＭＳ Ｐゴシック" charset="0"/>
                  <a:cs typeface="ＭＳ Ｐゴシック" charset="0"/>
                </a:rPr>
                <a:t>SMA</a:t>
              </a:r>
              <a:endParaRPr lang="en-US" sz="2400" dirty="0">
                <a:solidFill>
                  <a:srgbClr val="4F81BD"/>
                </a:solidFill>
                <a:ea typeface="ＭＳ Ｐゴシック" charset="0"/>
                <a:cs typeface="ＭＳ Ｐゴシック" charset="0"/>
              </a:endParaRPr>
            </a:p>
          </p:txBody>
        </p:sp>
      </p:grpSp>
      <p:grpSp>
        <p:nvGrpSpPr>
          <p:cNvPr id="29" name="Group 28"/>
          <p:cNvGrpSpPr/>
          <p:nvPr/>
        </p:nvGrpSpPr>
        <p:grpSpPr>
          <a:xfrm>
            <a:off x="5489251" y="1106186"/>
            <a:ext cx="2297943" cy="2238078"/>
            <a:chOff x="5489251" y="1106186"/>
            <a:chExt cx="2297943" cy="2238078"/>
          </a:xfrm>
        </p:grpSpPr>
        <p:graphicFrame>
          <p:nvGraphicFramePr>
            <p:cNvPr id="14" name="Content Placeholder 10"/>
            <p:cNvGraphicFramePr>
              <a:graphicFrameLocks/>
            </p:cNvGraphicFramePr>
            <p:nvPr>
              <p:extLst/>
            </p:nvPr>
          </p:nvGraphicFramePr>
          <p:xfrm>
            <a:off x="5489251" y="1594892"/>
            <a:ext cx="2297943" cy="1749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TextBox 20"/>
            <p:cNvSpPr txBox="1"/>
            <p:nvPr/>
          </p:nvSpPr>
          <p:spPr>
            <a:xfrm>
              <a:off x="6259678" y="1106186"/>
              <a:ext cx="757088" cy="461665"/>
            </a:xfrm>
            <a:prstGeom prst="rect">
              <a:avLst/>
            </a:prstGeom>
            <a:noFill/>
          </p:spPr>
          <p:txBody>
            <a:bodyPr wrap="none" rtlCol="0">
              <a:spAutoFit/>
            </a:bodyPr>
            <a:lstStyle/>
            <a:p>
              <a:pPr algn="ctr" fontAlgn="base">
                <a:spcBef>
                  <a:spcPct val="0"/>
                </a:spcBef>
                <a:spcAft>
                  <a:spcPct val="0"/>
                </a:spcAft>
              </a:pPr>
              <a:r>
                <a:rPr lang="en-US" sz="2400" dirty="0" smtClean="0">
                  <a:solidFill>
                    <a:srgbClr val="4F81BD"/>
                  </a:solidFill>
                  <a:ea typeface="ＭＳ Ｐゴシック" charset="0"/>
                  <a:cs typeface="ＭＳ Ｐゴシック" charset="0"/>
                </a:rPr>
                <a:t>SCID</a:t>
              </a:r>
              <a:endParaRPr lang="en-US" sz="2400" dirty="0">
                <a:solidFill>
                  <a:srgbClr val="4F81BD"/>
                </a:solidFill>
                <a:ea typeface="ＭＳ Ｐゴシック" charset="0"/>
                <a:cs typeface="ＭＳ Ｐゴシック" charset="0"/>
              </a:endParaRPr>
            </a:p>
          </p:txBody>
        </p:sp>
      </p:grpSp>
      <p:grpSp>
        <p:nvGrpSpPr>
          <p:cNvPr id="27" name="Group 26"/>
          <p:cNvGrpSpPr/>
          <p:nvPr/>
        </p:nvGrpSpPr>
        <p:grpSpPr>
          <a:xfrm>
            <a:off x="464406" y="3751785"/>
            <a:ext cx="2297943" cy="2131052"/>
            <a:chOff x="464406" y="3733291"/>
            <a:chExt cx="2297943" cy="2131052"/>
          </a:xfrm>
        </p:grpSpPr>
        <p:graphicFrame>
          <p:nvGraphicFramePr>
            <p:cNvPr id="15" name="Content Placeholder 10"/>
            <p:cNvGraphicFramePr>
              <a:graphicFrameLocks/>
            </p:cNvGraphicFramePr>
            <p:nvPr>
              <p:extLst/>
            </p:nvPr>
          </p:nvGraphicFramePr>
          <p:xfrm>
            <a:off x="464406" y="4114971"/>
            <a:ext cx="2297943" cy="17493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2" name="TextBox 21"/>
            <p:cNvSpPr txBox="1"/>
            <p:nvPr/>
          </p:nvSpPr>
          <p:spPr>
            <a:xfrm>
              <a:off x="1075460" y="3733291"/>
              <a:ext cx="1075835" cy="461665"/>
            </a:xfrm>
            <a:prstGeom prst="rect">
              <a:avLst/>
            </a:prstGeom>
            <a:noFill/>
          </p:spPr>
          <p:txBody>
            <a:bodyPr wrap="none" rtlCol="0">
              <a:spAutoFit/>
            </a:bodyPr>
            <a:lstStyle/>
            <a:p>
              <a:pPr algn="ctr" fontAlgn="base">
                <a:spcBef>
                  <a:spcPct val="0"/>
                </a:spcBef>
                <a:spcAft>
                  <a:spcPct val="0"/>
                </a:spcAft>
              </a:pPr>
              <a:r>
                <a:rPr lang="en-US" sz="2400" dirty="0" smtClean="0">
                  <a:solidFill>
                    <a:srgbClr val="4F81BD"/>
                  </a:solidFill>
                  <a:ea typeface="ＭＳ Ｐゴシック" charset="0"/>
                  <a:cs typeface="ＭＳ Ｐゴシック" charset="0"/>
                </a:rPr>
                <a:t>Krabbe</a:t>
              </a:r>
              <a:endParaRPr lang="en-US" sz="2400" dirty="0">
                <a:solidFill>
                  <a:srgbClr val="4F81BD"/>
                </a:solidFill>
                <a:ea typeface="ＭＳ Ｐゴシック" charset="0"/>
                <a:cs typeface="ＭＳ Ｐゴシック" charset="0"/>
              </a:endParaRPr>
            </a:p>
          </p:txBody>
        </p:sp>
      </p:grpSp>
      <p:grpSp>
        <p:nvGrpSpPr>
          <p:cNvPr id="26" name="Group 25"/>
          <p:cNvGrpSpPr/>
          <p:nvPr/>
        </p:nvGrpSpPr>
        <p:grpSpPr>
          <a:xfrm>
            <a:off x="5489251" y="3751785"/>
            <a:ext cx="2297943" cy="2131052"/>
            <a:chOff x="5489251" y="3794936"/>
            <a:chExt cx="2297943" cy="2131052"/>
          </a:xfrm>
        </p:grpSpPr>
        <p:graphicFrame>
          <p:nvGraphicFramePr>
            <p:cNvPr id="16" name="Content Placeholder 10"/>
            <p:cNvGraphicFramePr>
              <a:graphicFrameLocks/>
            </p:cNvGraphicFramePr>
            <p:nvPr>
              <p:extLst/>
            </p:nvPr>
          </p:nvGraphicFramePr>
          <p:xfrm>
            <a:off x="5489251" y="4176616"/>
            <a:ext cx="2297943" cy="174937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3" name="TextBox 22"/>
            <p:cNvSpPr txBox="1"/>
            <p:nvPr/>
          </p:nvSpPr>
          <p:spPr>
            <a:xfrm>
              <a:off x="6298451" y="3794936"/>
              <a:ext cx="679543" cy="461665"/>
            </a:xfrm>
            <a:prstGeom prst="rect">
              <a:avLst/>
            </a:prstGeom>
            <a:noFill/>
          </p:spPr>
          <p:txBody>
            <a:bodyPr wrap="none" rtlCol="0">
              <a:spAutoFit/>
            </a:bodyPr>
            <a:lstStyle/>
            <a:p>
              <a:pPr algn="ctr" fontAlgn="base">
                <a:spcBef>
                  <a:spcPct val="0"/>
                </a:spcBef>
                <a:spcAft>
                  <a:spcPct val="0"/>
                </a:spcAft>
              </a:pPr>
              <a:r>
                <a:rPr lang="en-US" sz="2400" dirty="0" smtClean="0">
                  <a:solidFill>
                    <a:srgbClr val="4F81BD"/>
                  </a:solidFill>
                  <a:ea typeface="ＭＳ Ｐゴシック" charset="0"/>
                  <a:cs typeface="ＭＳ Ｐゴシック" charset="0"/>
                </a:rPr>
                <a:t>SCD</a:t>
              </a:r>
              <a:endParaRPr lang="en-US" sz="2400" dirty="0">
                <a:solidFill>
                  <a:srgbClr val="4F81BD"/>
                </a:solidFill>
                <a:ea typeface="ＭＳ Ｐゴシック" charset="0"/>
                <a:cs typeface="ＭＳ Ｐゴシック" charset="0"/>
              </a:endParaRPr>
            </a:p>
          </p:txBody>
        </p:sp>
      </p:grpSp>
      <p:grpSp>
        <p:nvGrpSpPr>
          <p:cNvPr id="25" name="Group 24"/>
          <p:cNvGrpSpPr/>
          <p:nvPr/>
        </p:nvGrpSpPr>
        <p:grpSpPr>
          <a:xfrm>
            <a:off x="3041809" y="3751785"/>
            <a:ext cx="2297943" cy="2131052"/>
            <a:chOff x="5472978" y="3733291"/>
            <a:chExt cx="2297943" cy="2131052"/>
          </a:xfrm>
        </p:grpSpPr>
        <p:graphicFrame>
          <p:nvGraphicFramePr>
            <p:cNvPr id="17" name="Content Placeholder 10"/>
            <p:cNvGraphicFramePr>
              <a:graphicFrameLocks/>
            </p:cNvGraphicFramePr>
            <p:nvPr>
              <p:extLst/>
            </p:nvPr>
          </p:nvGraphicFramePr>
          <p:xfrm>
            <a:off x="5472978" y="4114971"/>
            <a:ext cx="2297943" cy="174937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4" name="TextBox 23"/>
            <p:cNvSpPr txBox="1"/>
            <p:nvPr/>
          </p:nvSpPr>
          <p:spPr>
            <a:xfrm>
              <a:off x="6272184" y="3733291"/>
              <a:ext cx="699530" cy="461665"/>
            </a:xfrm>
            <a:prstGeom prst="rect">
              <a:avLst/>
            </a:prstGeom>
            <a:noFill/>
          </p:spPr>
          <p:txBody>
            <a:bodyPr wrap="none" rtlCol="0">
              <a:spAutoFit/>
            </a:bodyPr>
            <a:lstStyle/>
            <a:p>
              <a:pPr algn="ctr" fontAlgn="base">
                <a:spcBef>
                  <a:spcPct val="0"/>
                </a:spcBef>
                <a:spcAft>
                  <a:spcPct val="0"/>
                </a:spcAft>
              </a:pPr>
              <a:r>
                <a:rPr lang="en-US" sz="2400" dirty="0" smtClean="0">
                  <a:solidFill>
                    <a:srgbClr val="4F81BD"/>
                  </a:solidFill>
                  <a:ea typeface="ＭＳ Ｐゴシック" charset="0"/>
                  <a:cs typeface="ＭＳ Ｐゴシック" charset="0"/>
                </a:rPr>
                <a:t>PCH</a:t>
              </a:r>
              <a:endParaRPr lang="en-US" sz="2400" dirty="0">
                <a:solidFill>
                  <a:srgbClr val="4F81BD"/>
                </a:solidFill>
                <a:ea typeface="ＭＳ Ｐゴシック" charset="0"/>
                <a:cs typeface="ＭＳ Ｐゴシック" charset="0"/>
              </a:endParaRPr>
            </a:p>
          </p:txBody>
        </p:sp>
      </p:grpSp>
      <p:sp>
        <p:nvSpPr>
          <p:cNvPr id="3" name="Oval 2"/>
          <p:cNvSpPr/>
          <p:nvPr/>
        </p:nvSpPr>
        <p:spPr>
          <a:xfrm>
            <a:off x="5244273" y="933120"/>
            <a:ext cx="2669655" cy="2721600"/>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4400" b="1" dirty="0">
              <a:solidFill>
                <a:prstClr val="white"/>
              </a:solidFill>
            </a:endParaRPr>
          </a:p>
        </p:txBody>
      </p:sp>
    </p:spTree>
    <p:extLst>
      <p:ext uri="{BB962C8B-B14F-4D97-AF65-F5344CB8AC3E}">
        <p14:creationId xmlns:p14="http://schemas.microsoft.com/office/powerpoint/2010/main" val="5419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76693" y="183954"/>
            <a:ext cx="8229600" cy="1143000"/>
          </a:xfrm>
        </p:spPr>
        <p:txBody>
          <a:bodyPr/>
          <a:lstStyle/>
          <a:p>
            <a:r>
              <a:rPr lang="en-US" sz="3200" dirty="0" smtClean="0"/>
              <a:t>States with a Primary Immune Deficiency Treatment Consortium Participating Clinical Center</a:t>
            </a:r>
            <a:endParaRPr lang="en-US" sz="3200" dirty="0"/>
          </a:p>
        </p:txBody>
      </p:sp>
      <p:pic>
        <p:nvPicPr>
          <p:cNvPr id="3" name="Picture 2" descr="States with a PIDTC Center.png"/>
          <p:cNvPicPr>
            <a:picLocks noChangeAspect="1"/>
          </p:cNvPicPr>
          <p:nvPr/>
        </p:nvPicPr>
        <p:blipFill rotWithShape="1">
          <a:blip r:embed="rId3">
            <a:extLst>
              <a:ext uri="{28A0092B-C50C-407E-A947-70E740481C1C}">
                <a14:useLocalDpi xmlns:a14="http://schemas.microsoft.com/office/drawing/2010/main" val="0"/>
              </a:ext>
            </a:extLst>
          </a:blip>
          <a:srcRect l="11230" t="13725" r="13557" b="10796"/>
          <a:stretch/>
        </p:blipFill>
        <p:spPr>
          <a:xfrm>
            <a:off x="905280" y="1904905"/>
            <a:ext cx="6877423" cy="3836833"/>
          </a:xfrm>
          <a:prstGeom prst="rect">
            <a:avLst/>
          </a:prstGeom>
        </p:spPr>
      </p:pic>
    </p:spTree>
    <p:extLst>
      <p:ext uri="{BB962C8B-B14F-4D97-AF65-F5344CB8AC3E}">
        <p14:creationId xmlns:p14="http://schemas.microsoft.com/office/powerpoint/2010/main" val="3329413622"/>
      </p:ext>
    </p:extLst>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76693" y="183954"/>
            <a:ext cx="8229600" cy="1143000"/>
          </a:xfrm>
        </p:spPr>
        <p:txBody>
          <a:bodyPr/>
          <a:lstStyle/>
          <a:p>
            <a:r>
              <a:rPr lang="en-US" sz="3200" dirty="0" smtClean="0"/>
              <a:t>Number of Stem Cell Transplant Centers by State*</a:t>
            </a:r>
            <a:endParaRPr lang="en-US" sz="3200" dirty="0"/>
          </a:p>
        </p:txBody>
      </p:sp>
      <p:pic>
        <p:nvPicPr>
          <p:cNvPr id="8" name="Picture 7" descr="Number of Tranplant Centers per State.png"/>
          <p:cNvPicPr>
            <a:picLocks noChangeAspect="1"/>
          </p:cNvPicPr>
          <p:nvPr/>
        </p:nvPicPr>
        <p:blipFill rotWithShape="1">
          <a:blip r:embed="rId3">
            <a:extLst>
              <a:ext uri="{28A0092B-C50C-407E-A947-70E740481C1C}">
                <a14:useLocalDpi xmlns:a14="http://schemas.microsoft.com/office/drawing/2010/main" val="0"/>
              </a:ext>
            </a:extLst>
          </a:blip>
          <a:srcRect l="38821" t="23815" r="7836" b="31681"/>
          <a:stretch/>
        </p:blipFill>
        <p:spPr>
          <a:xfrm>
            <a:off x="986349" y="1686549"/>
            <a:ext cx="7134534" cy="4014660"/>
          </a:xfrm>
          <a:prstGeom prst="rect">
            <a:avLst/>
          </a:prstGeom>
        </p:spPr>
      </p:pic>
      <p:sp>
        <p:nvSpPr>
          <p:cNvPr id="2" name="Rectangle 1"/>
          <p:cNvSpPr/>
          <p:nvPr/>
        </p:nvSpPr>
        <p:spPr>
          <a:xfrm>
            <a:off x="164674" y="6488668"/>
            <a:ext cx="9239426" cy="338554"/>
          </a:xfrm>
          <a:prstGeom prst="rect">
            <a:avLst/>
          </a:prstGeom>
        </p:spPr>
        <p:txBody>
          <a:bodyPr wrap="square">
            <a:spAutoFit/>
          </a:bodyPr>
          <a:lstStyle/>
          <a:p>
            <a:pPr fontAlgn="base">
              <a:spcBef>
                <a:spcPct val="0"/>
              </a:spcBef>
              <a:spcAft>
                <a:spcPct val="0"/>
              </a:spcAft>
            </a:pPr>
            <a:r>
              <a:rPr lang="en-US" sz="1600" dirty="0" smtClean="0">
                <a:solidFill>
                  <a:srgbClr val="000000"/>
                </a:solidFill>
                <a:ea typeface="ＭＳ Ｐゴシック" charset="0"/>
                <a:cs typeface="ＭＳ Ｐゴシック" charset="0"/>
              </a:rPr>
              <a:t>*http</a:t>
            </a:r>
            <a:r>
              <a:rPr lang="en-US" sz="1600" dirty="0">
                <a:solidFill>
                  <a:srgbClr val="000000"/>
                </a:solidFill>
                <a:ea typeface="ＭＳ Ｐゴシック" charset="0"/>
                <a:cs typeface="ＭＳ Ｐゴシック" charset="0"/>
              </a:rPr>
              <a:t>://bonemarrow.org/resources-for-patients-and-families/transplant-centers/</a:t>
            </a:r>
          </a:p>
        </p:txBody>
      </p:sp>
    </p:spTree>
    <p:extLst>
      <p:ext uri="{BB962C8B-B14F-4D97-AF65-F5344CB8AC3E}">
        <p14:creationId xmlns:p14="http://schemas.microsoft.com/office/powerpoint/2010/main" val="2397617391"/>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76693" y="183954"/>
            <a:ext cx="8229600" cy="1143000"/>
          </a:xfrm>
        </p:spPr>
        <p:txBody>
          <a:bodyPr/>
          <a:lstStyle/>
          <a:p>
            <a:r>
              <a:rPr lang="en-US" sz="3200" dirty="0" smtClean="0"/>
              <a:t>Location of Transplant Centers by Zipcode*</a:t>
            </a:r>
            <a:endParaRPr lang="en-US" sz="3200" dirty="0"/>
          </a:p>
        </p:txBody>
      </p:sp>
      <p:sp>
        <p:nvSpPr>
          <p:cNvPr id="2" name="Rectangle 1"/>
          <p:cNvSpPr/>
          <p:nvPr/>
        </p:nvSpPr>
        <p:spPr>
          <a:xfrm>
            <a:off x="164674" y="6488668"/>
            <a:ext cx="9239426" cy="338554"/>
          </a:xfrm>
          <a:prstGeom prst="rect">
            <a:avLst/>
          </a:prstGeom>
        </p:spPr>
        <p:txBody>
          <a:bodyPr wrap="square">
            <a:spAutoFit/>
          </a:bodyPr>
          <a:lstStyle/>
          <a:p>
            <a:pPr fontAlgn="base">
              <a:spcBef>
                <a:spcPct val="0"/>
              </a:spcBef>
              <a:spcAft>
                <a:spcPct val="0"/>
              </a:spcAft>
            </a:pPr>
            <a:r>
              <a:rPr lang="en-US" sz="1600" dirty="0" smtClean="0">
                <a:solidFill>
                  <a:srgbClr val="000000"/>
                </a:solidFill>
                <a:ea typeface="ＭＳ Ｐゴシック" charset="0"/>
                <a:cs typeface="ＭＳ Ｐゴシック" charset="0"/>
              </a:rPr>
              <a:t>*http</a:t>
            </a:r>
            <a:r>
              <a:rPr lang="en-US" sz="1600" dirty="0">
                <a:solidFill>
                  <a:srgbClr val="000000"/>
                </a:solidFill>
                <a:ea typeface="ＭＳ Ｐゴシック" charset="0"/>
                <a:cs typeface="ＭＳ Ｐゴシック" charset="0"/>
              </a:rPr>
              <a:t>://bonemarrow.org/resources-for-patients-and-families/transplant-centers/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87" y="1421352"/>
            <a:ext cx="7715145" cy="4276486"/>
          </a:xfrm>
          <a:prstGeom prst="rect">
            <a:avLst/>
          </a:prstGeom>
        </p:spPr>
      </p:pic>
    </p:spTree>
    <p:extLst>
      <p:ext uri="{BB962C8B-B14F-4D97-AF65-F5344CB8AC3E}">
        <p14:creationId xmlns:p14="http://schemas.microsoft.com/office/powerpoint/2010/main" val="3354427339"/>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76693" y="183954"/>
            <a:ext cx="8229600" cy="1143000"/>
          </a:xfrm>
        </p:spPr>
        <p:txBody>
          <a:bodyPr/>
          <a:lstStyle/>
          <a:p>
            <a:r>
              <a:rPr lang="en-US" sz="3200" dirty="0" smtClean="0"/>
              <a:t>Location of Transplant Centers and Immunology Centers by Zipcode*</a:t>
            </a:r>
            <a:endParaRPr lang="en-US" sz="3200" dirty="0"/>
          </a:p>
        </p:txBody>
      </p:sp>
      <p:sp>
        <p:nvSpPr>
          <p:cNvPr id="2" name="Rectangle 1"/>
          <p:cNvSpPr/>
          <p:nvPr/>
        </p:nvSpPr>
        <p:spPr>
          <a:xfrm>
            <a:off x="164674" y="6488668"/>
            <a:ext cx="9239426" cy="338554"/>
          </a:xfrm>
          <a:prstGeom prst="rect">
            <a:avLst/>
          </a:prstGeom>
        </p:spPr>
        <p:txBody>
          <a:bodyPr wrap="square">
            <a:spAutoFit/>
          </a:bodyPr>
          <a:lstStyle/>
          <a:p>
            <a:pPr fontAlgn="base">
              <a:spcBef>
                <a:spcPct val="0"/>
              </a:spcBef>
              <a:spcAft>
                <a:spcPct val="0"/>
              </a:spcAft>
            </a:pPr>
            <a:r>
              <a:rPr lang="en-US" sz="1600" dirty="0" smtClean="0">
                <a:solidFill>
                  <a:srgbClr val="000000"/>
                </a:solidFill>
                <a:ea typeface="ＭＳ Ｐゴシック" charset="0"/>
                <a:cs typeface="ＭＳ Ｐゴシック" charset="0"/>
              </a:rPr>
              <a:t>*http</a:t>
            </a:r>
            <a:r>
              <a:rPr lang="en-US" sz="1600" dirty="0">
                <a:solidFill>
                  <a:srgbClr val="000000"/>
                </a:solidFill>
                <a:ea typeface="ＭＳ Ｐゴシック" charset="0"/>
                <a:cs typeface="ＭＳ Ｐゴシック" charset="0"/>
              </a:rPr>
              <a:t>://bonemarrow.org/resources-for-patients-and-families/transplant-centers/</a:t>
            </a:r>
          </a:p>
        </p:txBody>
      </p:sp>
      <p:pic>
        <p:nvPicPr>
          <p:cNvPr id="6" name="Picture 5"/>
          <p:cNvPicPr/>
          <p:nvPr/>
        </p:nvPicPr>
        <p:blipFill rotWithShape="1">
          <a:blip r:embed="rId3">
            <a:extLst>
              <a:ext uri="{28A0092B-C50C-407E-A947-70E740481C1C}">
                <a14:useLocalDpi xmlns:a14="http://schemas.microsoft.com/office/drawing/2010/main" val="0"/>
              </a:ext>
            </a:extLst>
          </a:blip>
          <a:srcRect t="7944"/>
          <a:stretch/>
        </p:blipFill>
        <p:spPr bwMode="auto">
          <a:xfrm>
            <a:off x="553977" y="1648217"/>
            <a:ext cx="8025912" cy="401246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517952055"/>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36470" y="274638"/>
            <a:ext cx="8229600" cy="1143000"/>
          </a:xfrm>
        </p:spPr>
        <p:txBody>
          <a:bodyPr/>
          <a:lstStyle/>
          <a:p>
            <a:r>
              <a:rPr lang="en-US" sz="4800" dirty="0" smtClean="0"/>
              <a:t>Tracking Outcomes</a:t>
            </a:r>
            <a:endParaRPr lang="en-US" sz="4800" dirty="0"/>
          </a:p>
        </p:txBody>
      </p:sp>
      <p:sp>
        <p:nvSpPr>
          <p:cNvPr id="4" name="Footer Placeholder 3"/>
          <p:cNvSpPr>
            <a:spLocks noGrp="1"/>
          </p:cNvSpPr>
          <p:nvPr>
            <p:ph type="ftr" sz="quarter" idx="11"/>
          </p:nvPr>
        </p:nvSpPr>
        <p:spPr>
          <a:xfrm>
            <a:off x="4943475" y="5522914"/>
            <a:ext cx="3086100" cy="365125"/>
          </a:xfrm>
        </p:spPr>
        <p:txBody>
          <a:bodyPr/>
          <a:lstStyle/>
          <a:p>
            <a:pPr>
              <a:defRPr/>
            </a:pPr>
            <a:r>
              <a:rPr lang="en-US" dirty="0" smtClean="0">
                <a:solidFill>
                  <a:prstClr val="black">
                    <a:tint val="75000"/>
                  </a:prstClr>
                </a:solidFill>
              </a:rPr>
              <a:t>Presentation Title</a:t>
            </a:r>
            <a:endParaRPr lang="en-US" dirty="0">
              <a:solidFill>
                <a:prstClr val="black">
                  <a:tint val="75000"/>
                </a:prstClr>
              </a:solidFill>
            </a:endParaRPr>
          </a:p>
        </p:txBody>
      </p:sp>
      <p:graphicFrame>
        <p:nvGraphicFramePr>
          <p:cNvPr id="5" name="Diagram 4"/>
          <p:cNvGraphicFramePr/>
          <p:nvPr>
            <p:extLst/>
          </p:nvPr>
        </p:nvGraphicFramePr>
        <p:xfrm>
          <a:off x="206324" y="1912208"/>
          <a:ext cx="3940523" cy="3962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403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7712" y="3238501"/>
            <a:ext cx="3520679"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6" descr="Screenshot 2017-04-14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6535" y="4465639"/>
            <a:ext cx="3590925" cy="145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7" descr="Screenshot 2017-04-14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19613" y="1895475"/>
            <a:ext cx="3935016" cy="137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6013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Discoveries After RUSP Implementation</a:t>
            </a:r>
            <a:endParaRPr lang="en-US" sz="4400" dirty="0"/>
          </a:p>
        </p:txBody>
      </p:sp>
      <p:sp>
        <p:nvSpPr>
          <p:cNvPr id="3" name="Content Placeholder 2"/>
          <p:cNvSpPr>
            <a:spLocks noGrp="1"/>
          </p:cNvSpPr>
          <p:nvPr>
            <p:ph idx="1"/>
          </p:nvPr>
        </p:nvSpPr>
        <p:spPr>
          <a:xfrm>
            <a:off x="457200" y="1689996"/>
            <a:ext cx="8229600" cy="4525963"/>
          </a:xfrm>
        </p:spPr>
        <p:txBody>
          <a:bodyPr/>
          <a:lstStyle/>
          <a:p>
            <a:r>
              <a:rPr lang="en-US" sz="2000" dirty="0" smtClean="0"/>
              <a:t>Newborn screening has dramatically changed the clinical presentation of SCID</a:t>
            </a:r>
          </a:p>
          <a:p>
            <a:r>
              <a:rPr lang="en-US" sz="2000" dirty="0" smtClean="0"/>
              <a:t>Incidence of SCID increased from 1 in 100,000 to 1 in 58,000</a:t>
            </a:r>
          </a:p>
          <a:p>
            <a:r>
              <a:rPr lang="en-US" sz="2000" dirty="0" smtClean="0"/>
              <a:t>Over 300 Primary Immune Deficiency conditions have been characterized</a:t>
            </a:r>
          </a:p>
          <a:p>
            <a:r>
              <a:rPr lang="en-US" sz="2000" dirty="0" smtClean="0"/>
              <a:t>13 genes to over 50 genes now associated with SCID</a:t>
            </a:r>
          </a:p>
          <a:p>
            <a:r>
              <a:rPr lang="en-US" sz="2000" i="1" dirty="0" smtClean="0"/>
              <a:t>IL2RG </a:t>
            </a:r>
            <a:r>
              <a:rPr lang="en-US" sz="2000" dirty="0" smtClean="0"/>
              <a:t>was thought to cause the majority of SCID cases but that is no longer true after population based screening</a:t>
            </a:r>
          </a:p>
          <a:p>
            <a:r>
              <a:rPr lang="en-US" sz="2000" i="1" dirty="0"/>
              <a:t>d</a:t>
            </a:r>
            <a:r>
              <a:rPr lang="en-US" sz="2000" i="1" dirty="0" smtClean="0"/>
              <a:t>e </a:t>
            </a:r>
            <a:r>
              <a:rPr lang="en-US" sz="2000" i="1" dirty="0"/>
              <a:t>n</a:t>
            </a:r>
            <a:r>
              <a:rPr lang="en-US" sz="2000" i="1" dirty="0" smtClean="0"/>
              <a:t>ovo </a:t>
            </a:r>
            <a:r>
              <a:rPr lang="en-US" sz="2000" dirty="0" smtClean="0"/>
              <a:t>pathogenic variants are the norm</a:t>
            </a:r>
          </a:p>
          <a:p>
            <a:r>
              <a:rPr lang="en-US" sz="2000" dirty="0" smtClean="0"/>
              <a:t>The incidence of SCID across racial and ethnic groups is different than previously thought</a:t>
            </a:r>
          </a:p>
          <a:p>
            <a:r>
              <a:rPr lang="en-US" sz="2000" dirty="0" smtClean="0"/>
              <a:t>Gene therapy may have better outcomes when a matched sibling is not available</a:t>
            </a:r>
            <a:endParaRPr lang="en-US" sz="2000" dirty="0"/>
          </a:p>
        </p:txBody>
      </p:sp>
    </p:spTree>
    <p:extLst>
      <p:ext uri="{BB962C8B-B14F-4D97-AF65-F5344CB8AC3E}">
        <p14:creationId xmlns:p14="http://schemas.microsoft.com/office/powerpoint/2010/main" val="132616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egon_map.jpg"/>
          <p:cNvPicPr>
            <a:picLocks noChangeAspect="1"/>
          </p:cNvPicPr>
          <p:nvPr/>
        </p:nvPicPr>
        <p:blipFill rotWithShape="1">
          <a:blip r:embed="rId2">
            <a:extLst>
              <a:ext uri="{28A0092B-C50C-407E-A947-70E740481C1C}">
                <a14:useLocalDpi xmlns:a14="http://schemas.microsoft.com/office/drawing/2010/main" val="0"/>
              </a:ext>
            </a:extLst>
          </a:blip>
          <a:srcRect l="13437"/>
          <a:stretch/>
        </p:blipFill>
        <p:spPr>
          <a:xfrm>
            <a:off x="598845" y="50800"/>
            <a:ext cx="7915335" cy="6753726"/>
          </a:xfrm>
          <a:prstGeom prst="rect">
            <a:avLst/>
          </a:prstGeom>
        </p:spPr>
      </p:pic>
      <p:sp>
        <p:nvSpPr>
          <p:cNvPr id="5" name="Rectangle 4"/>
          <p:cNvSpPr/>
          <p:nvPr/>
        </p:nvSpPr>
        <p:spPr>
          <a:xfrm>
            <a:off x="392347" y="50800"/>
            <a:ext cx="795018" cy="3376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ectangle 5"/>
          <p:cNvSpPr/>
          <p:nvPr/>
        </p:nvSpPr>
        <p:spPr>
          <a:xfrm>
            <a:off x="2385055" y="1651908"/>
            <a:ext cx="1177040" cy="392328"/>
          </a:xfrm>
          <a:prstGeom prst="rect">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800000"/>
              </a:solidFill>
            </a:endParaRPr>
          </a:p>
        </p:txBody>
      </p:sp>
    </p:spTree>
    <p:extLst>
      <p:ext uri="{BB962C8B-B14F-4D97-AF65-F5344CB8AC3E}">
        <p14:creationId xmlns:p14="http://schemas.microsoft.com/office/powerpoint/2010/main" val="1951681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Findings that Impact Clinical Care and Outcomes</a:t>
            </a:r>
            <a:endParaRPr lang="en-US" sz="4400" dirty="0"/>
          </a:p>
        </p:txBody>
      </p:sp>
      <p:sp>
        <p:nvSpPr>
          <p:cNvPr id="3" name="Content Placeholder 2"/>
          <p:cNvSpPr>
            <a:spLocks noGrp="1"/>
          </p:cNvSpPr>
          <p:nvPr>
            <p:ph idx="1"/>
          </p:nvPr>
        </p:nvSpPr>
        <p:spPr>
          <a:xfrm>
            <a:off x="457199" y="1595426"/>
            <a:ext cx="8514527" cy="5064991"/>
          </a:xfrm>
          <a:solidFill>
            <a:schemeClr val="bg1"/>
          </a:solidFill>
        </p:spPr>
        <p:txBody>
          <a:bodyPr/>
          <a:lstStyle/>
          <a:p>
            <a:r>
              <a:rPr lang="en-US" sz="2000" dirty="0" smtClean="0"/>
              <a:t>There is a significant variability in how states and clinicians conduct second tier (flow cytometry, functional studies) and diagnostic tests (genetic analysis)</a:t>
            </a:r>
          </a:p>
          <a:p>
            <a:r>
              <a:rPr lang="en-US" sz="2000" dirty="0" smtClean="0"/>
              <a:t>This variability may have a direct impact on outcomes; studies of overall versus activities of daily living compromise-free versus neurologic event-free have shown differences between NBS identified, family history and clinically identified cases</a:t>
            </a:r>
          </a:p>
          <a:p>
            <a:r>
              <a:rPr lang="en-US" sz="2000" dirty="0" smtClean="0"/>
              <a:t>A uniform set of diagnostic criteria is needed for surveillance, assessing clinical utility, and determining health outcomes</a:t>
            </a:r>
          </a:p>
          <a:p>
            <a:r>
              <a:rPr lang="en-US" sz="2000" dirty="0" smtClean="0"/>
              <a:t>Clinicians need genotypes to be available to guide treatment choice</a:t>
            </a:r>
          </a:p>
          <a:p>
            <a:r>
              <a:rPr lang="en-US" sz="2000" dirty="0" smtClean="0"/>
              <a:t>There is a lack of providers who specialize in treating newborns diagnosed with SCID</a:t>
            </a:r>
          </a:p>
          <a:p>
            <a:r>
              <a:rPr lang="en-US" sz="2000" dirty="0" smtClean="0"/>
              <a:t>Transplant and gene therapy centers are located primarily in large urban areas</a:t>
            </a:r>
          </a:p>
          <a:p>
            <a:r>
              <a:rPr lang="en-US" sz="2000" dirty="0" smtClean="0"/>
              <a:t>Gene therapy currently requires enrollment in a clinical trial</a:t>
            </a:r>
          </a:p>
        </p:txBody>
      </p:sp>
    </p:spTree>
    <p:extLst>
      <p:ext uri="{BB962C8B-B14F-4D97-AF65-F5344CB8AC3E}">
        <p14:creationId xmlns:p14="http://schemas.microsoft.com/office/powerpoint/2010/main" val="40679957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NBSTRN SCID Focused Resources</a:t>
            </a:r>
            <a:endParaRPr lang="en-US" sz="4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05" t="13475" r="2222" b="-1"/>
          <a:stretch/>
        </p:blipFill>
        <p:spPr bwMode="auto">
          <a:xfrm>
            <a:off x="0" y="1594177"/>
            <a:ext cx="9049904" cy="416107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9857538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307861"/>
            <a:ext cx="8967599" cy="1325563"/>
          </a:xfrm>
        </p:spPr>
        <p:txBody>
          <a:bodyPr/>
          <a:lstStyle/>
          <a:p>
            <a:r>
              <a:rPr lang="en-US" sz="4000" dirty="0" smtClean="0">
                <a:latin typeface="Calibri"/>
                <a:cs typeface="Calibri"/>
              </a:rPr>
              <a:t>Data Aggregation, Analysis and Reporting</a:t>
            </a:r>
            <a:endParaRPr lang="en-US" sz="4000" dirty="0">
              <a:latin typeface="Calibri"/>
              <a:cs typeface="Calibri"/>
            </a:endParaRPr>
          </a:p>
        </p:txBody>
      </p:sp>
      <p:sp>
        <p:nvSpPr>
          <p:cNvPr id="16386" name="Content Placeholder 2"/>
          <p:cNvSpPr>
            <a:spLocks noGrp="1"/>
          </p:cNvSpPr>
          <p:nvPr>
            <p:ph idx="1"/>
          </p:nvPr>
        </p:nvSpPr>
        <p:spPr>
          <a:xfrm>
            <a:off x="-36910" y="850179"/>
            <a:ext cx="7886701" cy="484187"/>
          </a:xfrm>
        </p:spPr>
        <p:txBody>
          <a:bodyPr/>
          <a:lstStyle/>
          <a:p>
            <a:pPr marL="0" indent="0">
              <a:buFont typeface="Arial" charset="0"/>
              <a:buNone/>
            </a:pPr>
            <a:r>
              <a:rPr lang="en-US" sz="2400" i="1" dirty="0">
                <a:latin typeface="+mj-lt"/>
              </a:rPr>
              <a:t>Data Collection</a:t>
            </a:r>
          </a:p>
        </p:txBody>
      </p:sp>
      <p:sp>
        <p:nvSpPr>
          <p:cNvPr id="16387" name="Content Placeholder 2"/>
          <p:cNvSpPr txBox="1">
            <a:spLocks/>
          </p:cNvSpPr>
          <p:nvPr/>
        </p:nvSpPr>
        <p:spPr bwMode="auto">
          <a:xfrm>
            <a:off x="-36910" y="4396653"/>
            <a:ext cx="7886701"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lnSpc>
                <a:spcPct val="90000"/>
              </a:lnSpc>
              <a:spcBef>
                <a:spcPts val="1000"/>
              </a:spcBef>
              <a:spcAft>
                <a:spcPct val="0"/>
              </a:spcAft>
              <a:buFont typeface="Helvetica Neue" charset="0"/>
              <a:buNone/>
            </a:pPr>
            <a:r>
              <a:rPr lang="en-US" i="1" dirty="0">
                <a:solidFill>
                  <a:prstClr val="black"/>
                </a:solidFill>
                <a:latin typeface="Calibri"/>
              </a:rPr>
              <a:t>Data Aggregation and Reporting</a:t>
            </a:r>
          </a:p>
        </p:txBody>
      </p:sp>
      <p:sp>
        <p:nvSpPr>
          <p:cNvPr id="16388" name="Content Placeholder 2"/>
          <p:cNvSpPr txBox="1">
            <a:spLocks/>
          </p:cNvSpPr>
          <p:nvPr/>
        </p:nvSpPr>
        <p:spPr bwMode="auto">
          <a:xfrm>
            <a:off x="-36910" y="2594840"/>
            <a:ext cx="7886701"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lnSpc>
                <a:spcPct val="90000"/>
              </a:lnSpc>
              <a:spcBef>
                <a:spcPts val="1000"/>
              </a:spcBef>
              <a:spcAft>
                <a:spcPct val="0"/>
              </a:spcAft>
              <a:buFont typeface="Helvetica Neue" charset="0"/>
              <a:buNone/>
            </a:pPr>
            <a:r>
              <a:rPr lang="en-US" i="1" dirty="0">
                <a:solidFill>
                  <a:prstClr val="black"/>
                </a:solidFill>
                <a:latin typeface="Calibri"/>
              </a:rPr>
              <a:t>Data Analysis</a:t>
            </a:r>
          </a:p>
        </p:txBody>
      </p:sp>
      <p:pic>
        <p:nvPicPr>
          <p:cNvPr id="16389" name="Picture 5" descr="Screenshot 2017-05-26 08.29.20.png"/>
          <p:cNvPicPr>
            <a:picLocks noChangeAspect="1"/>
          </p:cNvPicPr>
          <p:nvPr/>
        </p:nvPicPr>
        <p:blipFill>
          <a:blip r:embed="rId2" cstate="print">
            <a:extLst>
              <a:ext uri="{28A0092B-C50C-407E-A947-70E740481C1C}">
                <a14:useLocalDpi xmlns:a14="http://schemas.microsoft.com/office/drawing/2010/main" val="0"/>
              </a:ext>
            </a:extLst>
          </a:blip>
          <a:srcRect l="21796"/>
          <a:stretch>
            <a:fillRect/>
          </a:stretch>
        </p:blipFill>
        <p:spPr bwMode="auto">
          <a:xfrm>
            <a:off x="5957680" y="5061815"/>
            <a:ext cx="1097756"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7" descr="Regional Collaborative.png"/>
          <p:cNvPicPr>
            <a:picLocks noChangeAspect="1"/>
          </p:cNvPicPr>
          <p:nvPr/>
        </p:nvPicPr>
        <p:blipFill>
          <a:blip r:embed="rId3" cstate="print">
            <a:extLst>
              <a:ext uri="{28A0092B-C50C-407E-A947-70E740481C1C}">
                <a14:useLocalDpi xmlns:a14="http://schemas.microsoft.com/office/drawing/2010/main" val="0"/>
              </a:ext>
            </a:extLst>
          </a:blip>
          <a:srcRect l="12254" t="9323" r="6570" b="21808"/>
          <a:stretch>
            <a:fillRect/>
          </a:stretch>
        </p:blipFill>
        <p:spPr bwMode="auto">
          <a:xfrm>
            <a:off x="2147680" y="5050704"/>
            <a:ext cx="1306116"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8" descr="Race.png"/>
          <p:cNvPicPr>
            <a:picLocks noChangeAspect="1"/>
          </p:cNvPicPr>
          <p:nvPr/>
        </p:nvPicPr>
        <p:blipFill>
          <a:blip r:embed="rId4" cstate="print">
            <a:extLst>
              <a:ext uri="{28A0092B-C50C-407E-A947-70E740481C1C}">
                <a14:useLocalDpi xmlns:a14="http://schemas.microsoft.com/office/drawing/2010/main" val="0"/>
              </a:ext>
            </a:extLst>
          </a:blip>
          <a:srcRect l="31819" b="9711"/>
          <a:stretch>
            <a:fillRect/>
          </a:stretch>
        </p:blipFill>
        <p:spPr bwMode="auto">
          <a:xfrm>
            <a:off x="7465011" y="5103090"/>
            <a:ext cx="165139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2" name="Picture 9" descr="IBEMC Race.png"/>
          <p:cNvPicPr>
            <a:picLocks noChangeAspect="1"/>
          </p:cNvPicPr>
          <p:nvPr/>
        </p:nvPicPr>
        <p:blipFill>
          <a:blip r:embed="rId5" cstate="print">
            <a:extLst>
              <a:ext uri="{28A0092B-C50C-407E-A947-70E740481C1C}">
                <a14:useLocalDpi xmlns:a14="http://schemas.microsoft.com/office/drawing/2010/main" val="0"/>
              </a:ext>
            </a:extLst>
          </a:blip>
          <a:srcRect l="32439"/>
          <a:stretch>
            <a:fillRect/>
          </a:stretch>
        </p:blipFill>
        <p:spPr bwMode="auto">
          <a:xfrm>
            <a:off x="6511528" y="1474066"/>
            <a:ext cx="263247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3" name="Picture 10" descr="Screen Shot 2017-06-01 at 12.15.09 P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785" y="1486766"/>
            <a:ext cx="1172765"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4" name="Picture 11" descr="Age at Intak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5838" y="1491528"/>
            <a:ext cx="1485900"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5" name="Picture 16" descr="Number of Subjects per Center.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8428" y="3188566"/>
            <a:ext cx="1775222"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396" name="Group 28"/>
          <p:cNvGrpSpPr>
            <a:grpSpLocks/>
          </p:cNvGrpSpPr>
          <p:nvPr/>
        </p:nvGrpSpPr>
        <p:grpSpPr bwMode="auto">
          <a:xfrm>
            <a:off x="125016" y="3228254"/>
            <a:ext cx="2121694" cy="765175"/>
            <a:chOff x="1431674" y="3526692"/>
            <a:chExt cx="1955733" cy="644772"/>
          </a:xfrm>
        </p:grpSpPr>
        <p:pic>
          <p:nvPicPr>
            <p:cNvPr id="16432" name="Picture 6" descr="IBEMC State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4445" y="3663462"/>
              <a:ext cx="912962" cy="508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33" name="Picture 17" descr="Screenshot 2017-08-11 16.03.36.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1674" y="3526692"/>
              <a:ext cx="981579" cy="5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7" name="Picture 18" descr="Screenshot 2017-08-11 16.03.36.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0447" y="1594716"/>
            <a:ext cx="1357313"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398" name="Group 27"/>
          <p:cNvGrpSpPr>
            <a:grpSpLocks/>
          </p:cNvGrpSpPr>
          <p:nvPr/>
        </p:nvGrpSpPr>
        <p:grpSpPr bwMode="auto">
          <a:xfrm>
            <a:off x="3459957" y="1555029"/>
            <a:ext cx="959644" cy="814387"/>
            <a:chOff x="4462036" y="1697783"/>
            <a:chExt cx="1348537" cy="1097170"/>
          </a:xfrm>
        </p:grpSpPr>
        <p:pic>
          <p:nvPicPr>
            <p:cNvPr id="16428" name="Picture 13" descr="Screenshot 2017-08-11 15.57.51.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2036" y="2286953"/>
              <a:ext cx="70163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29" name="Picture 2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98705" y="1697783"/>
              <a:ext cx="655382" cy="512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30" name="Picture 2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5778" y="1697783"/>
              <a:ext cx="565913" cy="463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31" name="Picture 2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66895" y="2286953"/>
              <a:ext cx="643678" cy="472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9" name="Picture 25" descr="Screenshot 2017-08-11 16.24.15.png"/>
          <p:cNvPicPr>
            <a:picLocks noChangeAspect="1"/>
          </p:cNvPicPr>
          <p:nvPr/>
        </p:nvPicPr>
        <p:blipFill>
          <a:blip r:embed="rId16" cstate="print">
            <a:extLst>
              <a:ext uri="{28A0092B-C50C-407E-A947-70E740481C1C}">
                <a14:useLocalDpi xmlns:a14="http://schemas.microsoft.com/office/drawing/2010/main" val="0"/>
              </a:ext>
            </a:extLst>
          </a:blip>
          <a:srcRect l="13889" t="7040"/>
          <a:stretch>
            <a:fillRect/>
          </a:stretch>
        </p:blipFill>
        <p:spPr bwMode="auto">
          <a:xfrm>
            <a:off x="6662737" y="3225078"/>
            <a:ext cx="2481263"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00" name="Picture 4" descr="Screenshot 2017-04-20 08.18.17.png"/>
          <p:cNvPicPr>
            <a:picLocks noChangeAspect="1"/>
          </p:cNvPicPr>
          <p:nvPr/>
        </p:nvPicPr>
        <p:blipFill>
          <a:blip r:embed="rId17" cstate="print">
            <a:extLst>
              <a:ext uri="{28A0092B-C50C-407E-A947-70E740481C1C}">
                <a14:useLocalDpi xmlns:a14="http://schemas.microsoft.com/office/drawing/2010/main" val="0"/>
              </a:ext>
            </a:extLst>
          </a:blip>
          <a:srcRect l="42474" t="5568"/>
          <a:stretch>
            <a:fillRect/>
          </a:stretch>
        </p:blipFill>
        <p:spPr bwMode="auto">
          <a:xfrm>
            <a:off x="414130" y="5060229"/>
            <a:ext cx="1226344"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01" name="TextBox 29"/>
          <p:cNvSpPr txBox="1">
            <a:spLocks noChangeArrowheads="1"/>
          </p:cNvSpPr>
          <p:nvPr/>
        </p:nvSpPr>
        <p:spPr bwMode="auto">
          <a:xfrm>
            <a:off x="60515" y="1197840"/>
            <a:ext cx="9541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Case Report</a:t>
            </a:r>
          </a:p>
        </p:txBody>
      </p:sp>
      <p:sp>
        <p:nvSpPr>
          <p:cNvPr id="16402" name="TextBox 30"/>
          <p:cNvSpPr txBox="1">
            <a:spLocks noChangeArrowheads="1"/>
          </p:cNvSpPr>
          <p:nvPr/>
        </p:nvSpPr>
        <p:spPr bwMode="auto">
          <a:xfrm>
            <a:off x="1724273" y="1207365"/>
            <a:ext cx="8984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Case Count</a:t>
            </a:r>
          </a:p>
        </p:txBody>
      </p:sp>
      <p:sp>
        <p:nvSpPr>
          <p:cNvPr id="16403" name="TextBox 31"/>
          <p:cNvSpPr txBox="1">
            <a:spLocks noChangeArrowheads="1"/>
          </p:cNvSpPr>
          <p:nvPr/>
        </p:nvSpPr>
        <p:spPr bwMode="auto">
          <a:xfrm>
            <a:off x="2955060" y="1197840"/>
            <a:ext cx="15824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Monthly Status Check</a:t>
            </a:r>
          </a:p>
        </p:txBody>
      </p:sp>
      <p:sp>
        <p:nvSpPr>
          <p:cNvPr id="16404" name="TextBox 32"/>
          <p:cNvSpPr txBox="1">
            <a:spLocks noChangeArrowheads="1"/>
          </p:cNvSpPr>
          <p:nvPr/>
        </p:nvSpPr>
        <p:spPr bwMode="auto">
          <a:xfrm>
            <a:off x="4751377" y="1197840"/>
            <a:ext cx="117239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Enrollment Age</a:t>
            </a:r>
          </a:p>
        </p:txBody>
      </p:sp>
      <p:sp>
        <p:nvSpPr>
          <p:cNvPr id="16405" name="TextBox 33"/>
          <p:cNvSpPr txBox="1">
            <a:spLocks noChangeArrowheads="1"/>
          </p:cNvSpPr>
          <p:nvPr/>
        </p:nvSpPr>
        <p:spPr bwMode="auto">
          <a:xfrm>
            <a:off x="6569962" y="1207365"/>
            <a:ext cx="19845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Self Identified Race for Iowa</a:t>
            </a:r>
          </a:p>
        </p:txBody>
      </p:sp>
      <p:sp>
        <p:nvSpPr>
          <p:cNvPr id="16406" name="TextBox 35"/>
          <p:cNvSpPr txBox="1">
            <a:spLocks noChangeArrowheads="1"/>
          </p:cNvSpPr>
          <p:nvPr/>
        </p:nvSpPr>
        <p:spPr bwMode="auto">
          <a:xfrm>
            <a:off x="332225" y="2910753"/>
            <a:ext cx="13131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Case Count Detail</a:t>
            </a:r>
          </a:p>
        </p:txBody>
      </p:sp>
      <p:sp>
        <p:nvSpPr>
          <p:cNvPr id="16407" name="TextBox 36"/>
          <p:cNvSpPr txBox="1">
            <a:spLocks noChangeArrowheads="1"/>
          </p:cNvSpPr>
          <p:nvPr/>
        </p:nvSpPr>
        <p:spPr bwMode="auto">
          <a:xfrm>
            <a:off x="2585434" y="2910753"/>
            <a:ext cx="14513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Case Characteristics</a:t>
            </a:r>
          </a:p>
        </p:txBody>
      </p:sp>
      <p:sp>
        <p:nvSpPr>
          <p:cNvPr id="16408" name="TextBox 37"/>
          <p:cNvSpPr txBox="1">
            <a:spLocks noChangeArrowheads="1"/>
          </p:cNvSpPr>
          <p:nvPr/>
        </p:nvSpPr>
        <p:spPr bwMode="auto">
          <a:xfrm>
            <a:off x="4658081" y="2910753"/>
            <a:ext cx="12530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Cases Per Center</a:t>
            </a:r>
          </a:p>
        </p:txBody>
      </p:sp>
      <p:sp>
        <p:nvSpPr>
          <p:cNvPr id="16409" name="TextBox 38"/>
          <p:cNvSpPr txBox="1">
            <a:spLocks noChangeArrowheads="1"/>
          </p:cNvSpPr>
          <p:nvPr/>
        </p:nvSpPr>
        <p:spPr bwMode="auto">
          <a:xfrm>
            <a:off x="6651969" y="2910753"/>
            <a:ext cx="21301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Number of Records Per Center</a:t>
            </a:r>
          </a:p>
        </p:txBody>
      </p:sp>
      <p:grpSp>
        <p:nvGrpSpPr>
          <p:cNvPr id="16410" name="Group 55"/>
          <p:cNvGrpSpPr>
            <a:grpSpLocks/>
          </p:cNvGrpSpPr>
          <p:nvPr/>
        </p:nvGrpSpPr>
        <p:grpSpPr bwMode="auto">
          <a:xfrm>
            <a:off x="2608790" y="3221904"/>
            <a:ext cx="1432191" cy="714375"/>
            <a:chOff x="2621485" y="3580640"/>
            <a:chExt cx="1652241" cy="714230"/>
          </a:xfrm>
        </p:grpSpPr>
        <p:grpSp>
          <p:nvGrpSpPr>
            <p:cNvPr id="16422" name="Group 51"/>
            <p:cNvGrpSpPr>
              <a:grpSpLocks/>
            </p:cNvGrpSpPr>
            <p:nvPr/>
          </p:nvGrpSpPr>
          <p:grpSpPr bwMode="auto">
            <a:xfrm>
              <a:off x="2621485" y="3580640"/>
              <a:ext cx="819609" cy="714230"/>
              <a:chOff x="2621485" y="3580640"/>
              <a:chExt cx="819609" cy="714230"/>
            </a:xfrm>
          </p:grpSpPr>
          <p:pic>
            <p:nvPicPr>
              <p:cNvPr id="16426" name="Picture 14" descr="Severity.png"/>
              <p:cNvPicPr>
                <a:picLocks noChangeAspect="1"/>
              </p:cNvPicPr>
              <p:nvPr/>
            </p:nvPicPr>
            <p:blipFill>
              <a:blip r:embed="rId18" cstate="print">
                <a:extLst>
                  <a:ext uri="{28A0092B-C50C-407E-A947-70E740481C1C}">
                    <a14:useLocalDpi xmlns:a14="http://schemas.microsoft.com/office/drawing/2010/main" val="0"/>
                  </a:ext>
                </a:extLst>
              </a:blip>
              <a:srcRect l="22659" t="8498" r="21608" b="5573"/>
              <a:stretch>
                <a:fillRect/>
              </a:stretch>
            </p:blipFill>
            <p:spPr bwMode="auto">
              <a:xfrm>
                <a:off x="2849861" y="3742630"/>
                <a:ext cx="537262" cy="552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27" name="TextBox 34"/>
              <p:cNvSpPr txBox="1">
                <a:spLocks noChangeArrowheads="1"/>
              </p:cNvSpPr>
              <p:nvPr/>
            </p:nvSpPr>
            <p:spPr bwMode="auto">
              <a:xfrm>
                <a:off x="2621485" y="3580640"/>
                <a:ext cx="819609" cy="184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600" b="1" dirty="0">
                    <a:solidFill>
                      <a:srgbClr val="F89828"/>
                    </a:solidFill>
                    <a:latin typeface="Calibri"/>
                  </a:rPr>
                  <a:t>Disease Severity</a:t>
                </a:r>
              </a:p>
            </p:txBody>
          </p:sp>
        </p:grpSp>
        <p:grpSp>
          <p:nvGrpSpPr>
            <p:cNvPr id="16423" name="Group 52"/>
            <p:cNvGrpSpPr>
              <a:grpSpLocks/>
            </p:cNvGrpSpPr>
            <p:nvPr/>
          </p:nvGrpSpPr>
          <p:grpSpPr bwMode="auto">
            <a:xfrm>
              <a:off x="3485337" y="3581403"/>
              <a:ext cx="788389" cy="706838"/>
              <a:chOff x="3485337" y="3581403"/>
              <a:chExt cx="788389" cy="706838"/>
            </a:xfrm>
          </p:grpSpPr>
          <p:pic>
            <p:nvPicPr>
              <p:cNvPr id="16424" name="Picture 15" descr="Gender.png"/>
              <p:cNvPicPr>
                <a:picLocks noChangeAspect="1"/>
              </p:cNvPicPr>
              <p:nvPr/>
            </p:nvPicPr>
            <p:blipFill>
              <a:blip r:embed="rId19" cstate="print">
                <a:extLst>
                  <a:ext uri="{28A0092B-C50C-407E-A947-70E740481C1C}">
                    <a14:useLocalDpi xmlns:a14="http://schemas.microsoft.com/office/drawing/2010/main" val="0"/>
                  </a:ext>
                </a:extLst>
              </a:blip>
              <a:srcRect l="23509" t="21912" r="21867" b="22073"/>
              <a:stretch>
                <a:fillRect/>
              </a:stretch>
            </p:blipFill>
            <p:spPr bwMode="auto">
              <a:xfrm>
                <a:off x="3485337" y="3749259"/>
                <a:ext cx="788389" cy="538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25" name="TextBox 40"/>
              <p:cNvSpPr txBox="1">
                <a:spLocks noChangeArrowheads="1"/>
              </p:cNvSpPr>
              <p:nvPr/>
            </p:nvSpPr>
            <p:spPr bwMode="auto">
              <a:xfrm>
                <a:off x="3584452" y="3581403"/>
                <a:ext cx="485796" cy="184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600" b="1" dirty="0">
                    <a:solidFill>
                      <a:srgbClr val="F89828"/>
                    </a:solidFill>
                    <a:latin typeface="Calibri"/>
                  </a:rPr>
                  <a:t>Gender</a:t>
                </a:r>
              </a:p>
            </p:txBody>
          </p:sp>
        </p:grpSp>
      </p:grpSp>
      <p:sp>
        <p:nvSpPr>
          <p:cNvPr id="16411" name="TextBox 41"/>
          <p:cNvSpPr txBox="1">
            <a:spLocks noChangeArrowheads="1"/>
          </p:cNvSpPr>
          <p:nvPr/>
        </p:nvSpPr>
        <p:spPr bwMode="auto">
          <a:xfrm>
            <a:off x="7111836" y="4744316"/>
            <a:ext cx="184339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Self Identified Race for US</a:t>
            </a:r>
          </a:p>
        </p:txBody>
      </p:sp>
      <p:sp>
        <p:nvSpPr>
          <p:cNvPr id="16412" name="TextBox 42"/>
          <p:cNvSpPr txBox="1">
            <a:spLocks noChangeArrowheads="1"/>
          </p:cNvSpPr>
          <p:nvPr/>
        </p:nvSpPr>
        <p:spPr bwMode="auto">
          <a:xfrm>
            <a:off x="5340194" y="4744316"/>
            <a:ext cx="17802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Number of Records Total</a:t>
            </a:r>
          </a:p>
        </p:txBody>
      </p:sp>
      <p:sp>
        <p:nvSpPr>
          <p:cNvPr id="16413" name="TextBox 43"/>
          <p:cNvSpPr txBox="1">
            <a:spLocks noChangeArrowheads="1"/>
          </p:cNvSpPr>
          <p:nvPr/>
        </p:nvSpPr>
        <p:spPr bwMode="auto">
          <a:xfrm>
            <a:off x="3730185" y="4744316"/>
            <a:ext cx="149271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Annual Status Check</a:t>
            </a:r>
          </a:p>
        </p:txBody>
      </p:sp>
      <p:grpSp>
        <p:nvGrpSpPr>
          <p:cNvPr id="16414" name="Group 49"/>
          <p:cNvGrpSpPr>
            <a:grpSpLocks/>
          </p:cNvGrpSpPr>
          <p:nvPr/>
        </p:nvGrpSpPr>
        <p:grpSpPr bwMode="auto">
          <a:xfrm>
            <a:off x="3528022" y="5025305"/>
            <a:ext cx="863988" cy="759986"/>
            <a:chOff x="3242649" y="5018364"/>
            <a:chExt cx="935784" cy="801498"/>
          </a:xfrm>
        </p:grpSpPr>
        <p:pic>
          <p:nvPicPr>
            <p:cNvPr id="16420" name="Picture 2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42649" y="5018364"/>
              <a:ext cx="935784" cy="704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21" name="TextBox 44"/>
            <p:cNvSpPr txBox="1">
              <a:spLocks noChangeArrowheads="1"/>
            </p:cNvSpPr>
            <p:nvPr/>
          </p:nvSpPr>
          <p:spPr bwMode="auto">
            <a:xfrm>
              <a:off x="3319397" y="5589072"/>
              <a:ext cx="709216" cy="230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900" b="1" dirty="0">
                  <a:solidFill>
                    <a:srgbClr val="F89828"/>
                  </a:solidFill>
                  <a:latin typeface="Calibri"/>
                </a:rPr>
                <a:t>January</a:t>
              </a:r>
            </a:p>
          </p:txBody>
        </p:sp>
      </p:grpSp>
      <p:grpSp>
        <p:nvGrpSpPr>
          <p:cNvPr id="16415" name="Group 50"/>
          <p:cNvGrpSpPr>
            <a:grpSpLocks/>
          </p:cNvGrpSpPr>
          <p:nvPr/>
        </p:nvGrpSpPr>
        <p:grpSpPr bwMode="auto">
          <a:xfrm>
            <a:off x="4539886" y="5033240"/>
            <a:ext cx="873680" cy="746358"/>
            <a:chOff x="4634737" y="5043187"/>
            <a:chExt cx="946924" cy="786828"/>
          </a:xfrm>
        </p:grpSpPr>
        <p:pic>
          <p:nvPicPr>
            <p:cNvPr id="16418" name="Picture 21"/>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79375" y="5043187"/>
              <a:ext cx="902286" cy="654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19" name="TextBox 45"/>
            <p:cNvSpPr txBox="1">
              <a:spLocks noChangeArrowheads="1"/>
            </p:cNvSpPr>
            <p:nvPr/>
          </p:nvSpPr>
          <p:spPr bwMode="auto">
            <a:xfrm>
              <a:off x="4634737" y="5599313"/>
              <a:ext cx="853555" cy="230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900" b="1" dirty="0">
                  <a:solidFill>
                    <a:srgbClr val="F89828"/>
                  </a:solidFill>
                  <a:latin typeface="Calibri"/>
                </a:rPr>
                <a:t>December</a:t>
              </a:r>
            </a:p>
          </p:txBody>
        </p:sp>
      </p:grpSp>
      <p:sp>
        <p:nvSpPr>
          <p:cNvPr id="16416" name="TextBox 46"/>
          <p:cNvSpPr txBox="1">
            <a:spLocks noChangeArrowheads="1"/>
          </p:cNvSpPr>
          <p:nvPr/>
        </p:nvSpPr>
        <p:spPr bwMode="auto">
          <a:xfrm>
            <a:off x="1826032" y="4744316"/>
            <a:ext cx="156364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Case Count by Region</a:t>
            </a:r>
          </a:p>
        </p:txBody>
      </p:sp>
      <p:sp>
        <p:nvSpPr>
          <p:cNvPr id="16417" name="TextBox 47"/>
          <p:cNvSpPr txBox="1">
            <a:spLocks noChangeArrowheads="1"/>
          </p:cNvSpPr>
          <p:nvPr/>
        </p:nvSpPr>
        <p:spPr bwMode="auto">
          <a:xfrm>
            <a:off x="18544" y="4744316"/>
            <a:ext cx="17115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hangingPunct="1">
              <a:spcBef>
                <a:spcPct val="0"/>
              </a:spcBef>
              <a:spcAft>
                <a:spcPct val="0"/>
              </a:spcAft>
            </a:pPr>
            <a:r>
              <a:rPr lang="en-US" sz="1200" b="1" dirty="0">
                <a:solidFill>
                  <a:srgbClr val="F89828"/>
                </a:solidFill>
                <a:latin typeface="Calibri"/>
              </a:rPr>
              <a:t>Timeline for All Projects</a:t>
            </a:r>
          </a:p>
        </p:txBody>
      </p:sp>
    </p:spTree>
    <p:extLst>
      <p:ext uri="{BB962C8B-B14F-4D97-AF65-F5344CB8AC3E}">
        <p14:creationId xmlns:p14="http://schemas.microsoft.com/office/powerpoint/2010/main" val="3310754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3586"/>
            <a:ext cx="8229600" cy="1143000"/>
          </a:xfrm>
        </p:spPr>
        <p:txBody>
          <a:bodyPr/>
          <a:lstStyle/>
          <a:p>
            <a:pPr eaLnBrk="1" hangingPunct="1">
              <a:spcBef>
                <a:spcPct val="20000"/>
              </a:spcBef>
            </a:pPr>
            <a:r>
              <a:rPr lang="en-US" sz="3600" dirty="0">
                <a:latin typeface="Calibri" charset="0"/>
              </a:rPr>
              <a:t>Translating Research into Practice: </a:t>
            </a:r>
            <a:r>
              <a:rPr lang="en-US" sz="3600" dirty="0" smtClean="0">
                <a:latin typeface="Calibri" charset="0"/>
              </a:rPr>
              <a:t>NBSTRN’s SCID Newborn Screening Initiative</a:t>
            </a:r>
            <a:endParaRPr lang="en-US" sz="3600" dirty="0">
              <a:latin typeface="Calibri" charset="0"/>
            </a:endParaRPr>
          </a:p>
        </p:txBody>
      </p:sp>
      <p:sp>
        <p:nvSpPr>
          <p:cNvPr id="3" name="Content Placeholder 2"/>
          <p:cNvSpPr>
            <a:spLocks noGrp="1"/>
          </p:cNvSpPr>
          <p:nvPr>
            <p:ph idx="1"/>
          </p:nvPr>
        </p:nvSpPr>
        <p:spPr>
          <a:xfrm>
            <a:off x="457200" y="1823602"/>
            <a:ext cx="8229600" cy="4525963"/>
          </a:xfrm>
        </p:spPr>
        <p:txBody>
          <a:bodyPr/>
          <a:lstStyle/>
          <a:p>
            <a:r>
              <a:rPr lang="en-US" sz="3200" dirty="0" smtClean="0">
                <a:solidFill>
                  <a:srgbClr val="D9D9D9"/>
                </a:solidFill>
              </a:rPr>
              <a:t>NICHD’s Hunter Kelly Newborn Screening Research Program</a:t>
            </a:r>
          </a:p>
          <a:p>
            <a:r>
              <a:rPr lang="en-US" sz="3200" dirty="0" smtClean="0">
                <a:solidFill>
                  <a:schemeClr val="bg1">
                    <a:lumMod val="85000"/>
                  </a:schemeClr>
                </a:solidFill>
              </a:rPr>
              <a:t>NBSTRN Focus on Pilots </a:t>
            </a:r>
          </a:p>
          <a:p>
            <a:r>
              <a:rPr lang="en-US" sz="3200" dirty="0" smtClean="0">
                <a:solidFill>
                  <a:srgbClr val="D9D9D9"/>
                </a:solidFill>
              </a:rPr>
              <a:t>NBSTRN Focus on Long-Term Follow-Up</a:t>
            </a:r>
          </a:p>
          <a:p>
            <a:r>
              <a:rPr lang="en-US" sz="3200" dirty="0" smtClean="0"/>
              <a:t>Discussion</a:t>
            </a:r>
            <a:endParaRPr lang="en-US" sz="3200" dirty="0"/>
          </a:p>
        </p:txBody>
      </p:sp>
      <p:pic>
        <p:nvPicPr>
          <p:cNvPr id="6" name="Picture 5" descr="IMG_0001.jpg"/>
          <p:cNvPicPr>
            <a:picLocks noChangeAspect="1"/>
          </p:cNvPicPr>
          <p:nvPr/>
        </p:nvPicPr>
        <p:blipFill>
          <a:blip r:embed="rId3" cstate="print">
            <a:extLst>
              <a:ext uri="{28A0092B-C50C-407E-A947-70E740481C1C}">
                <a14:useLocalDpi xmlns:a14="http://schemas.microsoft.com/office/drawing/2010/main" val="0"/>
              </a:ext>
            </a:extLst>
          </a:blip>
          <a:srcRect l="7307" r="18524"/>
          <a:stretch>
            <a:fillRect/>
          </a:stretch>
        </p:blipFill>
        <p:spPr bwMode="auto">
          <a:xfrm>
            <a:off x="162046" y="5091323"/>
            <a:ext cx="1684338"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7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1"/>
          <p:cNvSpPr>
            <a:spLocks noGrp="1"/>
          </p:cNvSpPr>
          <p:nvPr>
            <p:ph type="title"/>
          </p:nvPr>
        </p:nvSpPr>
        <p:spPr/>
        <p:txBody>
          <a:bodyPr/>
          <a:lstStyle/>
          <a:p>
            <a:r>
              <a:rPr lang="en-US" sz="4400" dirty="0">
                <a:latin typeface="Calibri" charset="0"/>
              </a:rPr>
              <a:t>Acknowledgements</a:t>
            </a:r>
          </a:p>
        </p:txBody>
      </p:sp>
      <p:sp>
        <p:nvSpPr>
          <p:cNvPr id="261122" name="Slide Number Placeholder 3"/>
          <p:cNvSpPr>
            <a:spLocks noGrp="1"/>
          </p:cNvSpPr>
          <p:nvPr>
            <p:ph type="sldNum" sz="quarter" idx="4294967295"/>
          </p:nvPr>
        </p:nvSpPr>
        <p:spPr bwMode="auto">
          <a:xfrm>
            <a:off x="1349375" y="6350000"/>
            <a:ext cx="2328863"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400" b="1">
                <a:solidFill>
                  <a:schemeClr val="bg1"/>
                </a:solidFill>
                <a:latin typeface="Berkeley LT Bold" charset="0"/>
                <a:ea typeface="ＭＳ Ｐゴシック" charset="0"/>
                <a:cs typeface="ＭＳ Ｐゴシック" charset="0"/>
              </a:defRPr>
            </a:lvl1pPr>
            <a:lvl2pPr marL="742950" indent="-285750" eaLnBrk="0" hangingPunct="0">
              <a:defRPr sz="4400" b="1">
                <a:solidFill>
                  <a:schemeClr val="bg1"/>
                </a:solidFill>
                <a:latin typeface="Berkeley LT Bold" charset="0"/>
                <a:ea typeface="ＭＳ Ｐゴシック" charset="0"/>
              </a:defRPr>
            </a:lvl2pPr>
            <a:lvl3pPr marL="1143000" indent="-228600" eaLnBrk="0" hangingPunct="0">
              <a:defRPr sz="4400" b="1">
                <a:solidFill>
                  <a:schemeClr val="bg1"/>
                </a:solidFill>
                <a:latin typeface="Berkeley LT Bold" charset="0"/>
                <a:ea typeface="ＭＳ Ｐゴシック" charset="0"/>
              </a:defRPr>
            </a:lvl3pPr>
            <a:lvl4pPr marL="1600200" indent="-228600" eaLnBrk="0" hangingPunct="0">
              <a:defRPr sz="4400" b="1">
                <a:solidFill>
                  <a:schemeClr val="bg1"/>
                </a:solidFill>
                <a:latin typeface="Berkeley LT Bold" charset="0"/>
                <a:ea typeface="ＭＳ Ｐゴシック" charset="0"/>
              </a:defRPr>
            </a:lvl4pPr>
            <a:lvl5pPr marL="2057400" indent="-228600" eaLnBrk="0" hangingPunct="0">
              <a:defRPr sz="4400" b="1">
                <a:solidFill>
                  <a:schemeClr val="bg1"/>
                </a:solidFill>
                <a:latin typeface="Berkeley LT Bold" charset="0"/>
                <a:ea typeface="ＭＳ Ｐゴシック" charset="0"/>
              </a:defRPr>
            </a:lvl5pPr>
            <a:lvl6pPr marL="2514600" indent="-228600" algn="ctr" eaLnBrk="0" fontAlgn="base" hangingPunct="0">
              <a:spcBef>
                <a:spcPct val="0"/>
              </a:spcBef>
              <a:spcAft>
                <a:spcPct val="0"/>
              </a:spcAft>
              <a:defRPr sz="4400" b="1">
                <a:solidFill>
                  <a:schemeClr val="bg1"/>
                </a:solidFill>
                <a:latin typeface="Berkeley LT Bold" charset="0"/>
                <a:ea typeface="ＭＳ Ｐゴシック" charset="0"/>
              </a:defRPr>
            </a:lvl6pPr>
            <a:lvl7pPr marL="2971800" indent="-228600" algn="ctr" eaLnBrk="0" fontAlgn="base" hangingPunct="0">
              <a:spcBef>
                <a:spcPct val="0"/>
              </a:spcBef>
              <a:spcAft>
                <a:spcPct val="0"/>
              </a:spcAft>
              <a:defRPr sz="4400" b="1">
                <a:solidFill>
                  <a:schemeClr val="bg1"/>
                </a:solidFill>
                <a:latin typeface="Berkeley LT Bold" charset="0"/>
                <a:ea typeface="ＭＳ Ｐゴシック" charset="0"/>
              </a:defRPr>
            </a:lvl7pPr>
            <a:lvl8pPr marL="3429000" indent="-228600" algn="ctr" eaLnBrk="0" fontAlgn="base" hangingPunct="0">
              <a:spcBef>
                <a:spcPct val="0"/>
              </a:spcBef>
              <a:spcAft>
                <a:spcPct val="0"/>
              </a:spcAft>
              <a:defRPr sz="4400" b="1">
                <a:solidFill>
                  <a:schemeClr val="bg1"/>
                </a:solidFill>
                <a:latin typeface="Berkeley LT Bold" charset="0"/>
                <a:ea typeface="ＭＳ Ｐゴシック" charset="0"/>
              </a:defRPr>
            </a:lvl8pPr>
            <a:lvl9pPr marL="3886200" indent="-228600" algn="ctr" eaLnBrk="0" fontAlgn="base" hangingPunct="0">
              <a:spcBef>
                <a:spcPct val="0"/>
              </a:spcBef>
              <a:spcAft>
                <a:spcPct val="0"/>
              </a:spcAft>
              <a:defRPr sz="4400" b="1">
                <a:solidFill>
                  <a:schemeClr val="bg1"/>
                </a:solidFill>
                <a:latin typeface="Berkeley LT Bold" charset="0"/>
                <a:ea typeface="ＭＳ Ｐゴシック" charset="0"/>
              </a:defRPr>
            </a:lvl9pPr>
          </a:lstStyle>
          <a:p>
            <a:pPr algn="l" eaLnBrk="1" hangingPunct="1"/>
            <a:fld id="{7FE61EDA-E0D8-6A4B-B521-141C60B2594F}" type="slidenum">
              <a:rPr lang="en-US" sz="900" b="0">
                <a:solidFill>
                  <a:srgbClr val="333333"/>
                </a:solidFill>
                <a:latin typeface="Arial" charset="0"/>
              </a:rPr>
              <a:pPr algn="l" eaLnBrk="1" hangingPunct="1"/>
              <a:t>64</a:t>
            </a:fld>
            <a:endParaRPr lang="en-US" sz="900" b="0" dirty="0">
              <a:solidFill>
                <a:srgbClr val="333333"/>
              </a:solidFill>
              <a:latin typeface="Arial" charset="0"/>
            </a:endParaRPr>
          </a:p>
        </p:txBody>
      </p:sp>
      <p:sp>
        <p:nvSpPr>
          <p:cNvPr id="6" name="Content Placeholder 2"/>
          <p:cNvSpPr txBox="1">
            <a:spLocks/>
          </p:cNvSpPr>
          <p:nvPr/>
        </p:nvSpPr>
        <p:spPr>
          <a:xfrm>
            <a:off x="595686" y="1836737"/>
            <a:ext cx="7577137" cy="5021263"/>
          </a:xfrm>
          <a:prstGeom prst="rect">
            <a:avLst/>
          </a:prstGeom>
        </p:spPr>
        <p:txBody>
          <a:bodyPr/>
          <a:lstStyle/>
          <a:p>
            <a:pPr marL="288925" indent="-288925" algn="ctr" eaLnBrk="0" fontAlgn="base" hangingPunct="0">
              <a:spcBef>
                <a:spcPct val="20000"/>
              </a:spcBef>
              <a:spcAft>
                <a:spcPct val="0"/>
              </a:spcAft>
              <a:buClr>
                <a:srgbClr val="1F497D"/>
              </a:buClr>
              <a:defRPr/>
            </a:pPr>
            <a:r>
              <a:rPr lang="en-US" sz="2800" i="1" kern="0" dirty="0">
                <a:solidFill>
                  <a:prstClr val="black"/>
                </a:solidFill>
                <a:ea typeface="ＭＳ Ｐゴシック" pitchFamily="-110" charset="-128"/>
                <a:cs typeface="ＭＳ Ｐゴシック" charset="0"/>
              </a:rPr>
              <a:t>Eunice Kennedy Shriver</a:t>
            </a:r>
            <a:r>
              <a:rPr lang="en-US" sz="2800" kern="0" dirty="0">
                <a:solidFill>
                  <a:prstClr val="black"/>
                </a:solidFill>
                <a:ea typeface="ＭＳ Ｐゴシック" pitchFamily="-110" charset="-128"/>
                <a:cs typeface="ＭＳ Ｐゴシック" charset="0"/>
              </a:rPr>
              <a:t> National Institute of Child Health and Human Development, National Institutes of Health</a:t>
            </a:r>
          </a:p>
          <a:p>
            <a:pPr marL="288925" indent="-288925" algn="ctr" eaLnBrk="0" fontAlgn="base" hangingPunct="0">
              <a:spcBef>
                <a:spcPct val="20000"/>
              </a:spcBef>
              <a:spcAft>
                <a:spcPct val="0"/>
              </a:spcAft>
              <a:buClr>
                <a:srgbClr val="1F497D"/>
              </a:buClr>
              <a:defRPr/>
            </a:pPr>
            <a:r>
              <a:rPr lang="en-US" sz="2800" kern="0" dirty="0" smtClean="0">
                <a:solidFill>
                  <a:prstClr val="black"/>
                </a:solidFill>
                <a:ea typeface="ＭＳ Ｐゴシック" pitchFamily="-110" charset="-128"/>
                <a:cs typeface="ＭＳ Ｐゴシック" charset="0"/>
              </a:rPr>
              <a:t>NBSTRN -- HHSN275201300011C</a:t>
            </a:r>
          </a:p>
          <a:p>
            <a:pPr marL="288925" indent="-288925" algn="ctr" eaLnBrk="0" fontAlgn="base" hangingPunct="0">
              <a:spcBef>
                <a:spcPct val="20000"/>
              </a:spcBef>
              <a:spcAft>
                <a:spcPct val="0"/>
              </a:spcAft>
              <a:buClr>
                <a:srgbClr val="1F497D"/>
              </a:buClr>
              <a:defRPr/>
            </a:pPr>
            <a:endParaRPr lang="en-US" sz="2800" kern="0" dirty="0">
              <a:solidFill>
                <a:srgbClr val="000000"/>
              </a:solidFill>
              <a:ea typeface="ＭＳ Ｐゴシック" pitchFamily="-110" charset="-128"/>
              <a:cs typeface="ＭＳ Ｐゴシック" charset="0"/>
            </a:endParaRPr>
          </a:p>
          <a:p>
            <a:pPr marL="288925" indent="-288925" algn="ctr" eaLnBrk="0" fontAlgn="base" hangingPunct="0">
              <a:spcBef>
                <a:spcPct val="20000"/>
              </a:spcBef>
              <a:spcAft>
                <a:spcPct val="0"/>
              </a:spcAft>
              <a:buClr>
                <a:srgbClr val="1F497D"/>
              </a:buClr>
              <a:defRPr/>
            </a:pPr>
            <a:endParaRPr lang="en-US" sz="2800" kern="0" dirty="0">
              <a:solidFill>
                <a:prstClr val="black"/>
              </a:solidFill>
              <a:ea typeface="ＭＳ Ｐゴシック" pitchFamily="-110" charset="-128"/>
              <a:cs typeface="ＭＳ Ｐゴシック" charset="0"/>
            </a:endParaRPr>
          </a:p>
          <a:p>
            <a:pPr marL="288925" indent="-288925" algn="ctr" eaLnBrk="0" fontAlgn="base" hangingPunct="0">
              <a:spcBef>
                <a:spcPct val="20000"/>
              </a:spcBef>
              <a:spcAft>
                <a:spcPct val="0"/>
              </a:spcAft>
              <a:buClr>
                <a:srgbClr val="1F497D"/>
              </a:buClr>
              <a:buFont typeface="Wingdings" pitchFamily="2" charset="2"/>
              <a:buChar char="w"/>
              <a:defRPr/>
            </a:pPr>
            <a:endParaRPr lang="en-US" sz="2800" kern="0" dirty="0">
              <a:solidFill>
                <a:prstClr val="black"/>
              </a:solidFill>
              <a:effectLst>
                <a:outerShdw blurRad="38100" dist="38100" dir="2700000" algn="tl">
                  <a:srgbClr val="C0C0C0"/>
                </a:outerShdw>
              </a:effectLst>
              <a:ea typeface="ＭＳ Ｐゴシック" pitchFamily="-110" charset="-128"/>
              <a:cs typeface="ＭＳ Ｐゴシック" charset="0"/>
            </a:endParaRPr>
          </a:p>
        </p:txBody>
      </p:sp>
      <p:grpSp>
        <p:nvGrpSpPr>
          <p:cNvPr id="5" name="Group 8"/>
          <p:cNvGrpSpPr>
            <a:grpSpLocks/>
          </p:cNvGrpSpPr>
          <p:nvPr/>
        </p:nvGrpSpPr>
        <p:grpSpPr bwMode="auto">
          <a:xfrm>
            <a:off x="993911" y="3973770"/>
            <a:ext cx="7148943" cy="1610460"/>
            <a:chOff x="1782763" y="5807075"/>
            <a:chExt cx="2024062" cy="376238"/>
          </a:xfrm>
        </p:grpSpPr>
        <p:pic>
          <p:nvPicPr>
            <p:cNvPr id="7" name="Picture 6" descr="NICHD_16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2763" y="5826125"/>
              <a:ext cx="8810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ih_3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5763" y="5827713"/>
              <a:ext cx="347662"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dhhs_300.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807075"/>
              <a:ext cx="377825"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020949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
        <p:nvSpPr>
          <p:cNvPr id="3" name="Content Placeholder 2"/>
          <p:cNvSpPr>
            <a:spLocks noGrp="1"/>
          </p:cNvSpPr>
          <p:nvPr>
            <p:ph idx="1"/>
          </p:nvPr>
        </p:nvSpPr>
        <p:spPr/>
        <p:txBody>
          <a:bodyPr/>
          <a:lstStyle/>
          <a:p>
            <a:r>
              <a:rPr lang="en-US" dirty="0" smtClean="0"/>
              <a:t>Press *7 on your phone to unmute</a:t>
            </a:r>
          </a:p>
          <a:p>
            <a:endParaRPr lang="en-US" dirty="0"/>
          </a:p>
          <a:p>
            <a:r>
              <a:rPr lang="en-US" dirty="0" smtClean="0"/>
              <a:t>Press *6 to mute your line</a:t>
            </a:r>
            <a:endParaRPr lang="en-US" dirty="0"/>
          </a:p>
        </p:txBody>
      </p:sp>
    </p:spTree>
    <p:extLst>
      <p:ext uri="{BB962C8B-B14F-4D97-AF65-F5344CB8AC3E}">
        <p14:creationId xmlns:p14="http://schemas.microsoft.com/office/powerpoint/2010/main" val="2645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a:t>
            </a:r>
            <a:r>
              <a:rPr lang="mr-IN" dirty="0" smtClean="0"/>
              <a:t>–</a:t>
            </a:r>
            <a:r>
              <a:rPr lang="en-US" dirty="0" smtClean="0"/>
              <a:t> Dr. Sontag &amp; Dr. Brower</a:t>
            </a:r>
            <a:endParaRPr lang="en-US" dirty="0"/>
          </a:p>
        </p:txBody>
      </p:sp>
      <p:sp>
        <p:nvSpPr>
          <p:cNvPr id="3" name="Content Placeholder 2"/>
          <p:cNvSpPr>
            <a:spLocks noGrp="1"/>
          </p:cNvSpPr>
          <p:nvPr>
            <p:ph idx="1"/>
          </p:nvPr>
        </p:nvSpPr>
        <p:spPr>
          <a:xfrm>
            <a:off x="457200" y="1600201"/>
            <a:ext cx="5486400" cy="4038600"/>
          </a:xfrm>
        </p:spPr>
        <p:txBody>
          <a:bodyPr>
            <a:normAutofit/>
          </a:bodyPr>
          <a:lstStyle/>
          <a:p>
            <a:r>
              <a:rPr lang="en-US" sz="2800" dirty="0">
                <a:latin typeface="Calibri" charset="0"/>
              </a:rPr>
              <a:t>Assess and Consolidate Efforts</a:t>
            </a:r>
          </a:p>
          <a:p>
            <a:r>
              <a:rPr lang="en-US" sz="2800" dirty="0">
                <a:latin typeface="Calibri" charset="0"/>
              </a:rPr>
              <a:t>Update to JAMA Paper</a:t>
            </a:r>
          </a:p>
          <a:p>
            <a:r>
              <a:rPr lang="en-US" sz="2800" dirty="0" smtClean="0">
                <a:latin typeface="Calibri" charset="0"/>
              </a:rPr>
              <a:t>States </a:t>
            </a:r>
            <a:r>
              <a:rPr lang="mr-IN" sz="2800" dirty="0" smtClean="0">
                <a:latin typeface="Calibri" charset="0"/>
              </a:rPr>
              <a:t>–</a:t>
            </a:r>
            <a:r>
              <a:rPr lang="en-US" sz="2800" dirty="0" smtClean="0">
                <a:latin typeface="Calibri" charset="0"/>
              </a:rPr>
              <a:t> NewSTEPs </a:t>
            </a:r>
            <a:r>
              <a:rPr lang="mr-IN" sz="2800" dirty="0" smtClean="0">
                <a:latin typeface="Calibri" charset="0"/>
              </a:rPr>
              <a:t>–</a:t>
            </a:r>
            <a:r>
              <a:rPr lang="en-US" sz="2800" dirty="0" smtClean="0">
                <a:latin typeface="Calibri" charset="0"/>
              </a:rPr>
              <a:t> States </a:t>
            </a:r>
            <a:r>
              <a:rPr lang="mr-IN" sz="2800" dirty="0" smtClean="0">
                <a:latin typeface="Calibri" charset="0"/>
              </a:rPr>
              <a:t>–</a:t>
            </a:r>
            <a:r>
              <a:rPr lang="en-US" sz="2800" dirty="0" smtClean="0">
                <a:latin typeface="Calibri" charset="0"/>
              </a:rPr>
              <a:t> LPDR </a:t>
            </a:r>
            <a:r>
              <a:rPr lang="mr-IN" sz="2800" dirty="0" smtClean="0">
                <a:latin typeface="Calibri" charset="0"/>
              </a:rPr>
              <a:t>–</a:t>
            </a:r>
            <a:r>
              <a:rPr lang="en-US" sz="2800" dirty="0" smtClean="0">
                <a:latin typeface="Calibri" charset="0"/>
              </a:rPr>
              <a:t> FILL </a:t>
            </a:r>
            <a:r>
              <a:rPr lang="mr-IN" sz="2800" dirty="0" smtClean="0">
                <a:latin typeface="Calibri" charset="0"/>
              </a:rPr>
              <a:t>–</a:t>
            </a:r>
            <a:r>
              <a:rPr lang="en-US" sz="2800" dirty="0" smtClean="0">
                <a:latin typeface="Calibri" charset="0"/>
              </a:rPr>
              <a:t> PIDTC </a:t>
            </a:r>
            <a:endParaRPr lang="en-US" sz="2800" dirty="0">
              <a:latin typeface="Calibri" charset="0"/>
            </a:endParaRPr>
          </a:p>
        </p:txBody>
      </p:sp>
      <p:pic>
        <p:nvPicPr>
          <p:cNvPr id="4" name="Picture 3"/>
          <p:cNvPicPr>
            <a:picLocks noChangeAspect="1"/>
          </p:cNvPicPr>
          <p:nvPr/>
        </p:nvPicPr>
        <p:blipFill>
          <a:blip r:embed="rId3"/>
          <a:stretch>
            <a:fillRect/>
          </a:stretch>
        </p:blipFill>
        <p:spPr>
          <a:xfrm>
            <a:off x="3200400" y="5791200"/>
            <a:ext cx="1943100" cy="914400"/>
          </a:xfrm>
          <a:prstGeom prst="rect">
            <a:avLst/>
          </a:prstGeom>
        </p:spPr>
      </p:pic>
      <p:grpSp>
        <p:nvGrpSpPr>
          <p:cNvPr id="5" name="Group 4"/>
          <p:cNvGrpSpPr/>
          <p:nvPr/>
        </p:nvGrpSpPr>
        <p:grpSpPr>
          <a:xfrm>
            <a:off x="5715000" y="1524000"/>
            <a:ext cx="3200400" cy="3886200"/>
            <a:chOff x="5490200" y="1"/>
            <a:chExt cx="3653800" cy="4562200"/>
          </a:xfrm>
        </p:grpSpPr>
        <p:pic>
          <p:nvPicPr>
            <p:cNvPr id="6" name="Picture 5" descr="Screenshot 2015-05-11 11.19.43.png"/>
            <p:cNvPicPr>
              <a:picLocks noChangeAspect="1"/>
            </p:cNvPicPr>
            <p:nvPr/>
          </p:nvPicPr>
          <p:blipFill rotWithShape="1">
            <a:blip r:embed="rId4" cstate="print">
              <a:extLst>
                <a:ext uri="{28A0092B-C50C-407E-A947-70E740481C1C}">
                  <a14:useLocalDpi xmlns:a14="http://schemas.microsoft.com/office/drawing/2010/main" val="0"/>
                </a:ext>
              </a:extLst>
            </a:blip>
            <a:srcRect b="64179"/>
            <a:stretch/>
          </p:blipFill>
          <p:spPr>
            <a:xfrm>
              <a:off x="5505628" y="1"/>
              <a:ext cx="3638372" cy="1693188"/>
            </a:xfrm>
            <a:prstGeom prst="rect">
              <a:avLst/>
            </a:prstGeom>
          </p:spPr>
        </p:pic>
        <p:pic>
          <p:nvPicPr>
            <p:cNvPr id="7" name="Picture 6" descr="Screenshot 2015-05-11 11.19.43.png"/>
            <p:cNvPicPr>
              <a:picLocks noChangeAspect="1"/>
            </p:cNvPicPr>
            <p:nvPr/>
          </p:nvPicPr>
          <p:blipFill rotWithShape="1">
            <a:blip r:embed="rId4" cstate="print">
              <a:extLst>
                <a:ext uri="{28A0092B-C50C-407E-A947-70E740481C1C}">
                  <a14:useLocalDpi xmlns:a14="http://schemas.microsoft.com/office/drawing/2010/main" val="0"/>
                </a:ext>
              </a:extLst>
            </a:blip>
            <a:srcRect t="35143" r="24671"/>
            <a:stretch/>
          </p:blipFill>
          <p:spPr>
            <a:xfrm>
              <a:off x="5490200" y="1511429"/>
              <a:ext cx="3652213" cy="3050772"/>
            </a:xfrm>
            <a:prstGeom prst="rect">
              <a:avLst/>
            </a:prstGeom>
          </p:spPr>
        </p:pic>
      </p:grpSp>
    </p:spTree>
    <p:extLst>
      <p:ext uri="{BB962C8B-B14F-4D97-AF65-F5344CB8AC3E}">
        <p14:creationId xmlns:p14="http://schemas.microsoft.com/office/powerpoint/2010/main" val="7218691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886700" cy="914400"/>
          </a:xfrm>
        </p:spPr>
        <p:txBody>
          <a:bodyPr/>
          <a:lstStyle/>
          <a:p>
            <a:r>
              <a:rPr lang="en-US" sz="4800" b="1" dirty="0" smtClean="0"/>
              <a:t>SCID NBS </a:t>
            </a:r>
            <a:endParaRPr lang="en-US" sz="4800" b="1" dirty="0"/>
          </a:p>
        </p:txBody>
      </p:sp>
      <p:sp>
        <p:nvSpPr>
          <p:cNvPr id="3" name="Content Placeholder 2"/>
          <p:cNvSpPr>
            <a:spLocks noGrp="1"/>
          </p:cNvSpPr>
          <p:nvPr>
            <p:ph idx="1"/>
          </p:nvPr>
        </p:nvSpPr>
        <p:spPr>
          <a:xfrm>
            <a:off x="457200" y="1263240"/>
            <a:ext cx="8229600" cy="4525963"/>
          </a:xfrm>
        </p:spPr>
        <p:txBody>
          <a:bodyPr>
            <a:noAutofit/>
          </a:bodyPr>
          <a:lstStyle/>
          <a:p>
            <a:r>
              <a:rPr lang="en-US" sz="1800" dirty="0" smtClean="0"/>
              <a:t>RUSP Recommendation 2010</a:t>
            </a:r>
          </a:p>
          <a:p>
            <a:r>
              <a:rPr lang="en-US" sz="1800" dirty="0" smtClean="0"/>
              <a:t>National Pilot 2010 to 2011</a:t>
            </a:r>
          </a:p>
          <a:p>
            <a:r>
              <a:rPr lang="en-US" sz="1800" dirty="0" smtClean="0"/>
              <a:t>2010 to 2018 State based Implementation</a:t>
            </a:r>
          </a:p>
          <a:p>
            <a:r>
              <a:rPr lang="en-US" sz="1800" dirty="0" smtClean="0"/>
              <a:t>Over 95% of newborns are screened for SCID (1 in 58K)</a:t>
            </a:r>
          </a:p>
          <a:p>
            <a:r>
              <a:rPr lang="en-US" sz="1800" dirty="0" smtClean="0"/>
              <a:t>~70 newborns are diagnosed with classic SCID each year (1 in 20K)</a:t>
            </a:r>
          </a:p>
          <a:p>
            <a:r>
              <a:rPr lang="en-US" sz="1800" dirty="0" smtClean="0"/>
              <a:t>~200 newborns are diagnosed with non-SCID T-cell lymphopenia (TCL) each year</a:t>
            </a:r>
          </a:p>
          <a:p>
            <a:r>
              <a:rPr lang="en-US" sz="1800" dirty="0" smtClean="0"/>
              <a:t>Path from suspected SCID to diagnosed SCID and treatment varies across state NBS programs</a:t>
            </a:r>
          </a:p>
          <a:p>
            <a:r>
              <a:rPr lang="en-US" sz="1800" dirty="0" smtClean="0"/>
              <a:t>Screening has led to areas needing improvement</a:t>
            </a:r>
          </a:p>
          <a:p>
            <a:pPr lvl="1"/>
            <a:r>
              <a:rPr lang="en-US" sz="1600" dirty="0" smtClean="0"/>
              <a:t>differences </a:t>
            </a:r>
            <a:r>
              <a:rPr lang="en-US" sz="1600" dirty="0"/>
              <a:t>in the type and timing of confirmatory tests; </a:t>
            </a:r>
            <a:endParaRPr lang="en-US" sz="1600" dirty="0" smtClean="0"/>
          </a:p>
          <a:p>
            <a:pPr lvl="1"/>
            <a:r>
              <a:rPr lang="en-US" sz="1600" dirty="0" smtClean="0"/>
              <a:t>the </a:t>
            </a:r>
            <a:r>
              <a:rPr lang="en-US" sz="1600" dirty="0"/>
              <a:t>availability of genotypes to guide treatment choice; </a:t>
            </a:r>
            <a:endParaRPr lang="en-US" sz="1600" dirty="0" smtClean="0"/>
          </a:p>
          <a:p>
            <a:pPr lvl="1"/>
            <a:r>
              <a:rPr lang="en-US" sz="1600" dirty="0" smtClean="0"/>
              <a:t>the </a:t>
            </a:r>
            <a:r>
              <a:rPr lang="en-US" sz="1600" dirty="0"/>
              <a:t>lack of providers who specialize in treating newborns diagnosed with SCID</a:t>
            </a:r>
            <a:r>
              <a:rPr lang="en-US" sz="1600" dirty="0" smtClean="0"/>
              <a:t>;</a:t>
            </a:r>
          </a:p>
          <a:p>
            <a:pPr lvl="1"/>
            <a:r>
              <a:rPr lang="en-US" sz="1600" dirty="0" smtClean="0"/>
              <a:t>transplant </a:t>
            </a:r>
            <a:r>
              <a:rPr lang="en-US" sz="1600" dirty="0"/>
              <a:t>and gene therapy centers being located primarily in large urban areas; </a:t>
            </a:r>
            <a:endParaRPr lang="en-US" sz="1600" dirty="0" smtClean="0"/>
          </a:p>
          <a:p>
            <a:pPr lvl="1"/>
            <a:r>
              <a:rPr lang="en-US" sz="1600" dirty="0" smtClean="0"/>
              <a:t>an </a:t>
            </a:r>
            <a:r>
              <a:rPr lang="en-US" sz="1600" dirty="0"/>
              <a:t>explosion of technology and information in immunology and genomics; </a:t>
            </a:r>
            <a:endParaRPr lang="en-US" sz="1600" dirty="0" smtClean="0"/>
          </a:p>
          <a:p>
            <a:pPr lvl="1"/>
            <a:r>
              <a:rPr lang="en-US" sz="1600" dirty="0" smtClean="0"/>
              <a:t>and </a:t>
            </a:r>
            <a:r>
              <a:rPr lang="en-US" sz="1600" dirty="0"/>
              <a:t>a continued lack of awareness of SCID. 	</a:t>
            </a:r>
            <a:r>
              <a:rPr lang="en-US" sz="1600" dirty="0" smtClean="0"/>
              <a:t>																													</a:t>
            </a:r>
            <a:endParaRPr lang="en-US" sz="1600" dirty="0"/>
          </a:p>
        </p:txBody>
      </p:sp>
    </p:spTree>
    <p:extLst>
      <p:ext uri="{BB962C8B-B14F-4D97-AF65-F5344CB8AC3E}">
        <p14:creationId xmlns:p14="http://schemas.microsoft.com/office/powerpoint/2010/main" val="18402351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Calls</a:t>
            </a:r>
            <a:endParaRPr lang="en-US" dirty="0"/>
          </a:p>
        </p:txBody>
      </p:sp>
      <p:sp>
        <p:nvSpPr>
          <p:cNvPr id="3" name="Content Placeholder 2"/>
          <p:cNvSpPr>
            <a:spLocks noGrp="1"/>
          </p:cNvSpPr>
          <p:nvPr>
            <p:ph idx="1"/>
          </p:nvPr>
        </p:nvSpPr>
        <p:spPr/>
        <p:txBody>
          <a:bodyPr>
            <a:normAutofit/>
          </a:bodyPr>
          <a:lstStyle/>
          <a:p>
            <a:r>
              <a:rPr lang="en-US" sz="2800" dirty="0" smtClean="0"/>
              <a:t>Next call is Monday, July 16</a:t>
            </a:r>
            <a:r>
              <a:rPr lang="en-US" sz="2800" baseline="30000" dirty="0" smtClean="0"/>
              <a:t>th</a:t>
            </a:r>
            <a:r>
              <a:rPr lang="en-US" sz="2800" dirty="0" smtClean="0"/>
              <a:t> at 3:00 pm ET</a:t>
            </a:r>
          </a:p>
          <a:p>
            <a:r>
              <a:rPr lang="en-US" sz="2800" dirty="0" smtClean="0"/>
              <a:t>Please submit topics for discussion</a:t>
            </a:r>
          </a:p>
          <a:p>
            <a:r>
              <a:rPr lang="en-US" sz="2800" dirty="0" smtClean="0"/>
              <a:t>Welcome presentations from groups and efforts</a:t>
            </a:r>
            <a:endParaRPr lang="en-US" sz="2800" dirty="0"/>
          </a:p>
        </p:txBody>
      </p:sp>
      <p:pic>
        <p:nvPicPr>
          <p:cNvPr id="4" name="Picture 3"/>
          <p:cNvPicPr>
            <a:picLocks noChangeAspect="1"/>
          </p:cNvPicPr>
          <p:nvPr/>
        </p:nvPicPr>
        <p:blipFill>
          <a:blip r:embed="rId3"/>
          <a:stretch>
            <a:fillRect/>
          </a:stretch>
        </p:blipFill>
        <p:spPr>
          <a:xfrm>
            <a:off x="3200400" y="5791200"/>
            <a:ext cx="1943100" cy="914400"/>
          </a:xfrm>
          <a:prstGeom prst="rect">
            <a:avLst/>
          </a:prstGeom>
        </p:spPr>
      </p:pic>
    </p:spTree>
    <p:extLst>
      <p:ext uri="{BB962C8B-B14F-4D97-AF65-F5344CB8AC3E}">
        <p14:creationId xmlns:p14="http://schemas.microsoft.com/office/powerpoint/2010/main" val="3476756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egon_map.jpg"/>
          <p:cNvPicPr>
            <a:picLocks noChangeAspect="1"/>
          </p:cNvPicPr>
          <p:nvPr/>
        </p:nvPicPr>
        <p:blipFill rotWithShape="1">
          <a:blip r:embed="rId2">
            <a:extLst>
              <a:ext uri="{28A0092B-C50C-407E-A947-70E740481C1C}">
                <a14:useLocalDpi xmlns:a14="http://schemas.microsoft.com/office/drawing/2010/main" val="0"/>
              </a:ext>
            </a:extLst>
          </a:blip>
          <a:srcRect l="13437"/>
          <a:stretch/>
        </p:blipFill>
        <p:spPr>
          <a:xfrm>
            <a:off x="598845" y="50800"/>
            <a:ext cx="7915335" cy="6753726"/>
          </a:xfrm>
          <a:prstGeom prst="rect">
            <a:avLst/>
          </a:prstGeom>
        </p:spPr>
      </p:pic>
      <p:sp>
        <p:nvSpPr>
          <p:cNvPr id="5" name="Rectangle 4"/>
          <p:cNvSpPr/>
          <p:nvPr/>
        </p:nvSpPr>
        <p:spPr>
          <a:xfrm>
            <a:off x="392347" y="50800"/>
            <a:ext cx="795018" cy="3376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ectangle 5"/>
          <p:cNvSpPr/>
          <p:nvPr/>
        </p:nvSpPr>
        <p:spPr>
          <a:xfrm>
            <a:off x="2385055" y="1651908"/>
            <a:ext cx="1177040" cy="392328"/>
          </a:xfrm>
          <a:prstGeom prst="rect">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800000"/>
              </a:solidFill>
            </a:endParaRPr>
          </a:p>
        </p:txBody>
      </p:sp>
      <p:sp>
        <p:nvSpPr>
          <p:cNvPr id="2" name="Rectangle 1"/>
          <p:cNvSpPr/>
          <p:nvPr/>
        </p:nvSpPr>
        <p:spPr>
          <a:xfrm>
            <a:off x="1579712" y="3510305"/>
            <a:ext cx="681444" cy="299408"/>
          </a:xfrm>
          <a:prstGeom prst="rect">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2782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the PCP’s Office</a:t>
            </a:r>
            <a:endParaRPr lang="en-US" dirty="0"/>
          </a:p>
        </p:txBody>
      </p:sp>
      <p:sp>
        <p:nvSpPr>
          <p:cNvPr id="3" name="Content Placeholder 2"/>
          <p:cNvSpPr>
            <a:spLocks noGrp="1"/>
          </p:cNvSpPr>
          <p:nvPr>
            <p:ph idx="1"/>
          </p:nvPr>
        </p:nvSpPr>
        <p:spPr/>
        <p:txBody>
          <a:bodyPr/>
          <a:lstStyle/>
          <a:p>
            <a:r>
              <a:rPr lang="en-US" dirty="0" smtClean="0"/>
              <a:t>Full-term female baby</a:t>
            </a:r>
          </a:p>
          <a:p>
            <a:r>
              <a:rPr lang="en-US" dirty="0" smtClean="0"/>
              <a:t>White/Hispanic</a:t>
            </a:r>
          </a:p>
          <a:p>
            <a:r>
              <a:rPr lang="en-US" dirty="0" smtClean="0"/>
              <a:t>Birth weight 2960 grams</a:t>
            </a:r>
          </a:p>
          <a:p>
            <a:r>
              <a:rPr lang="en-US" dirty="0" smtClean="0"/>
              <a:t>No remarkable history</a:t>
            </a:r>
          </a:p>
          <a:p>
            <a:r>
              <a:rPr lang="en-US" dirty="0" smtClean="0"/>
              <a:t>Will see baby tomorrow</a:t>
            </a:r>
            <a:endParaRPr lang="en-US" dirty="0"/>
          </a:p>
        </p:txBody>
      </p:sp>
    </p:spTree>
    <p:extLst>
      <p:ext uri="{BB962C8B-B14F-4D97-AF65-F5344CB8AC3E}">
        <p14:creationId xmlns:p14="http://schemas.microsoft.com/office/powerpoint/2010/main" val="231347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PCPs office (the next day)</a:t>
            </a:r>
            <a:endParaRPr lang="en-US" dirty="0"/>
          </a:p>
        </p:txBody>
      </p:sp>
      <p:sp>
        <p:nvSpPr>
          <p:cNvPr id="3" name="Content Placeholder 2"/>
          <p:cNvSpPr>
            <a:spLocks noGrp="1"/>
          </p:cNvSpPr>
          <p:nvPr>
            <p:ph idx="1"/>
          </p:nvPr>
        </p:nvSpPr>
        <p:spPr/>
        <p:txBody>
          <a:bodyPr/>
          <a:lstStyle/>
          <a:p>
            <a:r>
              <a:rPr lang="en-US" dirty="0" smtClean="0"/>
              <a:t>CBC- white blood cell count of 5.5</a:t>
            </a:r>
          </a:p>
          <a:p>
            <a:r>
              <a:rPr lang="en-US" dirty="0" smtClean="0"/>
              <a:t>Absolute </a:t>
            </a:r>
            <a:r>
              <a:rPr lang="en-US" dirty="0"/>
              <a:t>l</a:t>
            </a:r>
            <a:r>
              <a:rPr lang="en-US" dirty="0" smtClean="0"/>
              <a:t>ymphocyte count- 1%</a:t>
            </a:r>
          </a:p>
          <a:p>
            <a:r>
              <a:rPr lang="en-US" dirty="0" smtClean="0"/>
              <a:t>Brought to Doernbecher Children’s Hospital</a:t>
            </a:r>
            <a:endParaRPr lang="en-US" dirty="0"/>
          </a:p>
        </p:txBody>
      </p:sp>
    </p:spTree>
    <p:extLst>
      <p:ext uri="{BB962C8B-B14F-4D97-AF65-F5344CB8AC3E}">
        <p14:creationId xmlns:p14="http://schemas.microsoft.com/office/powerpoint/2010/main" val="1323028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CEH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NCEH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BSTRN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ividend">
  <a:themeElements>
    <a:clrScheme name="NewSTEPs">
      <a:dk1>
        <a:srgbClr val="2C2C2C"/>
      </a:dk1>
      <a:lt1>
        <a:srgbClr val="FFFFFF"/>
      </a:lt1>
      <a:dk2>
        <a:srgbClr val="863175"/>
      </a:dk2>
      <a:lt2>
        <a:srgbClr val="F2F2F2"/>
      </a:lt2>
      <a:accent1>
        <a:srgbClr val="4C1C43"/>
      </a:accent1>
      <a:accent2>
        <a:srgbClr val="863175"/>
      </a:accent2>
      <a:accent3>
        <a:srgbClr val="863175"/>
      </a:accent3>
      <a:accent4>
        <a:srgbClr val="331337"/>
      </a:accent4>
      <a:accent5>
        <a:srgbClr val="828288"/>
      </a:accent5>
      <a:accent6>
        <a:srgbClr val="4C1C43"/>
      </a:accent6>
      <a:hlink>
        <a:srgbClr val="0070C0"/>
      </a:hlink>
      <a:folHlink>
        <a:srgbClr val="C0000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962873D-6838-40BD-8B0A-4A59180C7745}">
  <ds:schemaRefs>
    <ds:schemaRef ds:uri="ESRI.ArcGIS.Mapping.OfficeIntegration.PowerPointInfo"/>
  </ds:schemaRefs>
</ds:datastoreItem>
</file>

<file path=customXml/itemProps10.xml><?xml version="1.0" encoding="utf-8"?>
<ds:datastoreItem xmlns:ds="http://schemas.openxmlformats.org/officeDocument/2006/customXml" ds:itemID="{80D37526-EC09-4E47-9741-9C7805B7D4C2}">
  <ds:schemaRefs>
    <ds:schemaRef ds:uri="ESRI.ArcGIS.Mapping.OfficeIntegration.PowerPointInfo"/>
  </ds:schemaRefs>
</ds:datastoreItem>
</file>

<file path=customXml/itemProps11.xml><?xml version="1.0" encoding="utf-8"?>
<ds:datastoreItem xmlns:ds="http://schemas.openxmlformats.org/officeDocument/2006/customXml" ds:itemID="{D4326F04-7CE2-47B9-8456-B9C9F81DB658}">
  <ds:schemaRefs>
    <ds:schemaRef ds:uri="ESRI.ArcGIS.Mapping.OfficeIntegration.PowerPointInfo"/>
  </ds:schemaRefs>
</ds:datastoreItem>
</file>

<file path=customXml/itemProps12.xml><?xml version="1.0" encoding="utf-8"?>
<ds:datastoreItem xmlns:ds="http://schemas.openxmlformats.org/officeDocument/2006/customXml" ds:itemID="{FB2AEE4D-44A5-46C0-BDF6-E30E872734EB}">
  <ds:schemaRefs>
    <ds:schemaRef ds:uri="ESRI.ArcGIS.Mapping.OfficeIntegration.PowerPointInfo"/>
  </ds:schemaRefs>
</ds:datastoreItem>
</file>

<file path=customXml/itemProps13.xml><?xml version="1.0" encoding="utf-8"?>
<ds:datastoreItem xmlns:ds="http://schemas.openxmlformats.org/officeDocument/2006/customXml" ds:itemID="{0E6BB9F2-6D27-4347-869F-1663EBC4DB16}">
  <ds:schemaRefs>
    <ds:schemaRef ds:uri="ESRI.ArcGIS.Mapping.OfficeIntegration.PowerPointInfo"/>
  </ds:schemaRefs>
</ds:datastoreItem>
</file>

<file path=customXml/itemProps14.xml><?xml version="1.0" encoding="utf-8"?>
<ds:datastoreItem xmlns:ds="http://schemas.openxmlformats.org/officeDocument/2006/customXml" ds:itemID="{80413C1C-B13B-456A-8DDA-D604E007AAF9}">
  <ds:schemaRefs>
    <ds:schemaRef ds:uri="ESRI.ArcGIS.Mapping.OfficeIntegration.PowerPointInfo"/>
  </ds:schemaRefs>
</ds:datastoreItem>
</file>

<file path=customXml/itemProps15.xml><?xml version="1.0" encoding="utf-8"?>
<ds:datastoreItem xmlns:ds="http://schemas.openxmlformats.org/officeDocument/2006/customXml" ds:itemID="{20218647-9776-4D78-9A25-39C1384D21F3}">
  <ds:schemaRefs>
    <ds:schemaRef ds:uri="ESRI.ArcGIS.Mapping.OfficeIntegration.PowerPointInfo"/>
  </ds:schemaRefs>
</ds:datastoreItem>
</file>

<file path=customXml/itemProps16.xml><?xml version="1.0" encoding="utf-8"?>
<ds:datastoreItem xmlns:ds="http://schemas.openxmlformats.org/officeDocument/2006/customXml" ds:itemID="{E96F7C48-EE79-4A73-A836-D063B0476563}">
  <ds:schemaRefs>
    <ds:schemaRef ds:uri="ESRI.ArcGIS.Mapping.OfficeIntegration.PowerPointInfo"/>
  </ds:schemaRefs>
</ds:datastoreItem>
</file>

<file path=customXml/itemProps17.xml><?xml version="1.0" encoding="utf-8"?>
<ds:datastoreItem xmlns:ds="http://schemas.openxmlformats.org/officeDocument/2006/customXml" ds:itemID="{903BD7FB-30F1-4D23-AFEC-43AB8E8CF05F}">
  <ds:schemaRefs>
    <ds:schemaRef ds:uri="ESRI.ArcGIS.Mapping.OfficeIntegration.PowerPointInfo"/>
  </ds:schemaRefs>
</ds:datastoreItem>
</file>

<file path=customXml/itemProps18.xml><?xml version="1.0" encoding="utf-8"?>
<ds:datastoreItem xmlns:ds="http://schemas.openxmlformats.org/officeDocument/2006/customXml" ds:itemID="{D84B62E8-173F-4C40-82A2-8E73E47DDB00}">
  <ds:schemaRefs>
    <ds:schemaRef ds:uri="ESRI.ArcGIS.Mapping.OfficeIntegration.PowerPointInfo"/>
  </ds:schemaRefs>
</ds:datastoreItem>
</file>

<file path=customXml/itemProps19.xml><?xml version="1.0" encoding="utf-8"?>
<ds:datastoreItem xmlns:ds="http://schemas.openxmlformats.org/officeDocument/2006/customXml" ds:itemID="{4694DB01-BDDE-4775-85C3-B863028E1685}">
  <ds:schemaRefs>
    <ds:schemaRef ds:uri="ESRI.ArcGIS.Mapping.OfficeIntegration.PowerPointInfo"/>
  </ds:schemaRefs>
</ds:datastoreItem>
</file>

<file path=customXml/itemProps2.xml><?xml version="1.0" encoding="utf-8"?>
<ds:datastoreItem xmlns:ds="http://schemas.openxmlformats.org/officeDocument/2006/customXml" ds:itemID="{6B3B3AF3-55D7-4988-A0C2-2CD907D6F885}">
  <ds:schemaRefs>
    <ds:schemaRef ds:uri="ESRI.ArcGIS.Mapping.OfficeIntegration.PowerPointInfo"/>
  </ds:schemaRefs>
</ds:datastoreItem>
</file>

<file path=customXml/itemProps20.xml><?xml version="1.0" encoding="utf-8"?>
<ds:datastoreItem xmlns:ds="http://schemas.openxmlformats.org/officeDocument/2006/customXml" ds:itemID="{35F04C0E-466F-4D0C-B5EC-664C25CC5B45}">
  <ds:schemaRefs>
    <ds:schemaRef ds:uri="ESRI.ArcGIS.Mapping.OfficeIntegration.PowerPointInfo"/>
  </ds:schemaRefs>
</ds:datastoreItem>
</file>

<file path=customXml/itemProps21.xml><?xml version="1.0" encoding="utf-8"?>
<ds:datastoreItem xmlns:ds="http://schemas.openxmlformats.org/officeDocument/2006/customXml" ds:itemID="{45337E86-2C9F-4621-8610-8F7E980780E6}">
  <ds:schemaRefs>
    <ds:schemaRef ds:uri="ESRI.ArcGIS.Mapping.OfficeIntegration.PowerPointInfo"/>
  </ds:schemaRefs>
</ds:datastoreItem>
</file>

<file path=customXml/itemProps22.xml><?xml version="1.0" encoding="utf-8"?>
<ds:datastoreItem xmlns:ds="http://schemas.openxmlformats.org/officeDocument/2006/customXml" ds:itemID="{BFCE5F6A-B6CD-4A34-83DF-ED0B47DF8175}">
  <ds:schemaRefs>
    <ds:schemaRef ds:uri="ESRI.ArcGIS.Mapping.OfficeIntegration.PowerPointInfo"/>
  </ds:schemaRefs>
</ds:datastoreItem>
</file>

<file path=customXml/itemProps23.xml><?xml version="1.0" encoding="utf-8"?>
<ds:datastoreItem xmlns:ds="http://schemas.openxmlformats.org/officeDocument/2006/customXml" ds:itemID="{223F93E0-F1C0-4DC4-A07E-E5A9A5350890}">
  <ds:schemaRefs>
    <ds:schemaRef ds:uri="ESRI.ArcGIS.Mapping.OfficeIntegration.PowerPointInfo"/>
  </ds:schemaRefs>
</ds:datastoreItem>
</file>

<file path=customXml/itemProps24.xml><?xml version="1.0" encoding="utf-8"?>
<ds:datastoreItem xmlns:ds="http://schemas.openxmlformats.org/officeDocument/2006/customXml" ds:itemID="{3BC4F581-CEE7-4891-B055-317408FB82E4}">
  <ds:schemaRefs>
    <ds:schemaRef ds:uri="ESRI.ArcGIS.Mapping.OfficeIntegration.PowerPointInfo"/>
  </ds:schemaRefs>
</ds:datastoreItem>
</file>

<file path=customXml/itemProps25.xml><?xml version="1.0" encoding="utf-8"?>
<ds:datastoreItem xmlns:ds="http://schemas.openxmlformats.org/officeDocument/2006/customXml" ds:itemID="{DA065CE6-2A51-47B4-AF48-5569C100CE53}">
  <ds:schemaRefs>
    <ds:schemaRef ds:uri="ESRI.ArcGIS.Mapping.OfficeIntegration.PowerPointInfo"/>
  </ds:schemaRefs>
</ds:datastoreItem>
</file>

<file path=customXml/itemProps26.xml><?xml version="1.0" encoding="utf-8"?>
<ds:datastoreItem xmlns:ds="http://schemas.openxmlformats.org/officeDocument/2006/customXml" ds:itemID="{48DC4C21-C7F4-449F-8B57-59CF3026DABC}">
  <ds:schemaRefs>
    <ds:schemaRef ds:uri="ESRI.ArcGIS.Mapping.OfficeIntegration.PowerPointInfo"/>
  </ds:schemaRefs>
</ds:datastoreItem>
</file>

<file path=customXml/itemProps3.xml><?xml version="1.0" encoding="utf-8"?>
<ds:datastoreItem xmlns:ds="http://schemas.openxmlformats.org/officeDocument/2006/customXml" ds:itemID="{3E5601B8-1DA5-4E8F-BBB0-A0BB5629F0A2}">
  <ds:schemaRefs>
    <ds:schemaRef ds:uri="ESRI.ArcGIS.Mapping.OfficeIntegration.PowerPointInfo"/>
  </ds:schemaRefs>
</ds:datastoreItem>
</file>

<file path=customXml/itemProps4.xml><?xml version="1.0" encoding="utf-8"?>
<ds:datastoreItem xmlns:ds="http://schemas.openxmlformats.org/officeDocument/2006/customXml" ds:itemID="{6DBA63C9-C71D-4C76-9177-B286C26DD20E}">
  <ds:schemaRefs>
    <ds:schemaRef ds:uri="ESRI.ArcGIS.Mapping.OfficeIntegration.PowerPointInfo"/>
  </ds:schemaRefs>
</ds:datastoreItem>
</file>

<file path=customXml/itemProps5.xml><?xml version="1.0" encoding="utf-8"?>
<ds:datastoreItem xmlns:ds="http://schemas.openxmlformats.org/officeDocument/2006/customXml" ds:itemID="{591857A7-B7B1-43A1-A904-F3A4C9C4D051}">
  <ds:schemaRefs>
    <ds:schemaRef ds:uri="ESRI.ArcGIS.Mapping.OfficeIntegration.PowerPointInfo"/>
  </ds:schemaRefs>
</ds:datastoreItem>
</file>

<file path=customXml/itemProps6.xml><?xml version="1.0" encoding="utf-8"?>
<ds:datastoreItem xmlns:ds="http://schemas.openxmlformats.org/officeDocument/2006/customXml" ds:itemID="{BC5B150B-E327-403B-ABEC-D8F6989355C7}">
  <ds:schemaRefs>
    <ds:schemaRef ds:uri="ESRI.ArcGIS.Mapping.OfficeIntegration.PowerPointInfo"/>
  </ds:schemaRefs>
</ds:datastoreItem>
</file>

<file path=customXml/itemProps7.xml><?xml version="1.0" encoding="utf-8"?>
<ds:datastoreItem xmlns:ds="http://schemas.openxmlformats.org/officeDocument/2006/customXml" ds:itemID="{71DA9AFE-E86A-4253-8A92-8BBE2749A25F}">
  <ds:schemaRefs>
    <ds:schemaRef ds:uri="ESRI.ArcGIS.Mapping.OfficeIntegration.PowerPointInfo"/>
  </ds:schemaRefs>
</ds:datastoreItem>
</file>

<file path=customXml/itemProps8.xml><?xml version="1.0" encoding="utf-8"?>
<ds:datastoreItem xmlns:ds="http://schemas.openxmlformats.org/officeDocument/2006/customXml" ds:itemID="{1939AAAD-1E65-4510-8931-34185D1F5120}">
  <ds:schemaRefs>
    <ds:schemaRef ds:uri="ESRI.ArcGIS.Mapping.OfficeIntegration.PowerPointInfo"/>
  </ds:schemaRefs>
</ds:datastoreItem>
</file>

<file path=customXml/itemProps9.xml><?xml version="1.0" encoding="utf-8"?>
<ds:datastoreItem xmlns:ds="http://schemas.openxmlformats.org/officeDocument/2006/customXml" ds:itemID="{62BC0E53-5074-4A26-90B4-6E09E6100D6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2474</TotalTime>
  <Words>2636</Words>
  <Application>Microsoft Office PowerPoint</Application>
  <PresentationFormat>On-screen Show (4:3)</PresentationFormat>
  <Paragraphs>537</Paragraphs>
  <Slides>68</Slides>
  <Notes>29</Notes>
  <HiddenSlides>0</HiddenSlides>
  <MMClips>0</MMClips>
  <ScaleCrop>false</ScaleCrop>
  <HeadingPairs>
    <vt:vector size="6" baseType="variant">
      <vt:variant>
        <vt:lpstr>Fonts Used</vt:lpstr>
      </vt:variant>
      <vt:variant>
        <vt:i4>21</vt:i4>
      </vt:variant>
      <vt:variant>
        <vt:lpstr>Theme</vt:lpstr>
      </vt:variant>
      <vt:variant>
        <vt:i4>12</vt:i4>
      </vt:variant>
      <vt:variant>
        <vt:lpstr>Slide Titles</vt:lpstr>
      </vt:variant>
      <vt:variant>
        <vt:i4>68</vt:i4>
      </vt:variant>
    </vt:vector>
  </HeadingPairs>
  <TitlesOfParts>
    <vt:vector size="101" baseType="lpstr">
      <vt:lpstr>MS PGothic</vt:lpstr>
      <vt:lpstr>MS PGothic</vt:lpstr>
      <vt:lpstr>Arial</vt:lpstr>
      <vt:lpstr>Berkeley LT Bold</vt:lpstr>
      <vt:lpstr>Calibri</vt:lpstr>
      <vt:lpstr>Calibri Light</vt:lpstr>
      <vt:lpstr>Courier New</vt:lpstr>
      <vt:lpstr>Franklin Gothic Book</vt:lpstr>
      <vt:lpstr>Franklin Gothic Demi</vt:lpstr>
      <vt:lpstr>Geneva</vt:lpstr>
      <vt:lpstr>Gill Sans MT</vt:lpstr>
      <vt:lpstr>Helvetica Neue</vt:lpstr>
      <vt:lpstr>Mangal</vt:lpstr>
      <vt:lpstr>Myriad Web Pro</vt:lpstr>
      <vt:lpstr>Roboto</vt:lpstr>
      <vt:lpstr>Roboto Light</vt:lpstr>
      <vt:lpstr>Roboto medium</vt:lpstr>
      <vt:lpstr>Times New Roman</vt:lpstr>
      <vt:lpstr>Verdana</vt:lpstr>
      <vt:lpstr>Wingdings</vt:lpstr>
      <vt:lpstr>Wingdings 2</vt:lpstr>
      <vt:lpstr>Office Theme</vt:lpstr>
      <vt:lpstr>1_Custom Design</vt:lpstr>
      <vt:lpstr>Custom Design</vt:lpstr>
      <vt:lpstr>2_NCEH_PPT_dark(</vt:lpstr>
      <vt:lpstr>3_NCEH_PPT_dark(</vt:lpstr>
      <vt:lpstr>NBSTRNPowerPoint Template</vt:lpstr>
      <vt:lpstr>3_Office Theme</vt:lpstr>
      <vt:lpstr>Dividend</vt:lpstr>
      <vt:lpstr>4_Office Theme</vt:lpstr>
      <vt:lpstr>2_Custom Design</vt:lpstr>
      <vt:lpstr>3_Custom Design</vt:lpstr>
      <vt:lpstr>1_Office Theme</vt:lpstr>
      <vt:lpstr>Severe Combined Immunodeficiency  National Quarterly Webinar</vt:lpstr>
      <vt:lpstr>Agenda</vt:lpstr>
      <vt:lpstr>SCID Newborn Screening Status</vt:lpstr>
      <vt:lpstr>SCID Screening in Oregon: A Physician’s Perspective</vt:lpstr>
      <vt:lpstr>December 3, 2014 (Wednesday)</vt:lpstr>
      <vt:lpstr>PowerPoint Presentation</vt:lpstr>
      <vt:lpstr>PowerPoint Presentation</vt:lpstr>
      <vt:lpstr>Call the PCP’s Office</vt:lpstr>
      <vt:lpstr>At the PCPs office (the next day)</vt:lpstr>
      <vt:lpstr>Upon Admission</vt:lpstr>
      <vt:lpstr>Work-up</vt:lpstr>
      <vt:lpstr>Adenosine Deaminase Levels</vt:lpstr>
      <vt:lpstr>Adenosine Deaminase Testing</vt:lpstr>
      <vt:lpstr>Adenosine Deaminase Testing</vt:lpstr>
      <vt:lpstr>PowerPoint Presentation</vt:lpstr>
      <vt:lpstr>PowerPoint Presentation</vt:lpstr>
      <vt:lpstr>PowerPoint Presentation</vt:lpstr>
      <vt:lpstr>AH</vt:lpstr>
      <vt:lpstr>AH</vt:lpstr>
      <vt:lpstr>Any Questions?</vt:lpstr>
      <vt:lpstr> Consensus case definitions for conditions identified by newborn screening public health Surveillance</vt:lpstr>
      <vt:lpstr>Surveillance vs. clinical case definition</vt:lpstr>
      <vt:lpstr>Targets</vt:lpstr>
      <vt:lpstr>Classification tables</vt:lpstr>
      <vt:lpstr>Leaky SCID</vt:lpstr>
      <vt:lpstr>Omenn Syndrome</vt:lpstr>
      <vt:lpstr>Worksheet for SCID Case Definition </vt:lpstr>
      <vt:lpstr>National Data Repository for Newborn Screening</vt:lpstr>
      <vt:lpstr>PowerPoint Presentation</vt:lpstr>
      <vt:lpstr>SCID Specific Case Information</vt:lpstr>
      <vt:lpstr>Contact information</vt:lpstr>
      <vt:lpstr>PowerPoint Presentation</vt:lpstr>
      <vt:lpstr>Translating Research into Practice: NBSTRN’s SCID Newborn Screening Initiative</vt:lpstr>
      <vt:lpstr>Translating Research into Practice: NBSTRN’s SCID Newborn Screening Initiative</vt:lpstr>
      <vt:lpstr>Setting the Stage</vt:lpstr>
      <vt:lpstr>Newborn Screening Saves Lives Act of 2008 &amp; 2014</vt:lpstr>
      <vt:lpstr>H.R. 1281 (113th): Newborn Screening Saves Lives Reauthorization of 2014 </vt:lpstr>
      <vt:lpstr>The Hunter Kelly Newborn Screening Research Program</vt:lpstr>
      <vt:lpstr>PowerPoint Presentation</vt:lpstr>
      <vt:lpstr>SCID Case Study</vt:lpstr>
      <vt:lpstr>Translating Research into Practice: NBSTRN’s SCID Newborn Screening Initiative</vt:lpstr>
      <vt:lpstr>Research Studies and Pilots Create the Evidence Base</vt:lpstr>
      <vt:lpstr>NBSTRN SCID NBS Initiative</vt:lpstr>
      <vt:lpstr>NBSTRN  Pilot Coordination</vt:lpstr>
      <vt:lpstr>Utilization of NBSTRN for Pilot of  SCID Newborn Screening </vt:lpstr>
      <vt:lpstr>Utilization of NBSTRN for Pilot of  SCID Newborn Screening </vt:lpstr>
      <vt:lpstr>NBSTRN Coordinated Pilot and Cumulative Report of &gt;3M Births</vt:lpstr>
      <vt:lpstr>ACMG Clinical Decision Support Tools</vt:lpstr>
      <vt:lpstr>PowerPoint Presentation</vt:lpstr>
      <vt:lpstr>Number of Births Screened for SCID by Regional Genetic Network</vt:lpstr>
      <vt:lpstr>Translating Research into Practice: NBSTRN’s SCID Newborn Screening Initiative</vt:lpstr>
      <vt:lpstr>Clinical Data Collection</vt:lpstr>
      <vt:lpstr>LPDR Statistics</vt:lpstr>
      <vt:lpstr>States with a Primary Immune Deficiency Treatment Consortium Participating Clinical Center</vt:lpstr>
      <vt:lpstr>Number of Stem Cell Transplant Centers by State*</vt:lpstr>
      <vt:lpstr>Location of Transplant Centers by Zipcode*</vt:lpstr>
      <vt:lpstr>Location of Transplant Centers and Immunology Centers by Zipcode*</vt:lpstr>
      <vt:lpstr>Tracking Outcomes</vt:lpstr>
      <vt:lpstr>Discoveries After RUSP Implementation</vt:lpstr>
      <vt:lpstr>Findings that Impact Clinical Care and Outcomes</vt:lpstr>
      <vt:lpstr>NBSTRN SCID Focused Resources</vt:lpstr>
      <vt:lpstr>Data Aggregation, Analysis and Reporting</vt:lpstr>
      <vt:lpstr>Translating Research into Practice: NBSTRN’s SCID Newborn Screening Initiative</vt:lpstr>
      <vt:lpstr>Acknowledgements</vt:lpstr>
      <vt:lpstr>Questions/Discussion</vt:lpstr>
      <vt:lpstr>Discussion – Dr. Sontag &amp; Dr. Brower</vt:lpstr>
      <vt:lpstr>SCID NBS </vt:lpstr>
      <vt:lpstr>Future Calls</vt:lpstr>
    </vt:vector>
  </TitlesOfParts>
  <Company>Association Of Public Health Laboratories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Moyer, Ben | APHL</dc:creator>
  <cp:lastModifiedBy>Sheller, Ruthanne  | APHL</cp:lastModifiedBy>
  <cp:revision>119</cp:revision>
  <cp:lastPrinted>2015-12-04T17:45:10Z</cp:lastPrinted>
  <dcterms:created xsi:type="dcterms:W3CDTF">2013-02-01T22:27:03Z</dcterms:created>
  <dcterms:modified xsi:type="dcterms:W3CDTF">2018-04-24T12:40:40Z</dcterms:modified>
</cp:coreProperties>
</file>