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7" r:id="rId5"/>
    <p:sldId id="259" r:id="rId6"/>
    <p:sldId id="258" r:id="rId7"/>
    <p:sldId id="260" r:id="rId8"/>
    <p:sldId id="287" r:id="rId9"/>
    <p:sldId id="261" r:id="rId10"/>
    <p:sldId id="296" r:id="rId11"/>
    <p:sldId id="265" r:id="rId12"/>
    <p:sldId id="290" r:id="rId13"/>
    <p:sldId id="262" r:id="rId14"/>
    <p:sldId id="267" r:id="rId15"/>
    <p:sldId id="288" r:id="rId16"/>
    <p:sldId id="272" r:id="rId17"/>
    <p:sldId id="268" r:id="rId18"/>
    <p:sldId id="264" r:id="rId19"/>
    <p:sldId id="269" r:id="rId20"/>
    <p:sldId id="270" r:id="rId21"/>
    <p:sldId id="271" r:id="rId22"/>
    <p:sldId id="273" r:id="rId23"/>
    <p:sldId id="274" r:id="rId24"/>
    <p:sldId id="275" r:id="rId25"/>
    <p:sldId id="277" r:id="rId26"/>
    <p:sldId id="276" r:id="rId27"/>
    <p:sldId id="278" r:id="rId28"/>
    <p:sldId id="279" r:id="rId29"/>
    <p:sldId id="292" r:id="rId30"/>
    <p:sldId id="294" r:id="rId31"/>
    <p:sldId id="293" r:id="rId32"/>
    <p:sldId id="295" r:id="rId33"/>
    <p:sldId id="281" r:id="rId34"/>
    <p:sldId id="297" r:id="rId35"/>
    <p:sldId id="280" r:id="rId36"/>
    <p:sldId id="282" r:id="rId37"/>
    <p:sldId id="283" r:id="rId38"/>
    <p:sldId id="284" r:id="rId39"/>
    <p:sldId id="285" r:id="rId40"/>
    <p:sldId id="286" r:id="rId41"/>
    <p:sldId id="29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256BA-CE72-8738-6E61-985F8E4F8B33}" name="Amy Gaviglio" initials="AG" userId="1a96c3e5dc604b1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421"/>
    <a:srgbClr val="863175"/>
    <a:srgbClr val="853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A5F1E-FB2E-44AB-8D07-EC0245F2A293}" v="147" dt="2022-02-01T21:19:10.612"/>
    <p1510:client id="{295D1953-4A7E-47CD-B89C-324D9E4BD63C}" v="180" dt="2022-02-01T20:10:54.513"/>
    <p1510:client id="{5D7CD9C7-9A16-440D-8D96-8E578EACD03C}" v="121" dt="2022-02-01T18:28:51.991"/>
    <p1510:client id="{803732E3-4BF7-4AC7-B585-C3D206D16E1E}" v="214" dt="2022-01-31T21:42:46.614"/>
    <p1510:client id="{9CDD48BF-517C-1211-374E-838198015A70}" v="8" dt="2022-03-03T19:18:28.955"/>
    <p1510:client id="{AF8F046D-AA34-4BEB-A540-6353488C241E}" v="218" dt="2022-01-31T19:33:25.932"/>
    <p1510:client id="{C58D2811-2314-4AC6-847D-466CEB75AEB8}" v="16" dt="2022-02-01T15:36:56.538"/>
    <p1510:client id="{CD21BE49-5431-4249-B6F8-C913FC128288}" v="431" dt="2022-01-31T22:12:14.887"/>
    <p1510:client id="{EAB025DF-FDA1-4085-BC5F-048F35443C2F}" v="45" dt="2022-01-31T17:13:42.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snapToGrid="0">
      <p:cViewPr varScale="1">
        <p:scale>
          <a:sx n="103" d="100"/>
          <a:sy n="103" d="100"/>
        </p:scale>
        <p:origin x="100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 Kshea | APHL" userId="S::kshea.hale@aphl.org::afe87454-7030-47b5-9ec6-d894565524a0" providerId="AD" clId="Web-{5D7CD9C7-9A16-440D-8D96-8E578EACD03C}"/>
    <pc:docChg chg="addSld modSld">
      <pc:chgData name="Hale, Kshea | APHL" userId="S::kshea.hale@aphl.org::afe87454-7030-47b5-9ec6-d894565524a0" providerId="AD" clId="Web-{5D7CD9C7-9A16-440D-8D96-8E578EACD03C}" dt="2022-02-01T18:28:51.991" v="122"/>
      <pc:docMkLst>
        <pc:docMk/>
      </pc:docMkLst>
      <pc:sldChg chg="addSp delSp modSp mod setBg">
        <pc:chgData name="Hale, Kshea | APHL" userId="S::kshea.hale@aphl.org::afe87454-7030-47b5-9ec6-d894565524a0" providerId="AD" clId="Web-{5D7CD9C7-9A16-440D-8D96-8E578EACD03C}" dt="2022-02-01T18:27:11.679" v="17"/>
        <pc:sldMkLst>
          <pc:docMk/>
          <pc:sldMk cId="271741626" sldId="276"/>
        </pc:sldMkLst>
        <pc:spChg chg="mod">
          <ac:chgData name="Hale, Kshea | APHL" userId="S::kshea.hale@aphl.org::afe87454-7030-47b5-9ec6-d894565524a0" providerId="AD" clId="Web-{5D7CD9C7-9A16-440D-8D96-8E578EACD03C}" dt="2022-02-01T18:27:11.679" v="16"/>
          <ac:spMkLst>
            <pc:docMk/>
            <pc:sldMk cId="271741626" sldId="276"/>
            <ac:spMk id="2" creationId="{00000000-0000-0000-0000-000000000000}"/>
          </ac:spMkLst>
        </pc:spChg>
        <pc:spChg chg="add del">
          <ac:chgData name="Hale, Kshea | APHL" userId="S::kshea.hale@aphl.org::afe87454-7030-47b5-9ec6-d894565524a0" providerId="AD" clId="Web-{5D7CD9C7-9A16-440D-8D96-8E578EACD03C}" dt="2022-02-01T18:27:11.679" v="16"/>
          <ac:spMkLst>
            <pc:docMk/>
            <pc:sldMk cId="271741626" sldId="276"/>
            <ac:spMk id="8" creationId="{BD8C3525-9F57-45ED-A7CE-A6F6FA236ED1}"/>
          </ac:spMkLst>
        </pc:spChg>
        <pc:spChg chg="add del">
          <ac:chgData name="Hale, Kshea | APHL" userId="S::kshea.hale@aphl.org::afe87454-7030-47b5-9ec6-d894565524a0" providerId="AD" clId="Web-{5D7CD9C7-9A16-440D-8D96-8E578EACD03C}" dt="2022-02-01T18:27:11.679" v="16"/>
          <ac:spMkLst>
            <pc:docMk/>
            <pc:sldMk cId="271741626" sldId="276"/>
            <ac:spMk id="11" creationId="{84ECDE7A-6944-466D-8FFE-149A29BA6BAE}"/>
          </ac:spMkLst>
        </pc:spChg>
        <pc:spChg chg="add del">
          <ac:chgData name="Hale, Kshea | APHL" userId="S::kshea.hale@aphl.org::afe87454-7030-47b5-9ec6-d894565524a0" providerId="AD" clId="Web-{5D7CD9C7-9A16-440D-8D96-8E578EACD03C}" dt="2022-02-01T18:27:11.679" v="16"/>
          <ac:spMkLst>
            <pc:docMk/>
            <pc:sldMk cId="271741626" sldId="276"/>
            <ac:spMk id="13" creationId="{B3420082-9415-44EC-802E-C77D71D59C57}"/>
          </ac:spMkLst>
        </pc:spChg>
        <pc:spChg chg="add del">
          <ac:chgData name="Hale, Kshea | APHL" userId="S::kshea.hale@aphl.org::afe87454-7030-47b5-9ec6-d894565524a0" providerId="AD" clId="Web-{5D7CD9C7-9A16-440D-8D96-8E578EACD03C}" dt="2022-02-01T18:27:11.679" v="16"/>
          <ac:spMkLst>
            <pc:docMk/>
            <pc:sldMk cId="271741626" sldId="276"/>
            <ac:spMk id="15" creationId="{55A52C45-1FCB-4636-A80F-2849B8226C01}"/>
          </ac:spMkLst>
        </pc:spChg>
        <pc:spChg chg="add del">
          <ac:chgData name="Hale, Kshea | APHL" userId="S::kshea.hale@aphl.org::afe87454-7030-47b5-9ec6-d894565524a0" providerId="AD" clId="Web-{5D7CD9C7-9A16-440D-8D96-8E578EACD03C}" dt="2022-02-01T18:27:11.679" v="16"/>
          <ac:spMkLst>
            <pc:docMk/>
            <pc:sldMk cId="271741626" sldId="276"/>
            <ac:spMk id="17" creationId="{768EB4DD-3704-43AD-92B3-C4E0C6EA92CB}"/>
          </ac:spMkLst>
        </pc:spChg>
        <pc:picChg chg="add del mod replId">
          <ac:chgData name="Hale, Kshea | APHL" userId="S::kshea.hale@aphl.org::afe87454-7030-47b5-9ec6-d894565524a0" providerId="AD" clId="Web-{5D7CD9C7-9A16-440D-8D96-8E578EACD03C}" dt="2022-02-01T18:27:11.679" v="17"/>
          <ac:picMkLst>
            <pc:docMk/>
            <pc:sldMk cId="271741626" sldId="276"/>
            <ac:picMk id="4" creationId="{00000000-0000-0000-0000-000000000000}"/>
          </ac:picMkLst>
        </pc:picChg>
      </pc:sldChg>
      <pc:sldChg chg="modSp">
        <pc:chgData name="Hale, Kshea | APHL" userId="S::kshea.hale@aphl.org::afe87454-7030-47b5-9ec6-d894565524a0" providerId="AD" clId="Web-{5D7CD9C7-9A16-440D-8D96-8E578EACD03C}" dt="2022-02-01T18:26:20.274" v="13" actId="20577"/>
        <pc:sldMkLst>
          <pc:docMk/>
          <pc:sldMk cId="762327913" sldId="277"/>
        </pc:sldMkLst>
        <pc:spChg chg="mod">
          <ac:chgData name="Hale, Kshea | APHL" userId="S::kshea.hale@aphl.org::afe87454-7030-47b5-9ec6-d894565524a0" providerId="AD" clId="Web-{5D7CD9C7-9A16-440D-8D96-8E578EACD03C}" dt="2022-02-01T17:14:19.459" v="6" actId="20577"/>
          <ac:spMkLst>
            <pc:docMk/>
            <pc:sldMk cId="762327913" sldId="277"/>
            <ac:spMk id="2" creationId="{00000000-0000-0000-0000-000000000000}"/>
          </ac:spMkLst>
        </pc:spChg>
        <pc:spChg chg="mod">
          <ac:chgData name="Hale, Kshea | APHL" userId="S::kshea.hale@aphl.org::afe87454-7030-47b5-9ec6-d894565524a0" providerId="AD" clId="Web-{5D7CD9C7-9A16-440D-8D96-8E578EACD03C}" dt="2022-02-01T18:26:20.274" v="13" actId="20577"/>
          <ac:spMkLst>
            <pc:docMk/>
            <pc:sldMk cId="762327913" sldId="277"/>
            <ac:spMk id="3" creationId="{00000000-0000-0000-0000-000000000000}"/>
          </ac:spMkLst>
        </pc:spChg>
      </pc:sldChg>
      <pc:sldChg chg="addSp delSp modSp">
        <pc:chgData name="Hale, Kshea | APHL" userId="S::kshea.hale@aphl.org::afe87454-7030-47b5-9ec6-d894565524a0" providerId="AD" clId="Web-{5D7CD9C7-9A16-440D-8D96-8E578EACD03C}" dt="2022-02-01T18:28:22.287" v="119" actId="20577"/>
        <pc:sldMkLst>
          <pc:docMk/>
          <pc:sldMk cId="1808861500" sldId="278"/>
        </pc:sldMkLst>
        <pc:spChg chg="add mod">
          <ac:chgData name="Hale, Kshea | APHL" userId="S::kshea.hale@aphl.org::afe87454-7030-47b5-9ec6-d894565524a0" providerId="AD" clId="Web-{5D7CD9C7-9A16-440D-8D96-8E578EACD03C}" dt="2022-02-01T18:28:22.287" v="119" actId="20577"/>
          <ac:spMkLst>
            <pc:docMk/>
            <pc:sldMk cId="1808861500" sldId="278"/>
            <ac:spMk id="6" creationId="{9F6E93E8-EB60-4621-A38A-3273398DE29F}"/>
          </ac:spMkLst>
        </pc:spChg>
        <pc:picChg chg="del">
          <ac:chgData name="Hale, Kshea | APHL" userId="S::kshea.hale@aphl.org::afe87454-7030-47b5-9ec6-d894565524a0" providerId="AD" clId="Web-{5D7CD9C7-9A16-440D-8D96-8E578EACD03C}" dt="2022-02-01T18:27:36.335" v="18"/>
          <ac:picMkLst>
            <pc:docMk/>
            <pc:sldMk cId="1808861500" sldId="278"/>
            <ac:picMk id="4" creationId="{00000000-0000-0000-0000-000000000000}"/>
          </ac:picMkLst>
        </pc:picChg>
        <pc:picChg chg="del">
          <ac:chgData name="Hale, Kshea | APHL" userId="S::kshea.hale@aphl.org::afe87454-7030-47b5-9ec6-d894565524a0" providerId="AD" clId="Web-{5D7CD9C7-9A16-440D-8D96-8E578EACD03C}" dt="2022-02-01T18:27:39.850" v="19"/>
          <ac:picMkLst>
            <pc:docMk/>
            <pc:sldMk cId="1808861500" sldId="278"/>
            <ac:picMk id="5" creationId="{00000000-0000-0000-0000-000000000000}"/>
          </ac:picMkLst>
        </pc:picChg>
      </pc:sldChg>
      <pc:sldChg chg="delSp modSp">
        <pc:chgData name="Hale, Kshea | APHL" userId="S::kshea.hale@aphl.org::afe87454-7030-47b5-9ec6-d894565524a0" providerId="AD" clId="Web-{5D7CD9C7-9A16-440D-8D96-8E578EACD03C}" dt="2022-02-01T18:28:51.991" v="122"/>
        <pc:sldMkLst>
          <pc:docMk/>
          <pc:sldMk cId="968222263" sldId="279"/>
        </pc:sldMkLst>
        <pc:spChg chg="del mod">
          <ac:chgData name="Hale, Kshea | APHL" userId="S::kshea.hale@aphl.org::afe87454-7030-47b5-9ec6-d894565524a0" providerId="AD" clId="Web-{5D7CD9C7-9A16-440D-8D96-8E578EACD03C}" dt="2022-02-01T18:28:51.991" v="122"/>
          <ac:spMkLst>
            <pc:docMk/>
            <pc:sldMk cId="968222263" sldId="279"/>
            <ac:spMk id="5" creationId="{00000000-0000-0000-0000-000000000000}"/>
          </ac:spMkLst>
        </pc:spChg>
      </pc:sldChg>
      <pc:sldChg chg="add replId">
        <pc:chgData name="Hale, Kshea | APHL" userId="S::kshea.hale@aphl.org::afe87454-7030-47b5-9ec6-d894565524a0" providerId="AD" clId="Web-{5D7CD9C7-9A16-440D-8D96-8E578EACD03C}" dt="2022-02-01T18:28:40.522" v="120"/>
        <pc:sldMkLst>
          <pc:docMk/>
          <pc:sldMk cId="360381384" sldId="292"/>
        </pc:sldMkLst>
      </pc:sldChg>
    </pc:docChg>
  </pc:docChgLst>
  <pc:docChgLst>
    <pc:chgData name="Hale, Kshea | APHL" userId="S::kshea.hale@aphl.org::afe87454-7030-47b5-9ec6-d894565524a0" providerId="AD" clId="Web-{C58D2811-2314-4AC6-847D-466CEB75AEB8}"/>
    <pc:docChg chg="modSld">
      <pc:chgData name="Hale, Kshea | APHL" userId="S::kshea.hale@aphl.org::afe87454-7030-47b5-9ec6-d894565524a0" providerId="AD" clId="Web-{C58D2811-2314-4AC6-847D-466CEB75AEB8}" dt="2022-02-01T15:36:56.538" v="73"/>
      <pc:docMkLst>
        <pc:docMk/>
      </pc:docMkLst>
      <pc:sldChg chg="addSp delSp modSp mod setBg delCm">
        <pc:chgData name="Hale, Kshea | APHL" userId="S::kshea.hale@aphl.org::afe87454-7030-47b5-9ec6-d894565524a0" providerId="AD" clId="Web-{C58D2811-2314-4AC6-847D-466CEB75AEB8}" dt="2022-02-01T15:36:56.538" v="73"/>
        <pc:sldMkLst>
          <pc:docMk/>
          <pc:sldMk cId="3927511330" sldId="275"/>
        </pc:sldMkLst>
        <pc:spChg chg="mod">
          <ac:chgData name="Hale, Kshea | APHL" userId="S::kshea.hale@aphl.org::afe87454-7030-47b5-9ec6-d894565524a0" providerId="AD" clId="Web-{C58D2811-2314-4AC6-847D-466CEB75AEB8}" dt="2022-02-01T15:36:22.178" v="72"/>
          <ac:spMkLst>
            <pc:docMk/>
            <pc:sldMk cId="3927511330" sldId="275"/>
            <ac:spMk id="2" creationId="{00000000-0000-0000-0000-000000000000}"/>
          </ac:spMkLst>
        </pc:spChg>
        <pc:spChg chg="add del">
          <ac:chgData name="Hale, Kshea | APHL" userId="S::kshea.hale@aphl.org::afe87454-7030-47b5-9ec6-d894565524a0" providerId="AD" clId="Web-{C58D2811-2314-4AC6-847D-466CEB75AEB8}" dt="2022-02-01T15:26:59.054" v="26"/>
          <ac:spMkLst>
            <pc:docMk/>
            <pc:sldMk cId="3927511330" sldId="275"/>
            <ac:spMk id="9" creationId="{2659FDB4-FCBE-4A89-B46D-43D4FA54464D}"/>
          </ac:spMkLst>
        </pc:spChg>
        <pc:spChg chg="add del">
          <ac:chgData name="Hale, Kshea | APHL" userId="S::kshea.hale@aphl.org::afe87454-7030-47b5-9ec6-d894565524a0" providerId="AD" clId="Web-{C58D2811-2314-4AC6-847D-466CEB75AEB8}" dt="2022-02-01T15:27:09.023" v="28"/>
          <ac:spMkLst>
            <pc:docMk/>
            <pc:sldMk cId="3927511330" sldId="275"/>
            <ac:spMk id="13" creationId="{15589D35-CF9F-4DE9-A792-8571A09E9BC9}"/>
          </ac:spMkLst>
        </pc:spChg>
        <pc:spChg chg="add del">
          <ac:chgData name="Hale, Kshea | APHL" userId="S::kshea.hale@aphl.org::afe87454-7030-47b5-9ec6-d894565524a0" providerId="AD" clId="Web-{C58D2811-2314-4AC6-847D-466CEB75AEB8}" dt="2022-02-01T15:27:09.023" v="28"/>
          <ac:spMkLst>
            <pc:docMk/>
            <pc:sldMk cId="3927511330" sldId="275"/>
            <ac:spMk id="14" creationId="{6D1A2CED-DA9B-4CCF-8215-CFC65FE71603}"/>
          </ac:spMkLst>
        </pc:spChg>
        <pc:spChg chg="add del">
          <ac:chgData name="Hale, Kshea | APHL" userId="S::kshea.hale@aphl.org::afe87454-7030-47b5-9ec6-d894565524a0" providerId="AD" clId="Web-{C58D2811-2314-4AC6-847D-466CEB75AEB8}" dt="2022-02-01T15:27:09.023" v="28"/>
          <ac:spMkLst>
            <pc:docMk/>
            <pc:sldMk cId="3927511330" sldId="275"/>
            <ac:spMk id="15" creationId="{562DFC44-A40C-4573-9230-B3EDB3EC8EEB}"/>
          </ac:spMkLst>
        </pc:spChg>
        <pc:spChg chg="add del">
          <ac:chgData name="Hale, Kshea | APHL" userId="S::kshea.hale@aphl.org::afe87454-7030-47b5-9ec6-d894565524a0" providerId="AD" clId="Web-{C58D2811-2314-4AC6-847D-466CEB75AEB8}" dt="2022-02-01T15:29:31.245" v="42"/>
          <ac:spMkLst>
            <pc:docMk/>
            <pc:sldMk cId="3927511330" sldId="275"/>
            <ac:spMk id="17" creationId="{2659FDB4-FCBE-4A89-B46D-43D4FA54464D}"/>
          </ac:spMkLst>
        </pc:spChg>
        <pc:spChg chg="add del">
          <ac:chgData name="Hale, Kshea | APHL" userId="S::kshea.hale@aphl.org::afe87454-7030-47b5-9ec6-d894565524a0" providerId="AD" clId="Web-{C58D2811-2314-4AC6-847D-466CEB75AEB8}" dt="2022-02-01T15:28:42.338" v="37"/>
          <ac:spMkLst>
            <pc:docMk/>
            <pc:sldMk cId="3927511330" sldId="275"/>
            <ac:spMk id="20" creationId="{2659FDB4-FCBE-4A89-B46D-43D4FA54464D}"/>
          </ac:spMkLst>
        </pc:spChg>
        <pc:spChg chg="add del">
          <ac:chgData name="Hale, Kshea | APHL" userId="S::kshea.hale@aphl.org::afe87454-7030-47b5-9ec6-d894565524a0" providerId="AD" clId="Web-{C58D2811-2314-4AC6-847D-466CEB75AEB8}" dt="2022-02-01T15:28:42.338" v="37"/>
          <ac:spMkLst>
            <pc:docMk/>
            <pc:sldMk cId="3927511330" sldId="275"/>
            <ac:spMk id="22" creationId="{58BDB0EE-D238-415B-9ED8-62AA6AB2AAD1}"/>
          </ac:spMkLst>
        </pc:spChg>
        <pc:spChg chg="add del">
          <ac:chgData name="Hale, Kshea | APHL" userId="S::kshea.hale@aphl.org::afe87454-7030-47b5-9ec6-d894565524a0" providerId="AD" clId="Web-{C58D2811-2314-4AC6-847D-466CEB75AEB8}" dt="2022-02-01T15:28:09.853" v="32"/>
          <ac:spMkLst>
            <pc:docMk/>
            <pc:sldMk cId="3927511330" sldId="275"/>
            <ac:spMk id="23" creationId="{6C4028FD-8BAA-4A19-BFDE-594D991B7552}"/>
          </ac:spMkLst>
        </pc:spChg>
        <pc:spChg chg="add del">
          <ac:chgData name="Hale, Kshea | APHL" userId="S::kshea.hale@aphl.org::afe87454-7030-47b5-9ec6-d894565524a0" providerId="AD" clId="Web-{C58D2811-2314-4AC6-847D-466CEB75AEB8}" dt="2022-02-01T15:28:42.338" v="37"/>
          <ac:spMkLst>
            <pc:docMk/>
            <pc:sldMk cId="3927511330" sldId="275"/>
            <ac:spMk id="24" creationId="{C5B55FC3-961D-4325-82F1-DE92B0D04E03}"/>
          </ac:spMkLst>
        </pc:spChg>
        <pc:spChg chg="add del">
          <ac:chgData name="Hale, Kshea | APHL" userId="S::kshea.hale@aphl.org::afe87454-7030-47b5-9ec6-d894565524a0" providerId="AD" clId="Web-{C58D2811-2314-4AC6-847D-466CEB75AEB8}" dt="2022-02-01T15:28:21.306" v="34"/>
          <ac:spMkLst>
            <pc:docMk/>
            <pc:sldMk cId="3927511330" sldId="275"/>
            <ac:spMk id="26" creationId="{2659FDB4-FCBE-4A89-B46D-43D4FA54464D}"/>
          </ac:spMkLst>
        </pc:spChg>
        <pc:spChg chg="add del">
          <ac:chgData name="Hale, Kshea | APHL" userId="S::kshea.hale@aphl.org::afe87454-7030-47b5-9ec6-d894565524a0" providerId="AD" clId="Web-{C58D2811-2314-4AC6-847D-466CEB75AEB8}" dt="2022-02-01T15:28:21.306" v="34"/>
          <ac:spMkLst>
            <pc:docMk/>
            <pc:sldMk cId="3927511330" sldId="275"/>
            <ac:spMk id="27" creationId="{58BDB0EE-D238-415B-9ED8-62AA6AB2AAD1}"/>
          </ac:spMkLst>
        </pc:spChg>
        <pc:spChg chg="add del">
          <ac:chgData name="Hale, Kshea | APHL" userId="S::kshea.hale@aphl.org::afe87454-7030-47b5-9ec6-d894565524a0" providerId="AD" clId="Web-{C58D2811-2314-4AC6-847D-466CEB75AEB8}" dt="2022-02-01T15:28:42.338" v="37"/>
          <ac:spMkLst>
            <pc:docMk/>
            <pc:sldMk cId="3927511330" sldId="275"/>
            <ac:spMk id="28" creationId="{4C8AB332-D09E-4F28-943C-DABDD4716A3C}"/>
          </ac:spMkLst>
        </pc:spChg>
        <pc:spChg chg="add del">
          <ac:chgData name="Hale, Kshea | APHL" userId="S::kshea.hale@aphl.org::afe87454-7030-47b5-9ec6-d894565524a0" providerId="AD" clId="Web-{C58D2811-2314-4AC6-847D-466CEB75AEB8}" dt="2022-02-01T15:28:21.306" v="34"/>
          <ac:spMkLst>
            <pc:docMk/>
            <pc:sldMk cId="3927511330" sldId="275"/>
            <ac:spMk id="29" creationId="{C5B55FC3-961D-4325-82F1-DE92B0D04E03}"/>
          </ac:spMkLst>
        </pc:spChg>
        <pc:spChg chg="add del">
          <ac:chgData name="Hale, Kshea | APHL" userId="S::kshea.hale@aphl.org::afe87454-7030-47b5-9ec6-d894565524a0" providerId="AD" clId="Web-{C58D2811-2314-4AC6-847D-466CEB75AEB8}" dt="2022-02-01T15:36:22.178" v="72"/>
          <ac:spMkLst>
            <pc:docMk/>
            <pc:sldMk cId="3927511330" sldId="275"/>
            <ac:spMk id="30" creationId="{955A2079-FA98-4876-80F0-72364A7D2EA4}"/>
          </ac:spMkLst>
        </pc:spChg>
        <pc:spChg chg="add del">
          <ac:chgData name="Hale, Kshea | APHL" userId="S::kshea.hale@aphl.org::afe87454-7030-47b5-9ec6-d894565524a0" providerId="AD" clId="Web-{C58D2811-2314-4AC6-847D-466CEB75AEB8}" dt="2022-02-01T15:28:21.306" v="34"/>
          <ac:spMkLst>
            <pc:docMk/>
            <pc:sldMk cId="3927511330" sldId="275"/>
            <ac:spMk id="31" creationId="{4C8AB332-D09E-4F28-943C-DABDD4716A3C}"/>
          </ac:spMkLst>
        </pc:spChg>
        <pc:spChg chg="add del">
          <ac:chgData name="Hale, Kshea | APHL" userId="S::kshea.hale@aphl.org::afe87454-7030-47b5-9ec6-d894565524a0" providerId="AD" clId="Web-{C58D2811-2314-4AC6-847D-466CEB75AEB8}" dt="2022-02-01T15:36:22.178" v="72"/>
          <ac:spMkLst>
            <pc:docMk/>
            <pc:sldMk cId="3927511330" sldId="275"/>
            <ac:spMk id="35" creationId="{2659FDB4-FCBE-4A89-B46D-43D4FA54464D}"/>
          </ac:spMkLst>
        </pc:spChg>
        <pc:spChg chg="add del">
          <ac:chgData name="Hale, Kshea | APHL" userId="S::kshea.hale@aphl.org::afe87454-7030-47b5-9ec6-d894565524a0" providerId="AD" clId="Web-{C58D2811-2314-4AC6-847D-466CEB75AEB8}" dt="2022-02-01T15:36:22.178" v="72"/>
          <ac:spMkLst>
            <pc:docMk/>
            <pc:sldMk cId="3927511330" sldId="275"/>
            <ac:spMk id="39" creationId="{58BDB0EE-D238-415B-9ED8-62AA6AB2AAD1}"/>
          </ac:spMkLst>
        </pc:spChg>
        <pc:spChg chg="add del">
          <ac:chgData name="Hale, Kshea | APHL" userId="S::kshea.hale@aphl.org::afe87454-7030-47b5-9ec6-d894565524a0" providerId="AD" clId="Web-{C58D2811-2314-4AC6-847D-466CEB75AEB8}" dt="2022-02-01T15:36:22.178" v="72"/>
          <ac:spMkLst>
            <pc:docMk/>
            <pc:sldMk cId="3927511330" sldId="275"/>
            <ac:spMk id="41" creationId="{C5B55FC3-961D-4325-82F1-DE92B0D04E03}"/>
          </ac:spMkLst>
        </pc:spChg>
        <pc:spChg chg="add del">
          <ac:chgData name="Hale, Kshea | APHL" userId="S::kshea.hale@aphl.org::afe87454-7030-47b5-9ec6-d894565524a0" providerId="AD" clId="Web-{C58D2811-2314-4AC6-847D-466CEB75AEB8}" dt="2022-02-01T15:36:22.178" v="72"/>
          <ac:spMkLst>
            <pc:docMk/>
            <pc:sldMk cId="3927511330" sldId="275"/>
            <ac:spMk id="43" creationId="{4C8AB332-D09E-4F28-943C-DABDD4716A3C}"/>
          </ac:spMkLst>
        </pc:spChg>
        <pc:spChg chg="add del mod">
          <ac:chgData name="Hale, Kshea | APHL" userId="S::kshea.hale@aphl.org::afe87454-7030-47b5-9ec6-d894565524a0" providerId="AD" clId="Web-{C58D2811-2314-4AC6-847D-466CEB75AEB8}" dt="2022-02-01T15:32:43.782" v="53"/>
          <ac:spMkLst>
            <pc:docMk/>
            <pc:sldMk cId="3927511330" sldId="275"/>
            <ac:spMk id="636" creationId="{6D970FE5-102B-4D84-B547-973101DF5A9D}"/>
          </ac:spMkLst>
        </pc:spChg>
        <pc:graphicFrameChg chg="add del mod modGraphic">
          <ac:chgData name="Hale, Kshea | APHL" userId="S::kshea.hale@aphl.org::afe87454-7030-47b5-9ec6-d894565524a0" providerId="AD" clId="Web-{C58D2811-2314-4AC6-847D-466CEB75AEB8}" dt="2022-02-01T15:36:22.178" v="72"/>
          <ac:graphicFrameMkLst>
            <pc:docMk/>
            <pc:sldMk cId="3927511330" sldId="275"/>
            <ac:graphicFrameMk id="4" creationId="{00000000-0000-0000-0000-000000000000}"/>
          </ac:graphicFrameMkLst>
        </pc:graphicFrameChg>
        <pc:cxnChg chg="add del">
          <ac:chgData name="Hale, Kshea | APHL" userId="S::kshea.hale@aphl.org::afe87454-7030-47b5-9ec6-d894565524a0" providerId="AD" clId="Web-{C58D2811-2314-4AC6-847D-466CEB75AEB8}" dt="2022-02-01T15:26:59.054" v="26"/>
          <ac:cxnSpMkLst>
            <pc:docMk/>
            <pc:sldMk cId="3927511330" sldId="275"/>
            <ac:cxnSpMk id="11" creationId="{C8F51B3F-8331-4E4A-AE96-D47B1006EEAD}"/>
          </ac:cxnSpMkLst>
        </pc:cxnChg>
        <pc:cxnChg chg="add del">
          <ac:chgData name="Hale, Kshea | APHL" userId="S::kshea.hale@aphl.org::afe87454-7030-47b5-9ec6-d894565524a0" providerId="AD" clId="Web-{C58D2811-2314-4AC6-847D-466CEB75AEB8}" dt="2022-02-01T15:29:31.245" v="42"/>
          <ac:cxnSpMkLst>
            <pc:docMk/>
            <pc:sldMk cId="3927511330" sldId="275"/>
            <ac:cxnSpMk id="18" creationId="{C8F51B3F-8331-4E4A-AE96-D47B1006EEAD}"/>
          </ac:cxnSpMkLst>
        </pc:cxnChg>
        <pc:cxnChg chg="add del">
          <ac:chgData name="Hale, Kshea | APHL" userId="S::kshea.hale@aphl.org::afe87454-7030-47b5-9ec6-d894565524a0" providerId="AD" clId="Web-{C58D2811-2314-4AC6-847D-466CEB75AEB8}" dt="2022-02-01T15:28:42.338" v="37"/>
          <ac:cxnSpMkLst>
            <pc:docMk/>
            <pc:sldMk cId="3927511330" sldId="275"/>
            <ac:cxnSpMk id="21" creationId="{C8F51B3F-8331-4E4A-AE96-D47B1006EEAD}"/>
          </ac:cxnSpMkLst>
        </pc:cxnChg>
        <pc:cxnChg chg="add del">
          <ac:chgData name="Hale, Kshea | APHL" userId="S::kshea.hale@aphl.org::afe87454-7030-47b5-9ec6-d894565524a0" providerId="AD" clId="Web-{C58D2811-2314-4AC6-847D-466CEB75AEB8}" dt="2022-02-01T15:28:21.306" v="34"/>
          <ac:cxnSpMkLst>
            <pc:docMk/>
            <pc:sldMk cId="3927511330" sldId="275"/>
            <ac:cxnSpMk id="25" creationId="{C8F51B3F-8331-4E4A-AE96-D47B1006EEAD}"/>
          </ac:cxnSpMkLst>
        </pc:cxnChg>
        <pc:cxnChg chg="add del">
          <ac:chgData name="Hale, Kshea | APHL" userId="S::kshea.hale@aphl.org::afe87454-7030-47b5-9ec6-d894565524a0" providerId="AD" clId="Web-{C58D2811-2314-4AC6-847D-466CEB75AEB8}" dt="2022-02-01T15:36:22.178" v="72"/>
          <ac:cxnSpMkLst>
            <pc:docMk/>
            <pc:sldMk cId="3927511330" sldId="275"/>
            <ac:cxnSpMk id="37" creationId="{C8F51B3F-8331-4E4A-AE96-D47B1006EEAD}"/>
          </ac:cxnSpMkLst>
        </pc:cxnChg>
      </pc:sldChg>
    </pc:docChg>
  </pc:docChgLst>
  <pc:docChgLst>
    <pc:chgData name="Hale, Kshea | APHL" userId="S::kshea.hale@aphl.org::afe87454-7030-47b5-9ec6-d894565524a0" providerId="AD" clId="Web-{9CDD48BF-517C-1211-374E-838198015A70}"/>
    <pc:docChg chg="modSld">
      <pc:chgData name="Hale, Kshea | APHL" userId="S::kshea.hale@aphl.org::afe87454-7030-47b5-9ec6-d894565524a0" providerId="AD" clId="Web-{9CDD48BF-517C-1211-374E-838198015A70}" dt="2022-03-03T19:18:28.955" v="6"/>
      <pc:docMkLst>
        <pc:docMk/>
      </pc:docMkLst>
      <pc:sldChg chg="modSp delCm">
        <pc:chgData name="Hale, Kshea | APHL" userId="S::kshea.hale@aphl.org::afe87454-7030-47b5-9ec6-d894565524a0" providerId="AD" clId="Web-{9CDD48BF-517C-1211-374E-838198015A70}" dt="2022-03-03T19:15:43.216" v="3"/>
        <pc:sldMkLst>
          <pc:docMk/>
          <pc:sldMk cId="3895587246" sldId="258"/>
        </pc:sldMkLst>
        <pc:spChg chg="mod">
          <ac:chgData name="Hale, Kshea | APHL" userId="S::kshea.hale@aphl.org::afe87454-7030-47b5-9ec6-d894565524a0" providerId="AD" clId="Web-{9CDD48BF-517C-1211-374E-838198015A70}" dt="2022-03-03T19:15:28.794" v="2" actId="1076"/>
          <ac:spMkLst>
            <pc:docMk/>
            <pc:sldMk cId="3895587246" sldId="258"/>
            <ac:spMk id="3" creationId="{00000000-0000-0000-0000-000000000000}"/>
          </ac:spMkLst>
        </pc:spChg>
      </pc:sldChg>
      <pc:sldChg chg="delCm">
        <pc:chgData name="Hale, Kshea | APHL" userId="S::kshea.hale@aphl.org::afe87454-7030-47b5-9ec6-d894565524a0" providerId="AD" clId="Web-{9CDD48BF-517C-1211-374E-838198015A70}" dt="2022-03-03T19:17:39.954" v="5"/>
        <pc:sldMkLst>
          <pc:docMk/>
          <pc:sldMk cId="762327913" sldId="277"/>
        </pc:sldMkLst>
      </pc:sldChg>
      <pc:sldChg chg="delCm">
        <pc:chgData name="Hale, Kshea | APHL" userId="S::kshea.hale@aphl.org::afe87454-7030-47b5-9ec6-d894565524a0" providerId="AD" clId="Web-{9CDD48BF-517C-1211-374E-838198015A70}" dt="2022-03-03T19:18:28.955" v="6"/>
        <pc:sldMkLst>
          <pc:docMk/>
          <pc:sldMk cId="1494405011" sldId="285"/>
        </pc:sldMkLst>
      </pc:sldChg>
      <pc:sldChg chg="delCm">
        <pc:chgData name="Hale, Kshea | APHL" userId="S::kshea.hale@aphl.org::afe87454-7030-47b5-9ec6-d894565524a0" providerId="AD" clId="Web-{9CDD48BF-517C-1211-374E-838198015A70}" dt="2022-03-03T19:16:55.390" v="4"/>
        <pc:sldMkLst>
          <pc:docMk/>
          <pc:sldMk cId="3575712171" sldId="290"/>
        </pc:sldMkLst>
      </pc:sldChg>
      <pc:sldChg chg="modSp">
        <pc:chgData name="Hale, Kshea | APHL" userId="S::kshea.hale@aphl.org::afe87454-7030-47b5-9ec6-d894565524a0" providerId="AD" clId="Web-{9CDD48BF-517C-1211-374E-838198015A70}" dt="2022-03-03T19:10:36.301" v="0" actId="20577"/>
        <pc:sldMkLst>
          <pc:docMk/>
          <pc:sldMk cId="2170356468" sldId="293"/>
        </pc:sldMkLst>
        <pc:spChg chg="mod">
          <ac:chgData name="Hale, Kshea | APHL" userId="S::kshea.hale@aphl.org::afe87454-7030-47b5-9ec6-d894565524a0" providerId="AD" clId="Web-{9CDD48BF-517C-1211-374E-838198015A70}" dt="2022-03-03T19:10:36.301" v="0" actId="20577"/>
          <ac:spMkLst>
            <pc:docMk/>
            <pc:sldMk cId="2170356468" sldId="293"/>
            <ac:spMk id="5" creationId="{00000000-0000-0000-0000-000000000000}"/>
          </ac:spMkLst>
        </pc:spChg>
      </pc:sldChg>
    </pc:docChg>
  </pc:docChgLst>
  <pc:docChgLst>
    <pc:chgData name="Hale, Kshea | APHL" userId="S::kshea.hale@aphl.org::afe87454-7030-47b5-9ec6-d894565524a0" providerId="AD" clId="Web-{171A5F1E-FB2E-44AB-8D07-EC0245F2A293}"/>
    <pc:docChg chg="addSld delSld modSld sldOrd">
      <pc:chgData name="Hale, Kshea | APHL" userId="S::kshea.hale@aphl.org::afe87454-7030-47b5-9ec6-d894565524a0" providerId="AD" clId="Web-{171A5F1E-FB2E-44AB-8D07-EC0245F2A293}" dt="2022-02-01T21:19:10.612" v="151" actId="20577"/>
      <pc:docMkLst>
        <pc:docMk/>
      </pc:docMkLst>
      <pc:sldChg chg="modSp">
        <pc:chgData name="Hale, Kshea | APHL" userId="S::kshea.hale@aphl.org::afe87454-7030-47b5-9ec6-d894565524a0" providerId="AD" clId="Web-{171A5F1E-FB2E-44AB-8D07-EC0245F2A293}" dt="2022-02-01T20:29:27.488" v="11" actId="20577"/>
        <pc:sldMkLst>
          <pc:docMk/>
          <pc:sldMk cId="3339821839" sldId="260"/>
        </pc:sldMkLst>
        <pc:spChg chg="mod">
          <ac:chgData name="Hale, Kshea | APHL" userId="S::kshea.hale@aphl.org::afe87454-7030-47b5-9ec6-d894565524a0" providerId="AD" clId="Web-{171A5F1E-FB2E-44AB-8D07-EC0245F2A293}" dt="2022-02-01T20:29:27.488" v="11" actId="20577"/>
          <ac:spMkLst>
            <pc:docMk/>
            <pc:sldMk cId="3339821839" sldId="260"/>
            <ac:spMk id="8" creationId="{00000000-0000-0000-0000-000000000000}"/>
          </ac:spMkLst>
        </pc:spChg>
      </pc:sldChg>
      <pc:sldChg chg="modSp">
        <pc:chgData name="Hale, Kshea | APHL" userId="S::kshea.hale@aphl.org::afe87454-7030-47b5-9ec6-d894565524a0" providerId="AD" clId="Web-{171A5F1E-FB2E-44AB-8D07-EC0245F2A293}" dt="2022-02-01T20:31:49.071" v="14" actId="1076"/>
        <pc:sldMkLst>
          <pc:docMk/>
          <pc:sldMk cId="1255742927" sldId="261"/>
        </pc:sldMkLst>
        <pc:spChg chg="mod">
          <ac:chgData name="Hale, Kshea | APHL" userId="S::kshea.hale@aphl.org::afe87454-7030-47b5-9ec6-d894565524a0" providerId="AD" clId="Web-{171A5F1E-FB2E-44AB-8D07-EC0245F2A293}" dt="2022-02-01T20:31:10.616" v="12" actId="20577"/>
          <ac:spMkLst>
            <pc:docMk/>
            <pc:sldMk cId="1255742927" sldId="261"/>
            <ac:spMk id="2" creationId="{00000000-0000-0000-0000-000000000000}"/>
          </ac:spMkLst>
        </pc:spChg>
        <pc:spChg chg="mod">
          <ac:chgData name="Hale, Kshea | APHL" userId="S::kshea.hale@aphl.org::afe87454-7030-47b5-9ec6-d894565524a0" providerId="AD" clId="Web-{171A5F1E-FB2E-44AB-8D07-EC0245F2A293}" dt="2022-02-01T20:31:49.071" v="14" actId="1076"/>
          <ac:spMkLst>
            <pc:docMk/>
            <pc:sldMk cId="1255742927" sldId="261"/>
            <ac:spMk id="7" creationId="{00000000-0000-0000-0000-000000000000}"/>
          </ac:spMkLst>
        </pc:spChg>
      </pc:sldChg>
      <pc:sldChg chg="modSp del">
        <pc:chgData name="Hale, Kshea | APHL" userId="S::kshea.hale@aphl.org::afe87454-7030-47b5-9ec6-d894565524a0" providerId="AD" clId="Web-{171A5F1E-FB2E-44AB-8D07-EC0245F2A293}" dt="2022-02-01T20:33:32.918" v="23"/>
        <pc:sldMkLst>
          <pc:docMk/>
          <pc:sldMk cId="1821115927" sldId="263"/>
        </pc:sldMkLst>
        <pc:spChg chg="mod">
          <ac:chgData name="Hale, Kshea | APHL" userId="S::kshea.hale@aphl.org::afe87454-7030-47b5-9ec6-d894565524a0" providerId="AD" clId="Web-{171A5F1E-FB2E-44AB-8D07-EC0245F2A293}" dt="2022-02-01T20:32:19.134" v="17" actId="14100"/>
          <ac:spMkLst>
            <pc:docMk/>
            <pc:sldMk cId="1821115927" sldId="263"/>
            <ac:spMk id="2" creationId="{00000000-0000-0000-0000-000000000000}"/>
          </ac:spMkLst>
        </pc:spChg>
      </pc:sldChg>
      <pc:sldChg chg="modSp">
        <pc:chgData name="Hale, Kshea | APHL" userId="S::kshea.hale@aphl.org::afe87454-7030-47b5-9ec6-d894565524a0" providerId="AD" clId="Web-{171A5F1E-FB2E-44AB-8D07-EC0245F2A293}" dt="2022-02-01T20:34:49.436" v="24" actId="14100"/>
        <pc:sldMkLst>
          <pc:docMk/>
          <pc:sldMk cId="664999931" sldId="265"/>
        </pc:sldMkLst>
        <pc:picChg chg="mod">
          <ac:chgData name="Hale, Kshea | APHL" userId="S::kshea.hale@aphl.org::afe87454-7030-47b5-9ec6-d894565524a0" providerId="AD" clId="Web-{171A5F1E-FB2E-44AB-8D07-EC0245F2A293}" dt="2022-02-01T20:34:49.436" v="24" actId="14100"/>
          <ac:picMkLst>
            <pc:docMk/>
            <pc:sldMk cId="664999931" sldId="265"/>
            <ac:picMk id="18" creationId="{00000000-0000-0000-0000-000000000000}"/>
          </ac:picMkLst>
        </pc:picChg>
      </pc:sldChg>
      <pc:sldChg chg="modSp">
        <pc:chgData name="Hale, Kshea | APHL" userId="S::kshea.hale@aphl.org::afe87454-7030-47b5-9ec6-d894565524a0" providerId="AD" clId="Web-{171A5F1E-FB2E-44AB-8D07-EC0245F2A293}" dt="2022-02-01T20:42:11.762" v="32" actId="1076"/>
        <pc:sldMkLst>
          <pc:docMk/>
          <pc:sldMk cId="3566959012" sldId="268"/>
        </pc:sldMkLst>
        <pc:picChg chg="mod">
          <ac:chgData name="Hale, Kshea | APHL" userId="S::kshea.hale@aphl.org::afe87454-7030-47b5-9ec6-d894565524a0" providerId="AD" clId="Web-{171A5F1E-FB2E-44AB-8D07-EC0245F2A293}" dt="2022-02-01T20:42:11.762" v="32" actId="1076"/>
          <ac:picMkLst>
            <pc:docMk/>
            <pc:sldMk cId="3566959012" sldId="268"/>
            <ac:picMk id="3" creationId="{00000000-0000-0000-0000-000000000000}"/>
          </ac:picMkLst>
        </pc:picChg>
      </pc:sldChg>
      <pc:sldChg chg="modSp">
        <pc:chgData name="Hale, Kshea | APHL" userId="S::kshea.hale@aphl.org::afe87454-7030-47b5-9ec6-d894565524a0" providerId="AD" clId="Web-{171A5F1E-FB2E-44AB-8D07-EC0245F2A293}" dt="2022-02-01T20:43:58" v="34" actId="20577"/>
        <pc:sldMkLst>
          <pc:docMk/>
          <pc:sldMk cId="928724319" sldId="269"/>
        </pc:sldMkLst>
        <pc:spChg chg="mod">
          <ac:chgData name="Hale, Kshea | APHL" userId="S::kshea.hale@aphl.org::afe87454-7030-47b5-9ec6-d894565524a0" providerId="AD" clId="Web-{171A5F1E-FB2E-44AB-8D07-EC0245F2A293}" dt="2022-02-01T20:43:58" v="34" actId="20577"/>
          <ac:spMkLst>
            <pc:docMk/>
            <pc:sldMk cId="928724319" sldId="269"/>
            <ac:spMk id="4" creationId="{00000000-0000-0000-0000-000000000000}"/>
          </ac:spMkLst>
        </pc:spChg>
      </pc:sldChg>
      <pc:sldChg chg="modSp">
        <pc:chgData name="Hale, Kshea | APHL" userId="S::kshea.hale@aphl.org::afe87454-7030-47b5-9ec6-d894565524a0" providerId="AD" clId="Web-{171A5F1E-FB2E-44AB-8D07-EC0245F2A293}" dt="2022-02-01T20:44:04.125" v="35" actId="20577"/>
        <pc:sldMkLst>
          <pc:docMk/>
          <pc:sldMk cId="266529444" sldId="270"/>
        </pc:sldMkLst>
        <pc:spChg chg="mod">
          <ac:chgData name="Hale, Kshea | APHL" userId="S::kshea.hale@aphl.org::afe87454-7030-47b5-9ec6-d894565524a0" providerId="AD" clId="Web-{171A5F1E-FB2E-44AB-8D07-EC0245F2A293}" dt="2022-02-01T20:44:04.125" v="35" actId="20577"/>
          <ac:spMkLst>
            <pc:docMk/>
            <pc:sldMk cId="266529444" sldId="270"/>
            <ac:spMk id="5" creationId="{00000000-0000-0000-0000-000000000000}"/>
          </ac:spMkLst>
        </pc:spChg>
      </pc:sldChg>
      <pc:sldChg chg="addSp delSp modSp">
        <pc:chgData name="Hale, Kshea | APHL" userId="S::kshea.hale@aphl.org::afe87454-7030-47b5-9ec6-d894565524a0" providerId="AD" clId="Web-{171A5F1E-FB2E-44AB-8D07-EC0245F2A293}" dt="2022-02-01T20:39:50.086" v="30" actId="1076"/>
        <pc:sldMkLst>
          <pc:docMk/>
          <pc:sldMk cId="2147885594" sldId="272"/>
        </pc:sldMkLst>
        <pc:spChg chg="mod">
          <ac:chgData name="Hale, Kshea | APHL" userId="S::kshea.hale@aphl.org::afe87454-7030-47b5-9ec6-d894565524a0" providerId="AD" clId="Web-{171A5F1E-FB2E-44AB-8D07-EC0245F2A293}" dt="2022-02-01T20:39:24.522" v="28" actId="20577"/>
          <ac:spMkLst>
            <pc:docMk/>
            <pc:sldMk cId="2147885594" sldId="272"/>
            <ac:spMk id="2" creationId="{00000000-0000-0000-0000-000000000000}"/>
          </ac:spMkLst>
        </pc:spChg>
        <pc:spChg chg="del">
          <ac:chgData name="Hale, Kshea | APHL" userId="S::kshea.hale@aphl.org::afe87454-7030-47b5-9ec6-d894565524a0" providerId="AD" clId="Web-{171A5F1E-FB2E-44AB-8D07-EC0245F2A293}" dt="2022-02-01T20:38:36.849" v="25"/>
          <ac:spMkLst>
            <pc:docMk/>
            <pc:sldMk cId="2147885594" sldId="272"/>
            <ac:spMk id="72" creationId="{6C4028FD-8BAA-4A19-BFDE-594D991B7552}"/>
          </ac:spMkLst>
        </pc:spChg>
        <pc:spChg chg="add del">
          <ac:chgData name="Hale, Kshea | APHL" userId="S::kshea.hale@aphl.org::afe87454-7030-47b5-9ec6-d894565524a0" providerId="AD" clId="Web-{171A5F1E-FB2E-44AB-8D07-EC0245F2A293}" dt="2022-02-01T20:39:09.491" v="26"/>
          <ac:spMkLst>
            <pc:docMk/>
            <pc:sldMk cId="2147885594" sldId="272"/>
            <ac:spMk id="136" creationId="{7301F447-EEF7-48F5-AF73-7566EE7F64AD}"/>
          </ac:spMkLst>
        </pc:spChg>
        <pc:spChg chg="add del">
          <ac:chgData name="Hale, Kshea | APHL" userId="S::kshea.hale@aphl.org::afe87454-7030-47b5-9ec6-d894565524a0" providerId="AD" clId="Web-{171A5F1E-FB2E-44AB-8D07-EC0245F2A293}" dt="2022-02-01T20:39:09.491" v="26"/>
          <ac:spMkLst>
            <pc:docMk/>
            <pc:sldMk cId="2147885594" sldId="272"/>
            <ac:spMk id="138" creationId="{F7117410-A2A4-4085-9ADC-46744551DBDE}"/>
          </ac:spMkLst>
        </pc:spChg>
        <pc:spChg chg="add del">
          <ac:chgData name="Hale, Kshea | APHL" userId="S::kshea.hale@aphl.org::afe87454-7030-47b5-9ec6-d894565524a0" providerId="AD" clId="Web-{171A5F1E-FB2E-44AB-8D07-EC0245F2A293}" dt="2022-02-01T20:39:09.491" v="26"/>
          <ac:spMkLst>
            <pc:docMk/>
            <pc:sldMk cId="2147885594" sldId="272"/>
            <ac:spMk id="140" creationId="{99F74EB5-E547-4FB4-95F5-BCC788F3C4A0}"/>
          </ac:spMkLst>
        </pc:spChg>
        <pc:spChg chg="add">
          <ac:chgData name="Hale, Kshea | APHL" userId="S::kshea.hale@aphl.org::afe87454-7030-47b5-9ec6-d894565524a0" providerId="AD" clId="Web-{171A5F1E-FB2E-44AB-8D07-EC0245F2A293}" dt="2022-02-01T20:39:09.491" v="26"/>
          <ac:spMkLst>
            <pc:docMk/>
            <pc:sldMk cId="2147885594" sldId="272"/>
            <ac:spMk id="192" creationId="{7301F447-EEF7-48F5-AF73-7566EE7F64AD}"/>
          </ac:spMkLst>
        </pc:spChg>
        <pc:spChg chg="add">
          <ac:chgData name="Hale, Kshea | APHL" userId="S::kshea.hale@aphl.org::afe87454-7030-47b5-9ec6-d894565524a0" providerId="AD" clId="Web-{171A5F1E-FB2E-44AB-8D07-EC0245F2A293}" dt="2022-02-01T20:39:09.491" v="26"/>
          <ac:spMkLst>
            <pc:docMk/>
            <pc:sldMk cId="2147885594" sldId="272"/>
            <ac:spMk id="193" creationId="{F7117410-A2A4-4085-9ADC-46744551DBDE}"/>
          </ac:spMkLst>
        </pc:spChg>
        <pc:spChg chg="add">
          <ac:chgData name="Hale, Kshea | APHL" userId="S::kshea.hale@aphl.org::afe87454-7030-47b5-9ec6-d894565524a0" providerId="AD" clId="Web-{171A5F1E-FB2E-44AB-8D07-EC0245F2A293}" dt="2022-02-01T20:39:09.491" v="26"/>
          <ac:spMkLst>
            <pc:docMk/>
            <pc:sldMk cId="2147885594" sldId="272"/>
            <ac:spMk id="194" creationId="{99F74EB5-E547-4FB4-95F5-BCC788F3C4A0}"/>
          </ac:spMkLst>
        </pc:spChg>
        <pc:grpChg chg="mod">
          <ac:chgData name="Hale, Kshea | APHL" userId="S::kshea.hale@aphl.org::afe87454-7030-47b5-9ec6-d894565524a0" providerId="AD" clId="Web-{171A5F1E-FB2E-44AB-8D07-EC0245F2A293}" dt="2022-02-01T20:39:50.086" v="30" actId="1076"/>
          <ac:grpSpMkLst>
            <pc:docMk/>
            <pc:sldMk cId="2147885594" sldId="272"/>
            <ac:grpSpMk id="4" creationId="{00000000-0000-0000-0000-000000000000}"/>
          </ac:grpSpMkLst>
        </pc:grpChg>
      </pc:sldChg>
      <pc:sldChg chg="modSp">
        <pc:chgData name="Hale, Kshea | APHL" userId="S::kshea.hale@aphl.org::afe87454-7030-47b5-9ec6-d894565524a0" providerId="AD" clId="Web-{171A5F1E-FB2E-44AB-8D07-EC0245F2A293}" dt="2022-02-01T20:55:08.927" v="37" actId="20577"/>
        <pc:sldMkLst>
          <pc:docMk/>
          <pc:sldMk cId="3612995201" sldId="273"/>
        </pc:sldMkLst>
        <pc:spChg chg="mod">
          <ac:chgData name="Hale, Kshea | APHL" userId="S::kshea.hale@aphl.org::afe87454-7030-47b5-9ec6-d894565524a0" providerId="AD" clId="Web-{171A5F1E-FB2E-44AB-8D07-EC0245F2A293}" dt="2022-02-01T20:55:08.927" v="37" actId="20577"/>
          <ac:spMkLst>
            <pc:docMk/>
            <pc:sldMk cId="3612995201" sldId="273"/>
            <ac:spMk id="2" creationId="{00000000-0000-0000-0000-000000000000}"/>
          </ac:spMkLst>
        </pc:spChg>
      </pc:sldChg>
      <pc:sldChg chg="modSp">
        <pc:chgData name="Hale, Kshea | APHL" userId="S::kshea.hale@aphl.org::afe87454-7030-47b5-9ec6-d894565524a0" providerId="AD" clId="Web-{171A5F1E-FB2E-44AB-8D07-EC0245F2A293}" dt="2022-02-01T20:55:47.194" v="40" actId="20577"/>
        <pc:sldMkLst>
          <pc:docMk/>
          <pc:sldMk cId="3927511330" sldId="275"/>
        </pc:sldMkLst>
        <pc:spChg chg="mod">
          <ac:chgData name="Hale, Kshea | APHL" userId="S::kshea.hale@aphl.org::afe87454-7030-47b5-9ec6-d894565524a0" providerId="AD" clId="Web-{171A5F1E-FB2E-44AB-8D07-EC0245F2A293}" dt="2022-02-01T20:55:47.194" v="40" actId="20577"/>
          <ac:spMkLst>
            <pc:docMk/>
            <pc:sldMk cId="3927511330" sldId="275"/>
            <ac:spMk id="2" creationId="{00000000-0000-0000-0000-000000000000}"/>
          </ac:spMkLst>
        </pc:spChg>
      </pc:sldChg>
      <pc:sldChg chg="modSp">
        <pc:chgData name="Hale, Kshea | APHL" userId="S::kshea.hale@aphl.org::afe87454-7030-47b5-9ec6-d894565524a0" providerId="AD" clId="Web-{171A5F1E-FB2E-44AB-8D07-EC0245F2A293}" dt="2022-02-01T20:58:41.793" v="46" actId="20577"/>
        <pc:sldMkLst>
          <pc:docMk/>
          <pc:sldMk cId="271741626" sldId="276"/>
        </pc:sldMkLst>
        <pc:spChg chg="mod">
          <ac:chgData name="Hale, Kshea | APHL" userId="S::kshea.hale@aphl.org::afe87454-7030-47b5-9ec6-d894565524a0" providerId="AD" clId="Web-{171A5F1E-FB2E-44AB-8D07-EC0245F2A293}" dt="2022-02-01T20:58:41.793" v="46" actId="20577"/>
          <ac:spMkLst>
            <pc:docMk/>
            <pc:sldMk cId="271741626" sldId="276"/>
            <ac:spMk id="2" creationId="{00000000-0000-0000-0000-000000000000}"/>
          </ac:spMkLst>
        </pc:spChg>
      </pc:sldChg>
      <pc:sldChg chg="modSp delCm">
        <pc:chgData name="Hale, Kshea | APHL" userId="S::kshea.hale@aphl.org::afe87454-7030-47b5-9ec6-d894565524a0" providerId="AD" clId="Web-{171A5F1E-FB2E-44AB-8D07-EC0245F2A293}" dt="2022-02-01T20:59:25.278" v="49"/>
        <pc:sldMkLst>
          <pc:docMk/>
          <pc:sldMk cId="1808861500" sldId="278"/>
        </pc:sldMkLst>
        <pc:spChg chg="mod">
          <ac:chgData name="Hale, Kshea | APHL" userId="S::kshea.hale@aphl.org::afe87454-7030-47b5-9ec6-d894565524a0" providerId="AD" clId="Web-{171A5F1E-FB2E-44AB-8D07-EC0245F2A293}" dt="2022-02-01T20:58:57.606" v="48" actId="20577"/>
          <ac:spMkLst>
            <pc:docMk/>
            <pc:sldMk cId="1808861500" sldId="278"/>
            <ac:spMk id="6" creationId="{9F6E93E8-EB60-4621-A38A-3273398DE29F}"/>
          </ac:spMkLst>
        </pc:spChg>
      </pc:sldChg>
      <pc:sldChg chg="modSp delCm">
        <pc:chgData name="Hale, Kshea | APHL" userId="S::kshea.hale@aphl.org::afe87454-7030-47b5-9ec6-d894565524a0" providerId="AD" clId="Web-{171A5F1E-FB2E-44AB-8D07-EC0245F2A293}" dt="2022-02-01T21:00:51.891" v="56" actId="14100"/>
        <pc:sldMkLst>
          <pc:docMk/>
          <pc:sldMk cId="968222263" sldId="279"/>
        </pc:sldMkLst>
        <pc:spChg chg="mod">
          <ac:chgData name="Hale, Kshea | APHL" userId="S::kshea.hale@aphl.org::afe87454-7030-47b5-9ec6-d894565524a0" providerId="AD" clId="Web-{171A5F1E-FB2E-44AB-8D07-EC0245F2A293}" dt="2022-02-01T21:00:51.891" v="56" actId="14100"/>
          <ac:spMkLst>
            <pc:docMk/>
            <pc:sldMk cId="968222263" sldId="279"/>
            <ac:spMk id="2" creationId="{00000000-0000-0000-0000-000000000000}"/>
          </ac:spMkLst>
        </pc:spChg>
      </pc:sldChg>
      <pc:sldChg chg="addSp modSp mod setBg">
        <pc:chgData name="Hale, Kshea | APHL" userId="S::kshea.hale@aphl.org::afe87454-7030-47b5-9ec6-d894565524a0" providerId="AD" clId="Web-{171A5F1E-FB2E-44AB-8D07-EC0245F2A293}" dt="2022-02-01T21:09:41.266" v="109" actId="20577"/>
        <pc:sldMkLst>
          <pc:docMk/>
          <pc:sldMk cId="1325894579" sldId="280"/>
        </pc:sldMkLst>
        <pc:spChg chg="mod">
          <ac:chgData name="Hale, Kshea | APHL" userId="S::kshea.hale@aphl.org::afe87454-7030-47b5-9ec6-d894565524a0" providerId="AD" clId="Web-{171A5F1E-FB2E-44AB-8D07-EC0245F2A293}" dt="2022-02-01T21:09:41.266" v="109" actId="20577"/>
          <ac:spMkLst>
            <pc:docMk/>
            <pc:sldMk cId="1325894579" sldId="280"/>
            <ac:spMk id="2" creationId="{00000000-0000-0000-0000-000000000000}"/>
          </ac:spMkLst>
        </pc:spChg>
        <pc:spChg chg="mod">
          <ac:chgData name="Hale, Kshea | APHL" userId="S::kshea.hale@aphl.org::afe87454-7030-47b5-9ec6-d894565524a0" providerId="AD" clId="Web-{171A5F1E-FB2E-44AB-8D07-EC0245F2A293}" dt="2022-02-01T21:09:33.547" v="108" actId="20577"/>
          <ac:spMkLst>
            <pc:docMk/>
            <pc:sldMk cId="1325894579" sldId="280"/>
            <ac:spMk id="5" creationId="{00000000-0000-0000-0000-000000000000}"/>
          </ac:spMkLst>
        </pc:spChg>
        <pc:spChg chg="add">
          <ac:chgData name="Hale, Kshea | APHL" userId="S::kshea.hale@aphl.org::afe87454-7030-47b5-9ec6-d894565524a0" providerId="AD" clId="Web-{171A5F1E-FB2E-44AB-8D07-EC0245F2A293}" dt="2022-02-01T20:15:59.229" v="2"/>
          <ac:spMkLst>
            <pc:docMk/>
            <pc:sldMk cId="1325894579" sldId="280"/>
            <ac:spMk id="10" creationId="{801B3EC0-C865-4E52-A0F6-CB02B29A45FF}"/>
          </ac:spMkLst>
        </pc:spChg>
        <pc:spChg chg="add">
          <ac:chgData name="Hale, Kshea | APHL" userId="S::kshea.hale@aphl.org::afe87454-7030-47b5-9ec6-d894565524a0" providerId="AD" clId="Web-{171A5F1E-FB2E-44AB-8D07-EC0245F2A293}" dt="2022-02-01T20:15:59.229" v="2"/>
          <ac:spMkLst>
            <pc:docMk/>
            <pc:sldMk cId="1325894579" sldId="280"/>
            <ac:spMk id="12" creationId="{066346BE-FDB4-4772-A696-0719490ABD64}"/>
          </ac:spMkLst>
        </pc:spChg>
        <pc:spChg chg="add">
          <ac:chgData name="Hale, Kshea | APHL" userId="S::kshea.hale@aphl.org::afe87454-7030-47b5-9ec6-d894565524a0" providerId="AD" clId="Web-{171A5F1E-FB2E-44AB-8D07-EC0245F2A293}" dt="2022-02-01T20:15:59.229" v="2"/>
          <ac:spMkLst>
            <pc:docMk/>
            <pc:sldMk cId="1325894579" sldId="280"/>
            <ac:spMk id="14" creationId="{FB92FFCE-0C90-454E-AA25-D4EE9A6C39C5}"/>
          </ac:spMkLst>
        </pc:spChg>
      </pc:sldChg>
      <pc:sldChg chg="addSp modSp mod setBg">
        <pc:chgData name="Hale, Kshea | APHL" userId="S::kshea.hale@aphl.org::afe87454-7030-47b5-9ec6-d894565524a0" providerId="AD" clId="Web-{171A5F1E-FB2E-44AB-8D07-EC0245F2A293}" dt="2022-02-01T21:10:22.799" v="114" actId="14100"/>
        <pc:sldMkLst>
          <pc:docMk/>
          <pc:sldMk cId="1632152928" sldId="281"/>
        </pc:sldMkLst>
        <pc:spChg chg="mod">
          <ac:chgData name="Hale, Kshea | APHL" userId="S::kshea.hale@aphl.org::afe87454-7030-47b5-9ec6-d894565524a0" providerId="AD" clId="Web-{171A5F1E-FB2E-44AB-8D07-EC0245F2A293}" dt="2022-02-01T21:01:10.375" v="57" actId="20577"/>
          <ac:spMkLst>
            <pc:docMk/>
            <pc:sldMk cId="1632152928" sldId="281"/>
            <ac:spMk id="2" creationId="{00000000-0000-0000-0000-000000000000}"/>
          </ac:spMkLst>
        </pc:spChg>
        <pc:spChg chg="mod">
          <ac:chgData name="Hale, Kshea | APHL" userId="S::kshea.hale@aphl.org::afe87454-7030-47b5-9ec6-d894565524a0" providerId="AD" clId="Web-{171A5F1E-FB2E-44AB-8D07-EC0245F2A293}" dt="2022-02-01T21:10:22.799" v="114" actId="14100"/>
          <ac:spMkLst>
            <pc:docMk/>
            <pc:sldMk cId="1632152928" sldId="281"/>
            <ac:spMk id="5" creationId="{00000000-0000-0000-0000-000000000000}"/>
          </ac:spMkLst>
        </pc:spChg>
        <pc:spChg chg="add">
          <ac:chgData name="Hale, Kshea | APHL" userId="S::kshea.hale@aphl.org::afe87454-7030-47b5-9ec6-d894565524a0" providerId="AD" clId="Web-{171A5F1E-FB2E-44AB-8D07-EC0245F2A293}" dt="2022-02-01T20:14:14.382" v="1"/>
          <ac:spMkLst>
            <pc:docMk/>
            <pc:sldMk cId="1632152928" sldId="281"/>
            <ac:spMk id="10" creationId="{CBB2B1F0-0DD6-4744-9A46-7A344FB48E40}"/>
          </ac:spMkLst>
        </pc:spChg>
        <pc:spChg chg="add">
          <ac:chgData name="Hale, Kshea | APHL" userId="S::kshea.hale@aphl.org::afe87454-7030-47b5-9ec6-d894565524a0" providerId="AD" clId="Web-{171A5F1E-FB2E-44AB-8D07-EC0245F2A293}" dt="2022-02-01T20:14:14.382" v="1"/>
          <ac:spMkLst>
            <pc:docMk/>
            <pc:sldMk cId="1632152928" sldId="281"/>
            <ac:spMk id="12" creationId="{52D502E5-F6B4-4D58-B4AE-FC466FF15EE8}"/>
          </ac:spMkLst>
        </pc:spChg>
        <pc:spChg chg="add">
          <ac:chgData name="Hale, Kshea | APHL" userId="S::kshea.hale@aphl.org::afe87454-7030-47b5-9ec6-d894565524a0" providerId="AD" clId="Web-{171A5F1E-FB2E-44AB-8D07-EC0245F2A293}" dt="2022-02-01T20:14:14.382" v="1"/>
          <ac:spMkLst>
            <pc:docMk/>
            <pc:sldMk cId="1632152928" sldId="281"/>
            <ac:spMk id="14" creationId="{9DECDBF4-02B6-4BB4-B65B-B8107AD6A9E8}"/>
          </ac:spMkLst>
        </pc:spChg>
      </pc:sldChg>
      <pc:sldChg chg="addSp delSp modSp mod setBg setClrOvrMap">
        <pc:chgData name="Hale, Kshea | APHL" userId="S::kshea.hale@aphl.org::afe87454-7030-47b5-9ec6-d894565524a0" providerId="AD" clId="Web-{171A5F1E-FB2E-44AB-8D07-EC0245F2A293}" dt="2022-02-01T21:16:26.779" v="147" actId="1076"/>
        <pc:sldMkLst>
          <pc:docMk/>
          <pc:sldMk cId="843921647" sldId="282"/>
        </pc:sldMkLst>
        <pc:spChg chg="mod">
          <ac:chgData name="Hale, Kshea | APHL" userId="S::kshea.hale@aphl.org::afe87454-7030-47b5-9ec6-d894565524a0" providerId="AD" clId="Web-{171A5F1E-FB2E-44AB-8D07-EC0245F2A293}" dt="2022-02-01T20:19:08.360" v="5"/>
          <ac:spMkLst>
            <pc:docMk/>
            <pc:sldMk cId="843921647" sldId="282"/>
            <ac:spMk id="2" creationId="{00000000-0000-0000-0000-000000000000}"/>
          </ac:spMkLst>
        </pc:spChg>
        <pc:spChg chg="add del">
          <ac:chgData name="Hale, Kshea | APHL" userId="S::kshea.hale@aphl.org::afe87454-7030-47b5-9ec6-d894565524a0" providerId="AD" clId="Web-{171A5F1E-FB2E-44AB-8D07-EC0245F2A293}" dt="2022-02-01T20:19:08.360" v="5"/>
          <ac:spMkLst>
            <pc:docMk/>
            <pc:sldMk cId="843921647" sldId="282"/>
            <ac:spMk id="3" creationId="{00000000-0000-0000-0000-000000000000}"/>
          </ac:spMkLst>
        </pc:spChg>
        <pc:spChg chg="add">
          <ac:chgData name="Hale, Kshea | APHL" userId="S::kshea.hale@aphl.org::afe87454-7030-47b5-9ec6-d894565524a0" providerId="AD" clId="Web-{171A5F1E-FB2E-44AB-8D07-EC0245F2A293}" dt="2022-02-01T20:19:08.360" v="5"/>
          <ac:spMkLst>
            <pc:docMk/>
            <pc:sldMk cId="843921647" sldId="282"/>
            <ac:spMk id="8" creationId="{907EF6B7-1338-4443-8C46-6A318D952DFD}"/>
          </ac:spMkLst>
        </pc:spChg>
        <pc:spChg chg="add del">
          <ac:chgData name="Hale, Kshea | APHL" userId="S::kshea.hale@aphl.org::afe87454-7030-47b5-9ec6-d894565524a0" providerId="AD" clId="Web-{171A5F1E-FB2E-44AB-8D07-EC0245F2A293}" dt="2022-02-01T20:19:08.344" v="4"/>
          <ac:spMkLst>
            <pc:docMk/>
            <pc:sldMk cId="843921647" sldId="282"/>
            <ac:spMk id="10" creationId="{9228552E-C8B1-4A80-8448-0787CE0FC704}"/>
          </ac:spMkLst>
        </pc:spChg>
        <pc:spChg chg="add">
          <ac:chgData name="Hale, Kshea | APHL" userId="S::kshea.hale@aphl.org::afe87454-7030-47b5-9ec6-d894565524a0" providerId="AD" clId="Web-{171A5F1E-FB2E-44AB-8D07-EC0245F2A293}" dt="2022-02-01T20:19:08.360" v="5"/>
          <ac:spMkLst>
            <pc:docMk/>
            <pc:sldMk cId="843921647" sldId="282"/>
            <ac:spMk id="12" creationId="{081E4A58-353D-44AE-B2FC-2A74E2E400F7}"/>
          </ac:spMkLst>
        </pc:spChg>
        <pc:spChg chg="add">
          <ac:chgData name="Hale, Kshea | APHL" userId="S::kshea.hale@aphl.org::afe87454-7030-47b5-9ec6-d894565524a0" providerId="AD" clId="Web-{171A5F1E-FB2E-44AB-8D07-EC0245F2A293}" dt="2022-02-01T20:19:08.360" v="5"/>
          <ac:spMkLst>
            <pc:docMk/>
            <pc:sldMk cId="843921647" sldId="282"/>
            <ac:spMk id="13" creationId="{DAAE4CDD-124C-4DCF-9584-B6033B545DD5}"/>
          </ac:spMkLst>
        </pc:spChg>
        <pc:spChg chg="add mod">
          <ac:chgData name="Hale, Kshea | APHL" userId="S::kshea.hale@aphl.org::afe87454-7030-47b5-9ec6-d894565524a0" providerId="AD" clId="Web-{171A5F1E-FB2E-44AB-8D07-EC0245F2A293}" dt="2022-02-01T21:16:26.779" v="147" actId="1076"/>
          <ac:spMkLst>
            <pc:docMk/>
            <pc:sldMk cId="843921647" sldId="282"/>
            <ac:spMk id="14" creationId="{00000000-0000-0000-0000-000000000000}"/>
          </ac:spMkLst>
        </pc:spChg>
        <pc:graphicFrameChg chg="add del">
          <ac:chgData name="Hale, Kshea | APHL" userId="S::kshea.hale@aphl.org::afe87454-7030-47b5-9ec6-d894565524a0" providerId="AD" clId="Web-{171A5F1E-FB2E-44AB-8D07-EC0245F2A293}" dt="2022-02-01T20:19:08.344" v="4"/>
          <ac:graphicFrameMkLst>
            <pc:docMk/>
            <pc:sldMk cId="843921647" sldId="282"/>
            <ac:graphicFrameMk id="5" creationId="{D5303065-3546-4B85-BE51-8EDC11E606E4}"/>
          </ac:graphicFrameMkLst>
        </pc:graphicFrameChg>
        <pc:picChg chg="add del">
          <ac:chgData name="Hale, Kshea | APHL" userId="S::kshea.hale@aphl.org::afe87454-7030-47b5-9ec6-d894565524a0" providerId="AD" clId="Web-{171A5F1E-FB2E-44AB-8D07-EC0245F2A293}" dt="2022-02-01T20:19:08.344" v="4"/>
          <ac:picMkLst>
            <pc:docMk/>
            <pc:sldMk cId="843921647" sldId="282"/>
            <ac:picMk id="6" creationId="{18B625BC-C911-47A8-B9CD-64E158DE52C9}"/>
          </ac:picMkLst>
        </pc:picChg>
      </pc:sldChg>
      <pc:sldChg chg="addSp delSp modSp">
        <pc:chgData name="Hale, Kshea | APHL" userId="S::kshea.hale@aphl.org::afe87454-7030-47b5-9ec6-d894565524a0" providerId="AD" clId="Web-{171A5F1E-FB2E-44AB-8D07-EC0245F2A293}" dt="2022-02-01T21:17:34.390" v="150" actId="20577"/>
        <pc:sldMkLst>
          <pc:docMk/>
          <pc:sldMk cId="929332942" sldId="284"/>
        </pc:sldMkLst>
        <pc:spChg chg="mod">
          <ac:chgData name="Hale, Kshea | APHL" userId="S::kshea.hale@aphl.org::afe87454-7030-47b5-9ec6-d894565524a0" providerId="AD" clId="Web-{171A5F1E-FB2E-44AB-8D07-EC0245F2A293}" dt="2022-02-01T21:17:34.390" v="150" actId="20577"/>
          <ac:spMkLst>
            <pc:docMk/>
            <pc:sldMk cId="929332942" sldId="284"/>
            <ac:spMk id="2" creationId="{00000000-0000-0000-0000-000000000000}"/>
          </ac:spMkLst>
        </pc:spChg>
        <pc:spChg chg="del">
          <ac:chgData name="Hale, Kshea | APHL" userId="S::kshea.hale@aphl.org::afe87454-7030-47b5-9ec6-d894565524a0" providerId="AD" clId="Web-{171A5F1E-FB2E-44AB-8D07-EC0245F2A293}" dt="2022-02-01T20:20:55.644" v="6"/>
          <ac:spMkLst>
            <pc:docMk/>
            <pc:sldMk cId="929332942" sldId="284"/>
            <ac:spMk id="46" creationId="{A5711A0E-A428-4ED1-96CB-33D69FD842E4}"/>
          </ac:spMkLst>
        </pc:spChg>
        <pc:spChg chg="add">
          <ac:chgData name="Hale, Kshea | APHL" userId="S::kshea.hale@aphl.org::afe87454-7030-47b5-9ec6-d894565524a0" providerId="AD" clId="Web-{171A5F1E-FB2E-44AB-8D07-EC0245F2A293}" dt="2022-02-01T20:20:55.644" v="6"/>
          <ac:spMkLst>
            <pc:docMk/>
            <pc:sldMk cId="929332942" sldId="284"/>
            <ac:spMk id="52" creationId="{6C4028FD-8BAA-4A19-BFDE-594D991B7552}"/>
          </ac:spMkLst>
        </pc:spChg>
        <pc:graphicFrameChg chg="mod modGraphic">
          <ac:chgData name="Hale, Kshea | APHL" userId="S::kshea.hale@aphl.org::afe87454-7030-47b5-9ec6-d894565524a0" providerId="AD" clId="Web-{171A5F1E-FB2E-44AB-8D07-EC0245F2A293}" dt="2022-02-01T20:20:55.644" v="6"/>
          <ac:graphicFrameMkLst>
            <pc:docMk/>
            <pc:sldMk cId="929332942" sldId="284"/>
            <ac:graphicFrameMk id="47" creationId="{00000000-0000-0000-0000-000000000000}"/>
          </ac:graphicFrameMkLst>
        </pc:graphicFrameChg>
      </pc:sldChg>
      <pc:sldChg chg="modSp">
        <pc:chgData name="Hale, Kshea | APHL" userId="S::kshea.hale@aphl.org::afe87454-7030-47b5-9ec6-d894565524a0" providerId="AD" clId="Web-{171A5F1E-FB2E-44AB-8D07-EC0245F2A293}" dt="2022-02-01T21:19:10.612" v="151" actId="20577"/>
        <pc:sldMkLst>
          <pc:docMk/>
          <pc:sldMk cId="3208762303" sldId="286"/>
        </pc:sldMkLst>
        <pc:spChg chg="mod">
          <ac:chgData name="Hale, Kshea | APHL" userId="S::kshea.hale@aphl.org::afe87454-7030-47b5-9ec6-d894565524a0" providerId="AD" clId="Web-{171A5F1E-FB2E-44AB-8D07-EC0245F2A293}" dt="2022-02-01T21:19:10.612" v="151" actId="20577"/>
          <ac:spMkLst>
            <pc:docMk/>
            <pc:sldMk cId="3208762303" sldId="286"/>
            <ac:spMk id="3" creationId="{00000000-0000-0000-0000-000000000000}"/>
          </ac:spMkLst>
        </pc:spChg>
      </pc:sldChg>
      <pc:sldChg chg="modSp">
        <pc:chgData name="Hale, Kshea | APHL" userId="S::kshea.hale@aphl.org::afe87454-7030-47b5-9ec6-d894565524a0" providerId="AD" clId="Web-{171A5F1E-FB2E-44AB-8D07-EC0245F2A293}" dt="2022-02-01T20:26:23.467" v="7" actId="20577"/>
        <pc:sldMkLst>
          <pc:docMk/>
          <pc:sldMk cId="1170645165" sldId="291"/>
        </pc:sldMkLst>
        <pc:spChg chg="mod">
          <ac:chgData name="Hale, Kshea | APHL" userId="S::kshea.hale@aphl.org::afe87454-7030-47b5-9ec6-d894565524a0" providerId="AD" clId="Web-{171A5F1E-FB2E-44AB-8D07-EC0245F2A293}" dt="2022-02-01T20:26:23.467" v="7" actId="20577"/>
          <ac:spMkLst>
            <pc:docMk/>
            <pc:sldMk cId="1170645165" sldId="291"/>
            <ac:spMk id="3" creationId="{F5409B52-2FEC-474C-ACF1-AF54F6580AA4}"/>
          </ac:spMkLst>
        </pc:spChg>
      </pc:sldChg>
      <pc:sldChg chg="modSp delCm">
        <pc:chgData name="Hale, Kshea | APHL" userId="S::kshea.hale@aphl.org::afe87454-7030-47b5-9ec6-d894565524a0" providerId="AD" clId="Web-{171A5F1E-FB2E-44AB-8D07-EC0245F2A293}" dt="2022-02-01T21:13:02.179" v="137" actId="20577"/>
        <pc:sldMkLst>
          <pc:docMk/>
          <pc:sldMk cId="360381384" sldId="292"/>
        </pc:sldMkLst>
        <pc:spChg chg="mod">
          <ac:chgData name="Hale, Kshea | APHL" userId="S::kshea.hale@aphl.org::afe87454-7030-47b5-9ec6-d894565524a0" providerId="AD" clId="Web-{171A5F1E-FB2E-44AB-8D07-EC0245F2A293}" dt="2022-02-01T21:13:02.179" v="137" actId="20577"/>
          <ac:spMkLst>
            <pc:docMk/>
            <pc:sldMk cId="360381384" sldId="292"/>
            <ac:spMk id="5" creationId="{00000000-0000-0000-0000-000000000000}"/>
          </ac:spMkLst>
        </pc:spChg>
      </pc:sldChg>
      <pc:sldChg chg="modSp delCm">
        <pc:chgData name="Hale, Kshea | APHL" userId="S::kshea.hale@aphl.org::afe87454-7030-47b5-9ec6-d894565524a0" providerId="AD" clId="Web-{171A5F1E-FB2E-44AB-8D07-EC0245F2A293}" dt="2022-02-01T21:14:39.401" v="141" actId="20577"/>
        <pc:sldMkLst>
          <pc:docMk/>
          <pc:sldMk cId="2170356468" sldId="293"/>
        </pc:sldMkLst>
        <pc:spChg chg="mod">
          <ac:chgData name="Hale, Kshea | APHL" userId="S::kshea.hale@aphl.org::afe87454-7030-47b5-9ec6-d894565524a0" providerId="AD" clId="Web-{171A5F1E-FB2E-44AB-8D07-EC0245F2A293}" dt="2022-02-01T21:14:39.401" v="141" actId="20577"/>
          <ac:spMkLst>
            <pc:docMk/>
            <pc:sldMk cId="2170356468" sldId="293"/>
            <ac:spMk id="5" creationId="{00000000-0000-0000-0000-000000000000}"/>
          </ac:spMkLst>
        </pc:spChg>
      </pc:sldChg>
      <pc:sldChg chg="modSp delCm">
        <pc:chgData name="Hale, Kshea | APHL" userId="S::kshea.hale@aphl.org::afe87454-7030-47b5-9ec6-d894565524a0" providerId="AD" clId="Web-{171A5F1E-FB2E-44AB-8D07-EC0245F2A293}" dt="2022-02-01T21:13:19.679" v="138" actId="20577"/>
        <pc:sldMkLst>
          <pc:docMk/>
          <pc:sldMk cId="505002559" sldId="294"/>
        </pc:sldMkLst>
        <pc:spChg chg="mod">
          <ac:chgData name="Hale, Kshea | APHL" userId="S::kshea.hale@aphl.org::afe87454-7030-47b5-9ec6-d894565524a0" providerId="AD" clId="Web-{171A5F1E-FB2E-44AB-8D07-EC0245F2A293}" dt="2022-02-01T21:13:19.679" v="138" actId="20577"/>
          <ac:spMkLst>
            <pc:docMk/>
            <pc:sldMk cId="505002559" sldId="294"/>
            <ac:spMk id="5" creationId="{00000000-0000-0000-0000-000000000000}"/>
          </ac:spMkLst>
        </pc:spChg>
      </pc:sldChg>
      <pc:sldChg chg="modSp ord delCm">
        <pc:chgData name="Hale, Kshea | APHL" userId="S::kshea.hale@aphl.org::afe87454-7030-47b5-9ec6-d894565524a0" providerId="AD" clId="Web-{171A5F1E-FB2E-44AB-8D07-EC0245F2A293}" dt="2022-02-01T21:12:03.755" v="124"/>
        <pc:sldMkLst>
          <pc:docMk/>
          <pc:sldMk cId="259949633" sldId="295"/>
        </pc:sldMkLst>
        <pc:spChg chg="mod">
          <ac:chgData name="Hale, Kshea | APHL" userId="S::kshea.hale@aphl.org::afe87454-7030-47b5-9ec6-d894565524a0" providerId="AD" clId="Web-{171A5F1E-FB2E-44AB-8D07-EC0245F2A293}" dt="2022-02-01T21:11:22.035" v="122" actId="20577"/>
          <ac:spMkLst>
            <pc:docMk/>
            <pc:sldMk cId="259949633" sldId="295"/>
            <ac:spMk id="5" creationId="{00000000-0000-0000-0000-000000000000}"/>
          </ac:spMkLst>
        </pc:spChg>
      </pc:sldChg>
      <pc:sldChg chg="modSp add replId">
        <pc:chgData name="Hale, Kshea | APHL" userId="S::kshea.hale@aphl.org::afe87454-7030-47b5-9ec6-d894565524a0" providerId="AD" clId="Web-{171A5F1E-FB2E-44AB-8D07-EC0245F2A293}" dt="2022-02-01T20:33:22.371" v="22" actId="1076"/>
        <pc:sldMkLst>
          <pc:docMk/>
          <pc:sldMk cId="3053250610" sldId="296"/>
        </pc:sldMkLst>
        <pc:spChg chg="mod">
          <ac:chgData name="Hale, Kshea | APHL" userId="S::kshea.hale@aphl.org::afe87454-7030-47b5-9ec6-d894565524a0" providerId="AD" clId="Web-{171A5F1E-FB2E-44AB-8D07-EC0245F2A293}" dt="2022-02-01T20:32:58.292" v="19" actId="20577"/>
          <ac:spMkLst>
            <pc:docMk/>
            <pc:sldMk cId="3053250610" sldId="296"/>
            <ac:spMk id="2" creationId="{00000000-0000-0000-0000-000000000000}"/>
          </ac:spMkLst>
        </pc:spChg>
        <pc:spChg chg="mod">
          <ac:chgData name="Hale, Kshea | APHL" userId="S::kshea.hale@aphl.org::afe87454-7030-47b5-9ec6-d894565524a0" providerId="AD" clId="Web-{171A5F1E-FB2E-44AB-8D07-EC0245F2A293}" dt="2022-02-01T20:33:22.371" v="22" actId="1076"/>
          <ac:spMkLst>
            <pc:docMk/>
            <pc:sldMk cId="3053250610" sldId="296"/>
            <ac:spMk id="7" creationId="{00000000-0000-0000-0000-000000000000}"/>
          </ac:spMkLst>
        </pc:spChg>
      </pc:sldChg>
      <pc:sldChg chg="addSp delSp modSp add mod replId modClrScheme delDesignElem chgLayout">
        <pc:chgData name="Hale, Kshea | APHL" userId="S::kshea.hale@aphl.org::afe87454-7030-47b5-9ec6-d894565524a0" providerId="AD" clId="Web-{171A5F1E-FB2E-44AB-8D07-EC0245F2A293}" dt="2022-02-01T21:06:59.824" v="86" actId="20577"/>
        <pc:sldMkLst>
          <pc:docMk/>
          <pc:sldMk cId="555469850" sldId="297"/>
        </pc:sldMkLst>
        <pc:spChg chg="del">
          <ac:chgData name="Hale, Kshea | APHL" userId="S::kshea.hale@aphl.org::afe87454-7030-47b5-9ec6-d894565524a0" providerId="AD" clId="Web-{171A5F1E-FB2E-44AB-8D07-EC0245F2A293}" dt="2022-02-01T21:04:00.053" v="72"/>
          <ac:spMkLst>
            <pc:docMk/>
            <pc:sldMk cId="555469850" sldId="297"/>
            <ac:spMk id="2" creationId="{00000000-0000-0000-0000-000000000000}"/>
          </ac:spMkLst>
        </pc:spChg>
        <pc:spChg chg="add del mod">
          <ac:chgData name="Hale, Kshea | APHL" userId="S::kshea.hale@aphl.org::afe87454-7030-47b5-9ec6-d894565524a0" providerId="AD" clId="Web-{171A5F1E-FB2E-44AB-8D07-EC0245F2A293}" dt="2022-02-01T21:04:05.850" v="73"/>
          <ac:spMkLst>
            <pc:docMk/>
            <pc:sldMk cId="555469850" sldId="297"/>
            <ac:spMk id="4" creationId="{F183B090-BB8F-4D8B-940A-13B73F9EF2F3}"/>
          </ac:spMkLst>
        </pc:spChg>
        <pc:spChg chg="mod ord">
          <ac:chgData name="Hale, Kshea | APHL" userId="S::kshea.hale@aphl.org::afe87454-7030-47b5-9ec6-d894565524a0" providerId="AD" clId="Web-{171A5F1E-FB2E-44AB-8D07-EC0245F2A293}" dt="2022-02-01T21:06:59.824" v="86" actId="20577"/>
          <ac:spMkLst>
            <pc:docMk/>
            <pc:sldMk cId="555469850" sldId="297"/>
            <ac:spMk id="5" creationId="{00000000-0000-0000-0000-000000000000}"/>
          </ac:spMkLst>
        </pc:spChg>
        <pc:spChg chg="add del">
          <ac:chgData name="Hale, Kshea | APHL" userId="S::kshea.hale@aphl.org::afe87454-7030-47b5-9ec6-d894565524a0" providerId="AD" clId="Web-{171A5F1E-FB2E-44AB-8D07-EC0245F2A293}" dt="2022-02-01T21:05:40.259" v="79"/>
          <ac:spMkLst>
            <pc:docMk/>
            <pc:sldMk cId="555469850" sldId="297"/>
            <ac:spMk id="7" creationId="{EDDBB197-D710-4A4F-A9CA-FD2177498BE8}"/>
          </ac:spMkLst>
        </pc:spChg>
        <pc:spChg chg="add del">
          <ac:chgData name="Hale, Kshea | APHL" userId="S::kshea.hale@aphl.org::afe87454-7030-47b5-9ec6-d894565524a0" providerId="AD" clId="Web-{171A5F1E-FB2E-44AB-8D07-EC0245F2A293}" dt="2022-02-01T21:05:40.259" v="79"/>
          <ac:spMkLst>
            <pc:docMk/>
            <pc:sldMk cId="555469850" sldId="297"/>
            <ac:spMk id="8" creationId="{975D1CFA-2CDB-4B64-BD9F-85744E8DA12F}"/>
          </ac:spMkLst>
        </pc:spChg>
        <pc:spChg chg="del">
          <ac:chgData name="Hale, Kshea | APHL" userId="S::kshea.hale@aphl.org::afe87454-7030-47b5-9ec6-d894565524a0" providerId="AD" clId="Web-{171A5F1E-FB2E-44AB-8D07-EC0245F2A293}" dt="2022-02-01T21:04:12.803" v="74"/>
          <ac:spMkLst>
            <pc:docMk/>
            <pc:sldMk cId="555469850" sldId="297"/>
            <ac:spMk id="10" creationId="{CBB2B1F0-0DD6-4744-9A46-7A344FB48E40}"/>
          </ac:spMkLst>
        </pc:spChg>
        <pc:spChg chg="del">
          <ac:chgData name="Hale, Kshea | APHL" userId="S::kshea.hale@aphl.org::afe87454-7030-47b5-9ec6-d894565524a0" providerId="AD" clId="Web-{171A5F1E-FB2E-44AB-8D07-EC0245F2A293}" dt="2022-02-01T21:04:12.803" v="74"/>
          <ac:spMkLst>
            <pc:docMk/>
            <pc:sldMk cId="555469850" sldId="297"/>
            <ac:spMk id="12" creationId="{52D502E5-F6B4-4D58-B4AE-FC466FF15EE8}"/>
          </ac:spMkLst>
        </pc:spChg>
        <pc:spChg chg="del">
          <ac:chgData name="Hale, Kshea | APHL" userId="S::kshea.hale@aphl.org::afe87454-7030-47b5-9ec6-d894565524a0" providerId="AD" clId="Web-{171A5F1E-FB2E-44AB-8D07-EC0245F2A293}" dt="2022-02-01T21:04:12.803" v="74"/>
          <ac:spMkLst>
            <pc:docMk/>
            <pc:sldMk cId="555469850" sldId="297"/>
            <ac:spMk id="14" creationId="{9DECDBF4-02B6-4BB4-B65B-B8107AD6A9E8}"/>
          </ac:spMkLst>
        </pc:spChg>
        <pc:spChg chg="add del">
          <ac:chgData name="Hale, Kshea | APHL" userId="S::kshea.hale@aphl.org::afe87454-7030-47b5-9ec6-d894565524a0" providerId="AD" clId="Web-{171A5F1E-FB2E-44AB-8D07-EC0245F2A293}" dt="2022-02-01T21:05:40.259" v="79"/>
          <ac:spMkLst>
            <pc:docMk/>
            <pc:sldMk cId="555469850" sldId="297"/>
            <ac:spMk id="25" creationId="{F3060C83-F051-4F0E-ABAD-AA0DFC48B218}"/>
          </ac:spMkLst>
        </pc:spChg>
        <pc:spChg chg="add del">
          <ac:chgData name="Hale, Kshea | APHL" userId="S::kshea.hale@aphl.org::afe87454-7030-47b5-9ec6-d894565524a0" providerId="AD" clId="Web-{171A5F1E-FB2E-44AB-8D07-EC0245F2A293}" dt="2022-02-01T21:05:40.259" v="79"/>
          <ac:spMkLst>
            <pc:docMk/>
            <pc:sldMk cId="555469850" sldId="297"/>
            <ac:spMk id="27" creationId="{83C98ABE-055B-441F-B07E-44F97F083C39}"/>
          </ac:spMkLst>
        </pc:spChg>
        <pc:spChg chg="add del">
          <ac:chgData name="Hale, Kshea | APHL" userId="S::kshea.hale@aphl.org::afe87454-7030-47b5-9ec6-d894565524a0" providerId="AD" clId="Web-{171A5F1E-FB2E-44AB-8D07-EC0245F2A293}" dt="2022-02-01T21:05:40.259" v="79"/>
          <ac:spMkLst>
            <pc:docMk/>
            <pc:sldMk cId="555469850" sldId="297"/>
            <ac:spMk id="29" creationId="{29FDB030-9B49-4CED-8CCD-4D99382388AC}"/>
          </ac:spMkLst>
        </pc:spChg>
        <pc:spChg chg="add del">
          <ac:chgData name="Hale, Kshea | APHL" userId="S::kshea.hale@aphl.org::afe87454-7030-47b5-9ec6-d894565524a0" providerId="AD" clId="Web-{171A5F1E-FB2E-44AB-8D07-EC0245F2A293}" dt="2022-02-01T21:05:40.259" v="79"/>
          <ac:spMkLst>
            <pc:docMk/>
            <pc:sldMk cId="555469850" sldId="297"/>
            <ac:spMk id="31" creationId="{3783CA14-24A1-485C-8B30-D6A5D87987AD}"/>
          </ac:spMkLst>
        </pc:spChg>
        <pc:spChg chg="add del">
          <ac:chgData name="Hale, Kshea | APHL" userId="S::kshea.hale@aphl.org::afe87454-7030-47b5-9ec6-d894565524a0" providerId="AD" clId="Web-{171A5F1E-FB2E-44AB-8D07-EC0245F2A293}" dt="2022-02-01T21:05:40.259" v="79"/>
          <ac:spMkLst>
            <pc:docMk/>
            <pc:sldMk cId="555469850" sldId="297"/>
            <ac:spMk id="33" creationId="{9A97C86A-04D6-40F7-AE84-31AB43E6A846}"/>
          </ac:spMkLst>
        </pc:spChg>
        <pc:spChg chg="add del">
          <ac:chgData name="Hale, Kshea | APHL" userId="S::kshea.hale@aphl.org::afe87454-7030-47b5-9ec6-d894565524a0" providerId="AD" clId="Web-{171A5F1E-FB2E-44AB-8D07-EC0245F2A293}" dt="2022-02-01T21:05:40.259" v="79"/>
          <ac:spMkLst>
            <pc:docMk/>
            <pc:sldMk cId="555469850" sldId="297"/>
            <ac:spMk id="35" creationId="{FF9F2414-84E8-453E-B1F3-389FDE8192D9}"/>
          </ac:spMkLst>
        </pc:spChg>
        <pc:spChg chg="add del">
          <ac:chgData name="Hale, Kshea | APHL" userId="S::kshea.hale@aphl.org::afe87454-7030-47b5-9ec6-d894565524a0" providerId="AD" clId="Web-{171A5F1E-FB2E-44AB-8D07-EC0245F2A293}" dt="2022-02-01T21:05:40.259" v="79"/>
          <ac:spMkLst>
            <pc:docMk/>
            <pc:sldMk cId="555469850" sldId="297"/>
            <ac:spMk id="37" creationId="{3ECA69A1-7536-43AC-85EF-C7106179F5ED}"/>
          </ac:spMkLst>
        </pc:spChg>
        <pc:grpChg chg="add del">
          <ac:chgData name="Hale, Kshea | APHL" userId="S::kshea.hale@aphl.org::afe87454-7030-47b5-9ec6-d894565524a0" providerId="AD" clId="Web-{171A5F1E-FB2E-44AB-8D07-EC0245F2A293}" dt="2022-02-01T21:05:40.259" v="79"/>
          <ac:grpSpMkLst>
            <pc:docMk/>
            <pc:sldMk cId="555469850" sldId="297"/>
            <ac:grpSpMk id="16" creationId="{25EE5136-01F1-466C-962D-BA9B4C6757AA}"/>
          </ac:grpSpMkLst>
        </pc:grpChg>
        <pc:picChg chg="add mod">
          <ac:chgData name="Hale, Kshea | APHL" userId="S::kshea.hale@aphl.org::afe87454-7030-47b5-9ec6-d894565524a0" providerId="AD" clId="Web-{171A5F1E-FB2E-44AB-8D07-EC0245F2A293}" dt="2022-02-01T21:05:40.259" v="79"/>
          <ac:picMkLst>
            <pc:docMk/>
            <pc:sldMk cId="555469850" sldId="297"/>
            <ac:picMk id="9" creationId="{25B60537-B6E8-430F-ACAB-5363CE873F9E}"/>
          </ac:picMkLst>
        </pc:picChg>
      </pc:sldChg>
    </pc:docChg>
  </pc:docChgLst>
  <pc:docChgLst>
    <pc:chgData name="Hale, Kshea | APHL" userId="S::kshea.hale@aphl.org::afe87454-7030-47b5-9ec6-d894565524a0" providerId="AD" clId="Web-{803732E3-4BF7-4AC7-B585-C3D206D16E1E}"/>
    <pc:docChg chg="addSld delSld modSld addMainMaster delMainMaster">
      <pc:chgData name="Hale, Kshea | APHL" userId="S::kshea.hale@aphl.org::afe87454-7030-47b5-9ec6-d894565524a0" providerId="AD" clId="Web-{803732E3-4BF7-4AC7-B585-C3D206D16E1E}" dt="2022-01-31T21:42:46.614" v="326" actId="20577"/>
      <pc:docMkLst>
        <pc:docMk/>
      </pc:docMkLst>
      <pc:sldChg chg="modSp mod modClrScheme chgLayout">
        <pc:chgData name="Hale, Kshea | APHL" userId="S::kshea.hale@aphl.org::afe87454-7030-47b5-9ec6-d894565524a0" providerId="AD" clId="Web-{803732E3-4BF7-4AC7-B585-C3D206D16E1E}" dt="2022-01-31T20:12:45.929" v="104"/>
        <pc:sldMkLst>
          <pc:docMk/>
          <pc:sldMk cId="3150919838" sldId="257"/>
        </pc:sldMkLst>
        <pc:spChg chg="mod ord">
          <ac:chgData name="Hale, Kshea | APHL" userId="S::kshea.hale@aphl.org::afe87454-7030-47b5-9ec6-d894565524a0" providerId="AD" clId="Web-{803732E3-4BF7-4AC7-B585-C3D206D16E1E}" dt="2022-01-31T20:12:45.929" v="104"/>
          <ac:spMkLst>
            <pc:docMk/>
            <pc:sldMk cId="3150919838" sldId="257"/>
            <ac:spMk id="4"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3895587246" sldId="258"/>
        </pc:sldMkLst>
        <pc:spChg chg="mod ord">
          <ac:chgData name="Hale, Kshea | APHL" userId="S::kshea.hale@aphl.org::afe87454-7030-47b5-9ec6-d894565524a0" providerId="AD" clId="Web-{803732E3-4BF7-4AC7-B585-C3D206D16E1E}" dt="2022-01-31T20:12:45.929" v="104"/>
          <ac:spMkLst>
            <pc:docMk/>
            <pc:sldMk cId="3895587246" sldId="258"/>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3895587246" sldId="258"/>
            <ac:spMk id="3"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2621398038" sldId="259"/>
        </pc:sldMkLst>
        <pc:spChg chg="mod ord">
          <ac:chgData name="Hale, Kshea | APHL" userId="S::kshea.hale@aphl.org::afe87454-7030-47b5-9ec6-d894565524a0" providerId="AD" clId="Web-{803732E3-4BF7-4AC7-B585-C3D206D16E1E}" dt="2022-01-31T20:12:45.929" v="104"/>
          <ac:spMkLst>
            <pc:docMk/>
            <pc:sldMk cId="2621398038" sldId="259"/>
            <ac:spMk id="2" creationId="{00000000-0000-0000-0000-000000000000}"/>
          </ac:spMkLst>
        </pc:spChg>
      </pc:sldChg>
      <pc:sldChg chg="addSp delSp modSp mod modClrScheme delDesignElem chgLayout">
        <pc:chgData name="Hale, Kshea | APHL" userId="S::kshea.hale@aphl.org::afe87454-7030-47b5-9ec6-d894565524a0" providerId="AD" clId="Web-{803732E3-4BF7-4AC7-B585-C3D206D16E1E}" dt="2022-01-31T20:12:45.929" v="104"/>
        <pc:sldMkLst>
          <pc:docMk/>
          <pc:sldMk cId="3339821839" sldId="260"/>
        </pc:sldMkLst>
        <pc:spChg chg="mod ord">
          <ac:chgData name="Hale, Kshea | APHL" userId="S::kshea.hale@aphl.org::afe87454-7030-47b5-9ec6-d894565524a0" providerId="AD" clId="Web-{803732E3-4BF7-4AC7-B585-C3D206D16E1E}" dt="2022-01-31T20:12:45.929" v="104"/>
          <ac:spMkLst>
            <pc:docMk/>
            <pc:sldMk cId="3339821839" sldId="260"/>
            <ac:spMk id="7" creationId="{00000000-0000-0000-0000-000000000000}"/>
          </ac:spMkLst>
        </pc:spChg>
        <pc:spChg chg="mod ord">
          <ac:chgData name="Hale, Kshea | APHL" userId="S::kshea.hale@aphl.org::afe87454-7030-47b5-9ec6-d894565524a0" providerId="AD" clId="Web-{803732E3-4BF7-4AC7-B585-C3D206D16E1E}" dt="2022-01-31T20:12:45.929" v="104"/>
          <ac:spMkLst>
            <pc:docMk/>
            <pc:sldMk cId="3339821839" sldId="260"/>
            <ac:spMk id="8" creationId="{00000000-0000-0000-0000-000000000000}"/>
          </ac:spMkLst>
        </pc:spChg>
        <pc:spChg chg="add del">
          <ac:chgData name="Hale, Kshea | APHL" userId="S::kshea.hale@aphl.org::afe87454-7030-47b5-9ec6-d894565524a0" providerId="AD" clId="Web-{803732E3-4BF7-4AC7-B585-C3D206D16E1E}" dt="2022-01-31T20:12:45.929" v="104"/>
          <ac:spMkLst>
            <pc:docMk/>
            <pc:sldMk cId="3339821839" sldId="260"/>
            <ac:spMk id="63" creationId="{86C7B4A1-154A-4DF0-AC46-F88D75A2E0FD}"/>
          </ac:spMkLst>
        </pc:spChg>
      </pc:sldChg>
      <pc:sldChg chg="addSp delSp modSp mod setBg modClrScheme delDesignElem chgLayout">
        <pc:chgData name="Hale, Kshea | APHL" userId="S::kshea.hale@aphl.org::afe87454-7030-47b5-9ec6-d894565524a0" providerId="AD" clId="Web-{803732E3-4BF7-4AC7-B585-C3D206D16E1E}" dt="2022-01-31T20:12:45.929" v="104"/>
        <pc:sldMkLst>
          <pc:docMk/>
          <pc:sldMk cId="1255742927" sldId="261"/>
        </pc:sldMkLst>
        <pc:spChg chg="mod ord">
          <ac:chgData name="Hale, Kshea | APHL" userId="S::kshea.hale@aphl.org::afe87454-7030-47b5-9ec6-d894565524a0" providerId="AD" clId="Web-{803732E3-4BF7-4AC7-B585-C3D206D16E1E}" dt="2022-01-31T20:12:45.929" v="104"/>
          <ac:spMkLst>
            <pc:docMk/>
            <pc:sldMk cId="1255742927" sldId="261"/>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1255742927" sldId="261"/>
            <ac:spMk id="7" creationId="{00000000-0000-0000-0000-000000000000}"/>
          </ac:spMkLst>
        </pc:spChg>
        <pc:spChg chg="add del">
          <ac:chgData name="Hale, Kshea | APHL" userId="S::kshea.hale@aphl.org::afe87454-7030-47b5-9ec6-d894565524a0" providerId="AD" clId="Web-{803732E3-4BF7-4AC7-B585-C3D206D16E1E}" dt="2022-01-31T19:56:59.133" v="15"/>
          <ac:spMkLst>
            <pc:docMk/>
            <pc:sldMk cId="1255742927" sldId="261"/>
            <ac:spMk id="12" creationId="{827B839B-9ADE-406B-8590-F1CAEDED45A1}"/>
          </ac:spMkLst>
        </pc:spChg>
        <pc:spChg chg="add del">
          <ac:chgData name="Hale, Kshea | APHL" userId="S::kshea.hale@aphl.org::afe87454-7030-47b5-9ec6-d894565524a0" providerId="AD" clId="Web-{803732E3-4BF7-4AC7-B585-C3D206D16E1E}" dt="2022-01-31T19:56:59.133" v="15"/>
          <ac:spMkLst>
            <pc:docMk/>
            <pc:sldMk cId="1255742927" sldId="261"/>
            <ac:spMk id="14" creationId="{CFE45BF0-46DB-408C-B5F7-7B11716805D4}"/>
          </ac:spMkLst>
        </pc:spChg>
        <pc:spChg chg="add del">
          <ac:chgData name="Hale, Kshea | APHL" userId="S::kshea.hale@aphl.org::afe87454-7030-47b5-9ec6-d894565524a0" providerId="AD" clId="Web-{803732E3-4BF7-4AC7-B585-C3D206D16E1E}" dt="2022-01-31T19:56:59.133" v="15"/>
          <ac:spMkLst>
            <pc:docMk/>
            <pc:sldMk cId="1255742927" sldId="261"/>
            <ac:spMk id="16" creationId="{2AEBC8F2-97B1-41B4-93F1-2D289E197FBA}"/>
          </ac:spMkLst>
        </pc:spChg>
        <pc:spChg chg="add del">
          <ac:chgData name="Hale, Kshea | APHL" userId="S::kshea.hale@aphl.org::afe87454-7030-47b5-9ec6-d894565524a0" providerId="AD" clId="Web-{803732E3-4BF7-4AC7-B585-C3D206D16E1E}" dt="2022-01-31T19:56:59.133" v="15"/>
          <ac:spMkLst>
            <pc:docMk/>
            <pc:sldMk cId="1255742927" sldId="261"/>
            <ac:spMk id="18" creationId="{472E3A19-F5D5-48FC-BB9C-48C2F68F598B}"/>
          </ac:spMkLst>
        </pc:spChg>
        <pc:spChg chg="add del">
          <ac:chgData name="Hale, Kshea | APHL" userId="S::kshea.hale@aphl.org::afe87454-7030-47b5-9ec6-d894565524a0" providerId="AD" clId="Web-{803732E3-4BF7-4AC7-B585-C3D206D16E1E}" dt="2022-01-31T19:56:59.133" v="15"/>
          <ac:spMkLst>
            <pc:docMk/>
            <pc:sldMk cId="1255742927" sldId="261"/>
            <ac:spMk id="20" creationId="{7A62E32F-BB65-43A8-8EB5-92346890E549}"/>
          </ac:spMkLst>
        </pc:spChg>
        <pc:spChg chg="add del">
          <ac:chgData name="Hale, Kshea | APHL" userId="S::kshea.hale@aphl.org::afe87454-7030-47b5-9ec6-d894565524a0" providerId="AD" clId="Web-{803732E3-4BF7-4AC7-B585-C3D206D16E1E}" dt="2022-01-31T19:56:59.133" v="15"/>
          <ac:spMkLst>
            <pc:docMk/>
            <pc:sldMk cId="1255742927" sldId="261"/>
            <ac:spMk id="22" creationId="{14E91B64-9FCC-451E-AFB4-A827D6329367}"/>
          </ac:spMkLst>
        </pc:spChg>
        <pc:spChg chg="add del">
          <ac:chgData name="Hale, Kshea | APHL" userId="S::kshea.hale@aphl.org::afe87454-7030-47b5-9ec6-d894565524a0" providerId="AD" clId="Web-{803732E3-4BF7-4AC7-B585-C3D206D16E1E}" dt="2022-01-31T19:57:06.118" v="17"/>
          <ac:spMkLst>
            <pc:docMk/>
            <pc:sldMk cId="1255742927" sldId="261"/>
            <ac:spMk id="24" creationId="{7CB4857B-ED7C-444D-9F04-2F885114A1C2}"/>
          </ac:spMkLst>
        </pc:spChg>
        <pc:spChg chg="add del">
          <ac:chgData name="Hale, Kshea | APHL" userId="S::kshea.hale@aphl.org::afe87454-7030-47b5-9ec6-d894565524a0" providerId="AD" clId="Web-{803732E3-4BF7-4AC7-B585-C3D206D16E1E}" dt="2022-01-31T19:57:06.118" v="17"/>
          <ac:spMkLst>
            <pc:docMk/>
            <pc:sldMk cId="1255742927" sldId="261"/>
            <ac:spMk id="25" creationId="{D18046FB-44EA-4FD8-A585-EA09A319B2D0}"/>
          </ac:spMkLst>
        </pc:spChg>
        <pc:spChg chg="add del">
          <ac:chgData name="Hale, Kshea | APHL" userId="S::kshea.hale@aphl.org::afe87454-7030-47b5-9ec6-d894565524a0" providerId="AD" clId="Web-{803732E3-4BF7-4AC7-B585-C3D206D16E1E}" dt="2022-01-31T19:57:06.118" v="17"/>
          <ac:spMkLst>
            <pc:docMk/>
            <pc:sldMk cId="1255742927" sldId="261"/>
            <ac:spMk id="26" creationId="{479F5F2B-8B58-4140-AE6A-51F6C67B18D9}"/>
          </ac:spMkLst>
        </pc:spChg>
        <pc:spChg chg="add del">
          <ac:chgData name="Hale, Kshea | APHL" userId="S::kshea.hale@aphl.org::afe87454-7030-47b5-9ec6-d894565524a0" providerId="AD" clId="Web-{803732E3-4BF7-4AC7-B585-C3D206D16E1E}" dt="2022-01-31T19:57:10.258" v="19"/>
          <ac:spMkLst>
            <pc:docMk/>
            <pc:sldMk cId="1255742927" sldId="261"/>
            <ac:spMk id="28" creationId="{C05CBC3C-2E5A-4839-8B9B-2E5A6ADF0F58}"/>
          </ac:spMkLst>
        </pc:spChg>
        <pc:spChg chg="add del">
          <ac:chgData name="Hale, Kshea | APHL" userId="S::kshea.hale@aphl.org::afe87454-7030-47b5-9ec6-d894565524a0" providerId="AD" clId="Web-{803732E3-4BF7-4AC7-B585-C3D206D16E1E}" dt="2022-01-31T19:57:10.258" v="19"/>
          <ac:spMkLst>
            <pc:docMk/>
            <pc:sldMk cId="1255742927" sldId="261"/>
            <ac:spMk id="29" creationId="{827FF362-FC97-4BF5-949B-D4ADFA26E457}"/>
          </ac:spMkLst>
        </pc:spChg>
        <pc:spChg chg="add del">
          <ac:chgData name="Hale, Kshea | APHL" userId="S::kshea.hale@aphl.org::afe87454-7030-47b5-9ec6-d894565524a0" providerId="AD" clId="Web-{803732E3-4BF7-4AC7-B585-C3D206D16E1E}" dt="2022-01-31T19:57:16.368" v="21"/>
          <ac:spMkLst>
            <pc:docMk/>
            <pc:sldMk cId="1255742927" sldId="261"/>
            <ac:spMk id="31" creationId="{C7FA33FF-088D-4F16-95A2-2C64D353DEA8}"/>
          </ac:spMkLst>
        </pc:spChg>
        <pc:spChg chg="add del">
          <ac:chgData name="Hale, Kshea | APHL" userId="S::kshea.hale@aphl.org::afe87454-7030-47b5-9ec6-d894565524a0" providerId="AD" clId="Web-{803732E3-4BF7-4AC7-B585-C3D206D16E1E}" dt="2022-01-31T19:57:16.368" v="21"/>
          <ac:spMkLst>
            <pc:docMk/>
            <pc:sldMk cId="1255742927" sldId="261"/>
            <ac:spMk id="32" creationId="{A376EFB1-01CF-419F-ABF1-2AF02BBFCBD1}"/>
          </ac:spMkLst>
        </pc:spChg>
        <pc:spChg chg="add del">
          <ac:chgData name="Hale, Kshea | APHL" userId="S::kshea.hale@aphl.org::afe87454-7030-47b5-9ec6-d894565524a0" providerId="AD" clId="Web-{803732E3-4BF7-4AC7-B585-C3D206D16E1E}" dt="2022-01-31T19:57:16.368" v="21"/>
          <ac:spMkLst>
            <pc:docMk/>
            <pc:sldMk cId="1255742927" sldId="261"/>
            <ac:spMk id="33" creationId="{FF9DEA15-78BD-4750-AA18-B9F28A6D5AB8}"/>
          </ac:spMkLst>
        </pc:spChg>
        <pc:spChg chg="add del">
          <ac:chgData name="Hale, Kshea | APHL" userId="S::kshea.hale@aphl.org::afe87454-7030-47b5-9ec6-d894565524a0" providerId="AD" clId="Web-{803732E3-4BF7-4AC7-B585-C3D206D16E1E}" dt="2022-01-31T19:57:30.056" v="23"/>
          <ac:spMkLst>
            <pc:docMk/>
            <pc:sldMk cId="1255742927" sldId="261"/>
            <ac:spMk id="35" creationId="{100EDD19-6802-4EC3-95CE-CFFAB042CFD6}"/>
          </ac:spMkLst>
        </pc:spChg>
        <pc:spChg chg="add del">
          <ac:chgData name="Hale, Kshea | APHL" userId="S::kshea.hale@aphl.org::afe87454-7030-47b5-9ec6-d894565524a0" providerId="AD" clId="Web-{803732E3-4BF7-4AC7-B585-C3D206D16E1E}" dt="2022-01-31T19:57:30.056" v="23"/>
          <ac:spMkLst>
            <pc:docMk/>
            <pc:sldMk cId="1255742927" sldId="261"/>
            <ac:spMk id="36" creationId="{DB17E863-922E-4C26-BD64-E8FD41D28661}"/>
          </ac:spMkLst>
        </pc:spChg>
        <pc:spChg chg="add del">
          <ac:chgData name="Hale, Kshea | APHL" userId="S::kshea.hale@aphl.org::afe87454-7030-47b5-9ec6-d894565524a0" providerId="AD" clId="Web-{803732E3-4BF7-4AC7-B585-C3D206D16E1E}" dt="2022-01-31T19:57:33.306" v="25"/>
          <ac:spMkLst>
            <pc:docMk/>
            <pc:sldMk cId="1255742927" sldId="261"/>
            <ac:spMk id="38" creationId="{777A147A-9ED8-46B4-8660-1B3C2AA880B5}"/>
          </ac:spMkLst>
        </pc:spChg>
        <pc:spChg chg="add del">
          <ac:chgData name="Hale, Kshea | APHL" userId="S::kshea.hale@aphl.org::afe87454-7030-47b5-9ec6-d894565524a0" providerId="AD" clId="Web-{803732E3-4BF7-4AC7-B585-C3D206D16E1E}" dt="2022-01-31T19:57:33.306" v="25"/>
          <ac:spMkLst>
            <pc:docMk/>
            <pc:sldMk cId="1255742927" sldId="261"/>
            <ac:spMk id="39" creationId="{5D6C15A0-C087-4593-8414-2B4EC1CDC3DE}"/>
          </ac:spMkLst>
        </pc:spChg>
        <pc:spChg chg="add del">
          <ac:chgData name="Hale, Kshea | APHL" userId="S::kshea.hale@aphl.org::afe87454-7030-47b5-9ec6-d894565524a0" providerId="AD" clId="Web-{803732E3-4BF7-4AC7-B585-C3D206D16E1E}" dt="2022-01-31T19:57:35.103" v="27"/>
          <ac:spMkLst>
            <pc:docMk/>
            <pc:sldMk cId="1255742927" sldId="261"/>
            <ac:spMk id="41" creationId="{AC17DE74-01C9-4859-B65A-85CF999E8580}"/>
          </ac:spMkLst>
        </pc:spChg>
        <pc:spChg chg="add del">
          <ac:chgData name="Hale, Kshea | APHL" userId="S::kshea.hale@aphl.org::afe87454-7030-47b5-9ec6-d894565524a0" providerId="AD" clId="Web-{803732E3-4BF7-4AC7-B585-C3D206D16E1E}" dt="2022-01-31T19:57:35.103" v="27"/>
          <ac:spMkLst>
            <pc:docMk/>
            <pc:sldMk cId="1255742927" sldId="261"/>
            <ac:spMk id="42" creationId="{068C0432-0E90-4CC1-8CD3-D44A90DF07EF}"/>
          </ac:spMkLst>
        </pc:spChg>
        <pc:spChg chg="add del">
          <ac:chgData name="Hale, Kshea | APHL" userId="S::kshea.hale@aphl.org::afe87454-7030-47b5-9ec6-d894565524a0" providerId="AD" clId="Web-{803732E3-4BF7-4AC7-B585-C3D206D16E1E}" dt="2022-01-31T19:57:41.900" v="29"/>
          <ac:spMkLst>
            <pc:docMk/>
            <pc:sldMk cId="1255742927" sldId="261"/>
            <ac:spMk id="44" creationId="{1B15ED52-F352-441B-82BF-E0EA34836D08}"/>
          </ac:spMkLst>
        </pc:spChg>
        <pc:spChg chg="add del">
          <ac:chgData name="Hale, Kshea | APHL" userId="S::kshea.hale@aphl.org::afe87454-7030-47b5-9ec6-d894565524a0" providerId="AD" clId="Web-{803732E3-4BF7-4AC7-B585-C3D206D16E1E}" dt="2022-01-31T19:57:41.900" v="29"/>
          <ac:spMkLst>
            <pc:docMk/>
            <pc:sldMk cId="1255742927" sldId="261"/>
            <ac:spMk id="45" creationId="{3B2E3793-BFE6-45A2-9B7B-E18844431C99}"/>
          </ac:spMkLst>
        </pc:spChg>
        <pc:spChg chg="add del">
          <ac:chgData name="Hale, Kshea | APHL" userId="S::kshea.hale@aphl.org::afe87454-7030-47b5-9ec6-d894565524a0" providerId="AD" clId="Web-{803732E3-4BF7-4AC7-B585-C3D206D16E1E}" dt="2022-01-31T19:57:41.900" v="29"/>
          <ac:spMkLst>
            <pc:docMk/>
            <pc:sldMk cId="1255742927" sldId="261"/>
            <ac:spMk id="46" creationId="{BC4C4868-CB8F-4AF9-9CDB-8108F2C19B67}"/>
          </ac:spMkLst>
        </pc:spChg>
        <pc:spChg chg="add del">
          <ac:chgData name="Hale, Kshea | APHL" userId="S::kshea.hale@aphl.org::afe87454-7030-47b5-9ec6-d894565524a0" providerId="AD" clId="Web-{803732E3-4BF7-4AC7-B585-C3D206D16E1E}" dt="2022-01-31T19:57:41.900" v="29"/>
          <ac:spMkLst>
            <pc:docMk/>
            <pc:sldMk cId="1255742927" sldId="261"/>
            <ac:spMk id="47" creationId="{375E0459-6403-40CD-989D-56A4407CA12E}"/>
          </ac:spMkLst>
        </pc:spChg>
        <pc:spChg chg="add del">
          <ac:chgData name="Hale, Kshea | APHL" userId="S::kshea.hale@aphl.org::afe87454-7030-47b5-9ec6-d894565524a0" providerId="AD" clId="Web-{803732E3-4BF7-4AC7-B585-C3D206D16E1E}" dt="2022-01-31T19:57:41.900" v="29"/>
          <ac:spMkLst>
            <pc:docMk/>
            <pc:sldMk cId="1255742927" sldId="261"/>
            <ac:spMk id="48" creationId="{53E5B1A8-3AC9-4BD1-9BBC-78CA94F2D1BA}"/>
          </ac:spMkLst>
        </pc:spChg>
        <pc:spChg chg="add del">
          <ac:chgData name="Hale, Kshea | APHL" userId="S::kshea.hale@aphl.org::afe87454-7030-47b5-9ec6-d894565524a0" providerId="AD" clId="Web-{803732E3-4BF7-4AC7-B585-C3D206D16E1E}" dt="2022-01-31T19:58:36.995" v="33"/>
          <ac:spMkLst>
            <pc:docMk/>
            <pc:sldMk cId="1255742927" sldId="261"/>
            <ac:spMk id="50" creationId="{979E27D9-03C7-44E2-9FF8-15D0C8506AF7}"/>
          </ac:spMkLst>
        </pc:spChg>
        <pc:spChg chg="add del">
          <ac:chgData name="Hale, Kshea | APHL" userId="S::kshea.hale@aphl.org::afe87454-7030-47b5-9ec6-d894565524a0" providerId="AD" clId="Web-{803732E3-4BF7-4AC7-B585-C3D206D16E1E}" dt="2022-01-31T19:58:36.995" v="33"/>
          <ac:spMkLst>
            <pc:docMk/>
            <pc:sldMk cId="1255742927" sldId="261"/>
            <ac:spMk id="51" creationId="{EEBF1590-3B36-48EE-A89D-3B6F3CB256AB}"/>
          </ac:spMkLst>
        </pc:spChg>
        <pc:spChg chg="add del">
          <ac:chgData name="Hale, Kshea | APHL" userId="S::kshea.hale@aphl.org::afe87454-7030-47b5-9ec6-d894565524a0" providerId="AD" clId="Web-{803732E3-4BF7-4AC7-B585-C3D206D16E1E}" dt="2022-01-31T19:58:36.995" v="33"/>
          <ac:spMkLst>
            <pc:docMk/>
            <pc:sldMk cId="1255742927" sldId="261"/>
            <ac:spMk id="52" creationId="{AC8F6C8C-AB5A-4548-942D-E3FD40ACBC49}"/>
          </ac:spMkLst>
        </pc:spChg>
        <pc:spChg chg="add del">
          <ac:chgData name="Hale, Kshea | APHL" userId="S::kshea.hale@aphl.org::afe87454-7030-47b5-9ec6-d894565524a0" providerId="AD" clId="Web-{803732E3-4BF7-4AC7-B585-C3D206D16E1E}" dt="2022-01-31T20:12:45.929" v="104"/>
          <ac:spMkLst>
            <pc:docMk/>
            <pc:sldMk cId="1255742927" sldId="261"/>
            <ac:spMk id="57" creationId="{ABE4CC7E-D3D5-4A5F-8D07-29DA1CD3C64A}"/>
          </ac:spMkLst>
        </pc:spChg>
        <pc:spChg chg="add del">
          <ac:chgData name="Hale, Kshea | APHL" userId="S::kshea.hale@aphl.org::afe87454-7030-47b5-9ec6-d894565524a0" providerId="AD" clId="Web-{803732E3-4BF7-4AC7-B585-C3D206D16E1E}" dt="2022-01-31T19:59:05.840" v="36"/>
          <ac:spMkLst>
            <pc:docMk/>
            <pc:sldMk cId="1255742927" sldId="261"/>
            <ac:spMk id="62" creationId="{488333BA-AE6E-427A-9B16-A39C8073F4EB}"/>
          </ac:spMkLst>
        </pc:spChg>
        <pc:spChg chg="add del">
          <ac:chgData name="Hale, Kshea | APHL" userId="S::kshea.hale@aphl.org::afe87454-7030-47b5-9ec6-d894565524a0" providerId="AD" clId="Web-{803732E3-4BF7-4AC7-B585-C3D206D16E1E}" dt="2022-01-31T19:59:05.840" v="36"/>
          <ac:spMkLst>
            <pc:docMk/>
            <pc:sldMk cId="1255742927" sldId="261"/>
            <ac:spMk id="64" creationId="{F98ED85F-DCEE-4B50-802E-71A6E3E12B04}"/>
          </ac:spMkLst>
        </pc:spChg>
      </pc:sldChg>
      <pc:sldChg chg="modSp mod modClrScheme modCm chgLayout">
        <pc:chgData name="Hale, Kshea | APHL" userId="S::kshea.hale@aphl.org::afe87454-7030-47b5-9ec6-d894565524a0" providerId="AD" clId="Web-{803732E3-4BF7-4AC7-B585-C3D206D16E1E}" dt="2022-01-31T20:45:54.118" v="217" actId="20577"/>
        <pc:sldMkLst>
          <pc:docMk/>
          <pc:sldMk cId="513972398" sldId="262"/>
        </pc:sldMkLst>
        <pc:spChg chg="mod ord">
          <ac:chgData name="Hale, Kshea | APHL" userId="S::kshea.hale@aphl.org::afe87454-7030-47b5-9ec6-d894565524a0" providerId="AD" clId="Web-{803732E3-4BF7-4AC7-B585-C3D206D16E1E}" dt="2022-01-31T20:45:54.118" v="217" actId="20577"/>
          <ac:spMkLst>
            <pc:docMk/>
            <pc:sldMk cId="513972398" sldId="262"/>
            <ac:spMk id="2" creationId="{00000000-0000-0000-0000-000000000000}"/>
          </ac:spMkLst>
        </pc:spChg>
        <pc:picChg chg="mod ord">
          <ac:chgData name="Hale, Kshea | APHL" userId="S::kshea.hale@aphl.org::afe87454-7030-47b5-9ec6-d894565524a0" providerId="AD" clId="Web-{803732E3-4BF7-4AC7-B585-C3D206D16E1E}" dt="2022-01-31T20:12:45.929" v="104"/>
          <ac:picMkLst>
            <pc:docMk/>
            <pc:sldMk cId="513972398" sldId="262"/>
            <ac:picMk id="5" creationId="{00000000-0000-0000-0000-000000000000}"/>
          </ac:picMkLst>
        </pc:picChg>
      </pc:sldChg>
      <pc:sldChg chg="addSp delSp modSp mod setBg modClrScheme delDesignElem chgLayout">
        <pc:chgData name="Hale, Kshea | APHL" userId="S::kshea.hale@aphl.org::afe87454-7030-47b5-9ec6-d894565524a0" providerId="AD" clId="Web-{803732E3-4BF7-4AC7-B585-C3D206D16E1E}" dt="2022-01-31T20:12:45.929" v="104"/>
        <pc:sldMkLst>
          <pc:docMk/>
          <pc:sldMk cId="1821115927" sldId="263"/>
        </pc:sldMkLst>
        <pc:spChg chg="mod ord">
          <ac:chgData name="Hale, Kshea | APHL" userId="S::kshea.hale@aphl.org::afe87454-7030-47b5-9ec6-d894565524a0" providerId="AD" clId="Web-{803732E3-4BF7-4AC7-B585-C3D206D16E1E}" dt="2022-01-31T20:12:45.929" v="104"/>
          <ac:spMkLst>
            <pc:docMk/>
            <pc:sldMk cId="1821115927" sldId="263"/>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1821115927" sldId="263"/>
            <ac:spMk id="3" creationId="{00000000-0000-0000-0000-000000000000}"/>
          </ac:spMkLst>
        </pc:spChg>
        <pc:spChg chg="add del">
          <ac:chgData name="Hale, Kshea | APHL" userId="S::kshea.hale@aphl.org::afe87454-7030-47b5-9ec6-d894565524a0" providerId="AD" clId="Web-{803732E3-4BF7-4AC7-B585-C3D206D16E1E}" dt="2022-01-31T20:01:53.658" v="47"/>
          <ac:spMkLst>
            <pc:docMk/>
            <pc:sldMk cId="1821115927" sldId="263"/>
            <ac:spMk id="8" creationId="{1C4A7C96-9E71-4CE8-ADCD-504C0D522B89}"/>
          </ac:spMkLst>
        </pc:spChg>
        <pc:spChg chg="add del">
          <ac:chgData name="Hale, Kshea | APHL" userId="S::kshea.hale@aphl.org::afe87454-7030-47b5-9ec6-d894565524a0" providerId="AD" clId="Web-{803732E3-4BF7-4AC7-B585-C3D206D16E1E}" dt="2022-01-31T20:02:24.565" v="49"/>
          <ac:spMkLst>
            <pc:docMk/>
            <pc:sldMk cId="1821115927" sldId="263"/>
            <ac:spMk id="10" creationId="{8BB56887-D0D5-4F0C-9E19-7247EB83C8B7}"/>
          </ac:spMkLst>
        </pc:spChg>
        <pc:spChg chg="add del">
          <ac:chgData name="Hale, Kshea | APHL" userId="S::kshea.hale@aphl.org::afe87454-7030-47b5-9ec6-d894565524a0" providerId="AD" clId="Web-{803732E3-4BF7-4AC7-B585-C3D206D16E1E}" dt="2022-01-31T20:02:24.565" v="49"/>
          <ac:spMkLst>
            <pc:docMk/>
            <pc:sldMk cId="1821115927" sldId="263"/>
            <ac:spMk id="11" creationId="{1BB867FF-FC45-48F7-8104-F89BE54909F1}"/>
          </ac:spMkLst>
        </pc:spChg>
        <pc:spChg chg="add del">
          <ac:chgData name="Hale, Kshea | APHL" userId="S::kshea.hale@aphl.org::afe87454-7030-47b5-9ec6-d894565524a0" providerId="AD" clId="Web-{803732E3-4BF7-4AC7-B585-C3D206D16E1E}" dt="2022-01-31T20:02:24.565" v="49"/>
          <ac:spMkLst>
            <pc:docMk/>
            <pc:sldMk cId="1821115927" sldId="263"/>
            <ac:spMk id="12" creationId="{081E4A58-353D-44AE-B2FC-2A74E2E400F7}"/>
          </ac:spMkLst>
        </pc:spChg>
        <pc:spChg chg="add del">
          <ac:chgData name="Hale, Kshea | APHL" userId="S::kshea.hale@aphl.org::afe87454-7030-47b5-9ec6-d894565524a0" providerId="AD" clId="Web-{803732E3-4BF7-4AC7-B585-C3D206D16E1E}" dt="2022-01-31T20:03:54.646" v="60"/>
          <ac:spMkLst>
            <pc:docMk/>
            <pc:sldMk cId="1821115927" sldId="263"/>
            <ac:spMk id="14" creationId="{979E27D9-03C7-44E2-9FF8-15D0C8506AF7}"/>
          </ac:spMkLst>
        </pc:spChg>
        <pc:spChg chg="add del">
          <ac:chgData name="Hale, Kshea | APHL" userId="S::kshea.hale@aphl.org::afe87454-7030-47b5-9ec6-d894565524a0" providerId="AD" clId="Web-{803732E3-4BF7-4AC7-B585-C3D206D16E1E}" dt="2022-01-31T20:03:54.646" v="60"/>
          <ac:spMkLst>
            <pc:docMk/>
            <pc:sldMk cId="1821115927" sldId="263"/>
            <ac:spMk id="15" creationId="{EEBF1590-3B36-48EE-A89D-3B6F3CB256AB}"/>
          </ac:spMkLst>
        </pc:spChg>
        <pc:spChg chg="add del">
          <ac:chgData name="Hale, Kshea | APHL" userId="S::kshea.hale@aphl.org::afe87454-7030-47b5-9ec6-d894565524a0" providerId="AD" clId="Web-{803732E3-4BF7-4AC7-B585-C3D206D16E1E}" dt="2022-01-31T20:03:54.646" v="60"/>
          <ac:spMkLst>
            <pc:docMk/>
            <pc:sldMk cId="1821115927" sldId="263"/>
            <ac:spMk id="16" creationId="{AC8F6C8C-AB5A-4548-942D-E3FD40ACBC49}"/>
          </ac:spMkLst>
        </pc:spChg>
        <pc:spChg chg="add del">
          <ac:chgData name="Hale, Kshea | APHL" userId="S::kshea.hale@aphl.org::afe87454-7030-47b5-9ec6-d894565524a0" providerId="AD" clId="Web-{803732E3-4BF7-4AC7-B585-C3D206D16E1E}" dt="2022-01-31T20:12:45.929" v="104"/>
          <ac:spMkLst>
            <pc:docMk/>
            <pc:sldMk cId="1821115927" sldId="263"/>
            <ac:spMk id="21" creationId="{96CF2A2B-0745-440C-9224-C5C6A0A4286F}"/>
          </ac:spMkLst>
        </pc:spChg>
      </pc:sldChg>
      <pc:sldChg chg="modSp mod modClrScheme chgLayout">
        <pc:chgData name="Hale, Kshea | APHL" userId="S::kshea.hale@aphl.org::afe87454-7030-47b5-9ec6-d894565524a0" providerId="AD" clId="Web-{803732E3-4BF7-4AC7-B585-C3D206D16E1E}" dt="2022-01-31T20:12:45.929" v="104"/>
        <pc:sldMkLst>
          <pc:docMk/>
          <pc:sldMk cId="1175966761" sldId="264"/>
        </pc:sldMkLst>
        <pc:spChg chg="mod ord">
          <ac:chgData name="Hale, Kshea | APHL" userId="S::kshea.hale@aphl.org::afe87454-7030-47b5-9ec6-d894565524a0" providerId="AD" clId="Web-{803732E3-4BF7-4AC7-B585-C3D206D16E1E}" dt="2022-01-31T20:12:45.929" v="104"/>
          <ac:spMkLst>
            <pc:docMk/>
            <pc:sldMk cId="1175966761" sldId="264"/>
            <ac:spMk id="2" creationId="{00000000-0000-0000-0000-000000000000}"/>
          </ac:spMkLst>
        </pc:spChg>
        <pc:picChg chg="mod ord">
          <ac:chgData name="Hale, Kshea | APHL" userId="S::kshea.hale@aphl.org::afe87454-7030-47b5-9ec6-d894565524a0" providerId="AD" clId="Web-{803732E3-4BF7-4AC7-B585-C3D206D16E1E}" dt="2022-01-31T20:12:45.929" v="104"/>
          <ac:picMkLst>
            <pc:docMk/>
            <pc:sldMk cId="1175966761" sldId="264"/>
            <ac:picMk id="4" creationId="{00000000-0000-0000-0000-000000000000}"/>
          </ac:picMkLst>
        </pc:picChg>
      </pc:sldChg>
      <pc:sldChg chg="addSp delSp modSp mod setBg modClrScheme setClrOvrMap delDesignElem delCm chgLayout">
        <pc:chgData name="Hale, Kshea | APHL" userId="S::kshea.hale@aphl.org::afe87454-7030-47b5-9ec6-d894565524a0" providerId="AD" clId="Web-{803732E3-4BF7-4AC7-B585-C3D206D16E1E}" dt="2022-01-31T20:38:45.260" v="170"/>
        <pc:sldMkLst>
          <pc:docMk/>
          <pc:sldMk cId="664999931" sldId="265"/>
        </pc:sldMkLst>
        <pc:spChg chg="mod ord">
          <ac:chgData name="Hale, Kshea | APHL" userId="S::kshea.hale@aphl.org::afe87454-7030-47b5-9ec6-d894565524a0" providerId="AD" clId="Web-{803732E3-4BF7-4AC7-B585-C3D206D16E1E}" dt="2022-01-31T20:38:19.994" v="166" actId="20577"/>
          <ac:spMkLst>
            <pc:docMk/>
            <pc:sldMk cId="664999931" sldId="265"/>
            <ac:spMk id="2" creationId="{00000000-0000-0000-0000-000000000000}"/>
          </ac:spMkLst>
        </pc:spChg>
        <pc:spChg chg="add del mod">
          <ac:chgData name="Hale, Kshea | APHL" userId="S::kshea.hale@aphl.org::afe87454-7030-47b5-9ec6-d894565524a0" providerId="AD" clId="Web-{803732E3-4BF7-4AC7-B585-C3D206D16E1E}" dt="2022-01-31T20:38:11.322" v="165"/>
          <ac:spMkLst>
            <pc:docMk/>
            <pc:sldMk cId="664999931" sldId="265"/>
            <ac:spMk id="4" creationId="{CC154361-6373-43B5-A642-67DE1C018323}"/>
          </ac:spMkLst>
        </pc:spChg>
        <pc:spChg chg="del mod ord">
          <ac:chgData name="Hale, Kshea | APHL" userId="S::kshea.hale@aphl.org::afe87454-7030-47b5-9ec6-d894565524a0" providerId="AD" clId="Web-{803732E3-4BF7-4AC7-B585-C3D206D16E1E}" dt="2022-01-31T20:38:08.243" v="164"/>
          <ac:spMkLst>
            <pc:docMk/>
            <pc:sldMk cId="664999931" sldId="265"/>
            <ac:spMk id="16" creationId="{00000000-0000-0000-0000-000000000000}"/>
          </ac:spMkLst>
        </pc:spChg>
        <pc:spChg chg="add del">
          <ac:chgData name="Hale, Kshea | APHL" userId="S::kshea.hale@aphl.org::afe87454-7030-47b5-9ec6-d894565524a0" providerId="AD" clId="Web-{803732E3-4BF7-4AC7-B585-C3D206D16E1E}" dt="2022-01-31T20:07:01.168" v="65"/>
          <ac:spMkLst>
            <pc:docMk/>
            <pc:sldMk cId="664999931" sldId="265"/>
            <ac:spMk id="23" creationId="{B80816F2-EFB0-44E7-94C9-B65CB34DFAFF}"/>
          </ac:spMkLst>
        </pc:spChg>
        <pc:spChg chg="add del">
          <ac:chgData name="Hale, Kshea | APHL" userId="S::kshea.hale@aphl.org::afe87454-7030-47b5-9ec6-d894565524a0" providerId="AD" clId="Web-{803732E3-4BF7-4AC7-B585-C3D206D16E1E}" dt="2022-01-31T20:07:11.262" v="67"/>
          <ac:spMkLst>
            <pc:docMk/>
            <pc:sldMk cId="664999931" sldId="265"/>
            <ac:spMk id="25" creationId="{22587ECF-85E9-4393-9D87-8EB6F3F6C208}"/>
          </ac:spMkLst>
        </pc:spChg>
        <pc:spChg chg="add del">
          <ac:chgData name="Hale, Kshea | APHL" userId="S::kshea.hale@aphl.org::afe87454-7030-47b5-9ec6-d894565524a0" providerId="AD" clId="Web-{803732E3-4BF7-4AC7-B585-C3D206D16E1E}" dt="2022-01-31T20:07:20.950" v="69"/>
          <ac:spMkLst>
            <pc:docMk/>
            <pc:sldMk cId="664999931" sldId="265"/>
            <ac:spMk id="27" creationId="{D19BB8BE-1351-4D9B-B761-F84A0B5B6519}"/>
          </ac:spMkLst>
        </pc:spChg>
        <pc:spChg chg="add del">
          <ac:chgData name="Hale, Kshea | APHL" userId="S::kshea.hale@aphl.org::afe87454-7030-47b5-9ec6-d894565524a0" providerId="AD" clId="Web-{803732E3-4BF7-4AC7-B585-C3D206D16E1E}" dt="2022-01-31T20:07:29.606" v="71"/>
          <ac:spMkLst>
            <pc:docMk/>
            <pc:sldMk cId="664999931" sldId="265"/>
            <ac:spMk id="29" creationId="{A419ADC7-DE7C-464E-9F88-6CAB6F61BC3F}"/>
          </ac:spMkLst>
        </pc:spChg>
        <pc:spChg chg="add del">
          <ac:chgData name="Hale, Kshea | APHL" userId="S::kshea.hale@aphl.org::afe87454-7030-47b5-9ec6-d894565524a0" providerId="AD" clId="Web-{803732E3-4BF7-4AC7-B585-C3D206D16E1E}" dt="2022-01-31T20:07:41.857" v="73"/>
          <ac:spMkLst>
            <pc:docMk/>
            <pc:sldMk cId="664999931" sldId="265"/>
            <ac:spMk id="31" creationId="{2B97F24A-32CE-4C1C-A50D-3016B394DCFB}"/>
          </ac:spMkLst>
        </pc:spChg>
        <pc:spChg chg="add del">
          <ac:chgData name="Hale, Kshea | APHL" userId="S::kshea.hale@aphl.org::afe87454-7030-47b5-9ec6-d894565524a0" providerId="AD" clId="Web-{803732E3-4BF7-4AC7-B585-C3D206D16E1E}" dt="2022-01-31T20:07:41.857" v="73"/>
          <ac:spMkLst>
            <pc:docMk/>
            <pc:sldMk cId="664999931" sldId="265"/>
            <ac:spMk id="32" creationId="{6357EC4F-235E-4222-A36F-C7878ACE37F2}"/>
          </ac:spMkLst>
        </pc:spChg>
        <pc:spChg chg="add del">
          <ac:chgData name="Hale, Kshea | APHL" userId="S::kshea.hale@aphl.org::afe87454-7030-47b5-9ec6-d894565524a0" providerId="AD" clId="Web-{803732E3-4BF7-4AC7-B585-C3D206D16E1E}" dt="2022-01-31T20:07:47.904" v="75"/>
          <ac:spMkLst>
            <pc:docMk/>
            <pc:sldMk cId="664999931" sldId="265"/>
            <ac:spMk id="34" creationId="{131BAD53-4E89-4F62-BBB7-26359763ED39}"/>
          </ac:spMkLst>
        </pc:spChg>
        <pc:spChg chg="add del">
          <ac:chgData name="Hale, Kshea | APHL" userId="S::kshea.hale@aphl.org::afe87454-7030-47b5-9ec6-d894565524a0" providerId="AD" clId="Web-{803732E3-4BF7-4AC7-B585-C3D206D16E1E}" dt="2022-01-31T20:07:47.904" v="75"/>
          <ac:spMkLst>
            <pc:docMk/>
            <pc:sldMk cId="664999931" sldId="265"/>
            <ac:spMk id="35" creationId="{62756DA2-40EB-4C6F-B962-5822FFB54FB6}"/>
          </ac:spMkLst>
        </pc:spChg>
        <pc:spChg chg="add del">
          <ac:chgData name="Hale, Kshea | APHL" userId="S::kshea.hale@aphl.org::afe87454-7030-47b5-9ec6-d894565524a0" providerId="AD" clId="Web-{803732E3-4BF7-4AC7-B585-C3D206D16E1E}" dt="2022-01-31T20:08:06.654" v="77"/>
          <ac:spMkLst>
            <pc:docMk/>
            <pc:sldMk cId="664999931" sldId="265"/>
            <ac:spMk id="37" creationId="{95199994-21AE-49A2-BA0D-12E295989A9A}"/>
          </ac:spMkLst>
        </pc:spChg>
        <pc:spChg chg="add del">
          <ac:chgData name="Hale, Kshea | APHL" userId="S::kshea.hale@aphl.org::afe87454-7030-47b5-9ec6-d894565524a0" providerId="AD" clId="Web-{803732E3-4BF7-4AC7-B585-C3D206D16E1E}" dt="2022-01-31T20:08:06.654" v="77"/>
          <ac:spMkLst>
            <pc:docMk/>
            <pc:sldMk cId="664999931" sldId="265"/>
            <ac:spMk id="38" creationId="{A2C34835-4F79-4934-B151-D68E79764C72}"/>
          </ac:spMkLst>
        </pc:spChg>
        <pc:spChg chg="add del">
          <ac:chgData name="Hale, Kshea | APHL" userId="S::kshea.hale@aphl.org::afe87454-7030-47b5-9ec6-d894565524a0" providerId="AD" clId="Web-{803732E3-4BF7-4AC7-B585-C3D206D16E1E}" dt="2022-01-31T20:08:15.358" v="79"/>
          <ac:spMkLst>
            <pc:docMk/>
            <pc:sldMk cId="664999931" sldId="265"/>
            <ac:spMk id="40" creationId="{7B831B6F-405A-4B47-B9BB-5CA88F285844}"/>
          </ac:spMkLst>
        </pc:spChg>
        <pc:spChg chg="add del">
          <ac:chgData name="Hale, Kshea | APHL" userId="S::kshea.hale@aphl.org::afe87454-7030-47b5-9ec6-d894565524a0" providerId="AD" clId="Web-{803732E3-4BF7-4AC7-B585-C3D206D16E1E}" dt="2022-01-31T20:08:15.358" v="79"/>
          <ac:spMkLst>
            <pc:docMk/>
            <pc:sldMk cId="664999931" sldId="265"/>
            <ac:spMk id="41" creationId="{953EE71A-6488-4203-A7C4-77102FD0DCCA}"/>
          </ac:spMkLst>
        </pc:spChg>
        <pc:spChg chg="add del">
          <ac:chgData name="Hale, Kshea | APHL" userId="S::kshea.hale@aphl.org::afe87454-7030-47b5-9ec6-d894565524a0" providerId="AD" clId="Web-{803732E3-4BF7-4AC7-B585-C3D206D16E1E}" dt="2022-01-31T20:09:18.657" v="92"/>
          <ac:spMkLst>
            <pc:docMk/>
            <pc:sldMk cId="664999931" sldId="265"/>
            <ac:spMk id="43" creationId="{1A95671B-3CC6-4792-9114-B74FAEA224E6}"/>
          </ac:spMkLst>
        </pc:spChg>
        <pc:spChg chg="add del">
          <ac:chgData name="Hale, Kshea | APHL" userId="S::kshea.hale@aphl.org::afe87454-7030-47b5-9ec6-d894565524a0" providerId="AD" clId="Web-{803732E3-4BF7-4AC7-B585-C3D206D16E1E}" dt="2022-01-31T20:08:50.765" v="89"/>
          <ac:spMkLst>
            <pc:docMk/>
            <pc:sldMk cId="664999931" sldId="265"/>
            <ac:spMk id="48" creationId="{73DE2CFE-42F2-48F0-8706-5264E012B10C}"/>
          </ac:spMkLst>
        </pc:spChg>
        <pc:spChg chg="add del">
          <ac:chgData name="Hale, Kshea | APHL" userId="S::kshea.hale@aphl.org::afe87454-7030-47b5-9ec6-d894565524a0" providerId="AD" clId="Web-{803732E3-4BF7-4AC7-B585-C3D206D16E1E}" dt="2022-01-31T20:09:18.657" v="91"/>
          <ac:spMkLst>
            <pc:docMk/>
            <pc:sldMk cId="664999931" sldId="265"/>
            <ac:spMk id="50" creationId="{1A95671B-3CC6-4792-9114-B74FAEA224E6}"/>
          </ac:spMkLst>
        </pc:spChg>
        <pc:spChg chg="add del">
          <ac:chgData name="Hale, Kshea | APHL" userId="S::kshea.hale@aphl.org::afe87454-7030-47b5-9ec6-d894565524a0" providerId="AD" clId="Web-{803732E3-4BF7-4AC7-B585-C3D206D16E1E}" dt="2022-01-31T20:10:26.050" v="102"/>
          <ac:spMkLst>
            <pc:docMk/>
            <pc:sldMk cId="664999931" sldId="265"/>
            <ac:spMk id="52" creationId="{441CF7D6-A660-431A-B0BB-140A0D5556B6}"/>
          </ac:spMkLst>
        </pc:spChg>
        <pc:spChg chg="add del">
          <ac:chgData name="Hale, Kshea | APHL" userId="S::kshea.hale@aphl.org::afe87454-7030-47b5-9ec6-d894565524a0" providerId="AD" clId="Web-{803732E3-4BF7-4AC7-B585-C3D206D16E1E}" dt="2022-01-31T20:10:26.050" v="102"/>
          <ac:spMkLst>
            <pc:docMk/>
            <pc:sldMk cId="664999931" sldId="265"/>
            <ac:spMk id="53" creationId="{2550BE34-C2B8-49B8-8519-67A8CAD51AE9}"/>
          </ac:spMkLst>
        </pc:spChg>
        <pc:spChg chg="add del">
          <ac:chgData name="Hale, Kshea | APHL" userId="S::kshea.hale@aphl.org::afe87454-7030-47b5-9ec6-d894565524a0" providerId="AD" clId="Web-{803732E3-4BF7-4AC7-B585-C3D206D16E1E}" dt="2022-01-31T20:10:26.050" v="102"/>
          <ac:spMkLst>
            <pc:docMk/>
            <pc:sldMk cId="664999931" sldId="265"/>
            <ac:spMk id="54" creationId="{0570A85B-3810-4F95-97B0-CBF4CCDB381C}"/>
          </ac:spMkLst>
        </pc:spChg>
        <pc:spChg chg="add del">
          <ac:chgData name="Hale, Kshea | APHL" userId="S::kshea.hale@aphl.org::afe87454-7030-47b5-9ec6-d894565524a0" providerId="AD" clId="Web-{803732E3-4BF7-4AC7-B585-C3D206D16E1E}" dt="2022-01-31T20:10:26.050" v="102"/>
          <ac:spMkLst>
            <pc:docMk/>
            <pc:sldMk cId="664999931" sldId="265"/>
            <ac:spMk id="55" creationId="{A7457DD9-5A45-400A-AB4B-4B4EDECA25F1}"/>
          </ac:spMkLst>
        </pc:spChg>
        <pc:spChg chg="add del">
          <ac:chgData name="Hale, Kshea | APHL" userId="S::kshea.hale@aphl.org::afe87454-7030-47b5-9ec6-d894565524a0" providerId="AD" clId="Web-{803732E3-4BF7-4AC7-B585-C3D206D16E1E}" dt="2022-01-31T20:10:19.674" v="99"/>
          <ac:spMkLst>
            <pc:docMk/>
            <pc:sldMk cId="664999931" sldId="265"/>
            <ac:spMk id="60" creationId="{5E39A796-BE83-48B1-B33F-35C4A32AAB57}"/>
          </ac:spMkLst>
        </pc:spChg>
        <pc:spChg chg="add del">
          <ac:chgData name="Hale, Kshea | APHL" userId="S::kshea.hale@aphl.org::afe87454-7030-47b5-9ec6-d894565524a0" providerId="AD" clId="Web-{803732E3-4BF7-4AC7-B585-C3D206D16E1E}" dt="2022-01-31T20:10:19.674" v="99"/>
          <ac:spMkLst>
            <pc:docMk/>
            <pc:sldMk cId="664999931" sldId="265"/>
            <ac:spMk id="62" creationId="{72F84B47-E267-4194-8194-831DB7B5547F}"/>
          </ac:spMkLst>
        </pc:spChg>
        <pc:spChg chg="add del">
          <ac:chgData name="Hale, Kshea | APHL" userId="S::kshea.hale@aphl.org::afe87454-7030-47b5-9ec6-d894565524a0" providerId="AD" clId="Web-{803732E3-4BF7-4AC7-B585-C3D206D16E1E}" dt="2022-01-31T20:10:26.050" v="101"/>
          <ac:spMkLst>
            <pc:docMk/>
            <pc:sldMk cId="664999931" sldId="265"/>
            <ac:spMk id="64" creationId="{1A95671B-3CC6-4792-9114-B74FAEA224E6}"/>
          </ac:spMkLst>
        </pc:spChg>
        <pc:spChg chg="add del">
          <ac:chgData name="Hale, Kshea | APHL" userId="S::kshea.hale@aphl.org::afe87454-7030-47b5-9ec6-d894565524a0" providerId="AD" clId="Web-{803732E3-4BF7-4AC7-B585-C3D206D16E1E}" dt="2022-01-31T20:16:10.092" v="120"/>
          <ac:spMkLst>
            <pc:docMk/>
            <pc:sldMk cId="664999931" sldId="265"/>
            <ac:spMk id="66" creationId="{B0792D4F-247E-46FE-85FC-881DEFA41D94}"/>
          </ac:spMkLst>
        </pc:spChg>
        <pc:spChg chg="add del">
          <ac:chgData name="Hale, Kshea | APHL" userId="S::kshea.hale@aphl.org::afe87454-7030-47b5-9ec6-d894565524a0" providerId="AD" clId="Web-{803732E3-4BF7-4AC7-B585-C3D206D16E1E}" dt="2022-01-31T20:16:10.092" v="120"/>
          <ac:spMkLst>
            <pc:docMk/>
            <pc:sldMk cId="664999931" sldId="265"/>
            <ac:spMk id="67" creationId="{FA3CD3A3-D3C1-4567-BEC0-3A50E9A3A630}"/>
          </ac:spMkLst>
        </pc:spChg>
        <pc:spChg chg="add del">
          <ac:chgData name="Hale, Kshea | APHL" userId="S::kshea.hale@aphl.org::afe87454-7030-47b5-9ec6-d894565524a0" providerId="AD" clId="Web-{803732E3-4BF7-4AC7-B585-C3D206D16E1E}" dt="2022-01-31T20:37:06.241" v="158"/>
          <ac:spMkLst>
            <pc:docMk/>
            <pc:sldMk cId="664999931" sldId="265"/>
            <ac:spMk id="73" creationId="{1A95671B-3CC6-4792-9114-B74FAEA224E6}"/>
          </ac:spMkLst>
        </pc:spChg>
        <pc:spChg chg="add">
          <ac:chgData name="Hale, Kshea | APHL" userId="S::kshea.hale@aphl.org::afe87454-7030-47b5-9ec6-d894565524a0" providerId="AD" clId="Web-{803732E3-4BF7-4AC7-B585-C3D206D16E1E}" dt="2022-01-31T20:37:06.241" v="158"/>
          <ac:spMkLst>
            <pc:docMk/>
            <pc:sldMk cId="664999931" sldId="265"/>
            <ac:spMk id="75" creationId="{1A95671B-3CC6-4792-9114-B74FAEA224E6}"/>
          </ac:spMkLst>
        </pc:spChg>
        <pc:spChg chg="add del">
          <ac:chgData name="Hale, Kshea | APHL" userId="S::kshea.hale@aphl.org::afe87454-7030-47b5-9ec6-d894565524a0" providerId="AD" clId="Web-{803732E3-4BF7-4AC7-B585-C3D206D16E1E}" dt="2022-01-31T20:34:58.331" v="145"/>
          <ac:spMkLst>
            <pc:docMk/>
            <pc:sldMk cId="664999931" sldId="265"/>
            <ac:spMk id="78" creationId="{D19BB8BE-1351-4D9B-B761-F84A0B5B6519}"/>
          </ac:spMkLst>
        </pc:spChg>
        <pc:spChg chg="add del">
          <ac:chgData name="Hale, Kshea | APHL" userId="S::kshea.hale@aphl.org::afe87454-7030-47b5-9ec6-d894565524a0" providerId="AD" clId="Web-{803732E3-4BF7-4AC7-B585-C3D206D16E1E}" dt="2022-01-31T20:35:13.675" v="147"/>
          <ac:spMkLst>
            <pc:docMk/>
            <pc:sldMk cId="664999931" sldId="265"/>
            <ac:spMk id="80" creationId="{A27B6159-7734-4564-9E0F-C4BC43C36E52}"/>
          </ac:spMkLst>
        </pc:spChg>
        <pc:spChg chg="add del">
          <ac:chgData name="Hale, Kshea | APHL" userId="S::kshea.hale@aphl.org::afe87454-7030-47b5-9ec6-d894565524a0" providerId="AD" clId="Web-{803732E3-4BF7-4AC7-B585-C3D206D16E1E}" dt="2022-01-31T20:35:13.675" v="147"/>
          <ac:spMkLst>
            <pc:docMk/>
            <pc:sldMk cId="664999931" sldId="265"/>
            <ac:spMk id="81" creationId="{9B76D444-2756-434F-AE61-96D69830C13E}"/>
          </ac:spMkLst>
        </pc:spChg>
        <pc:picChg chg="mod ord">
          <ac:chgData name="Hale, Kshea | APHL" userId="S::kshea.hale@aphl.org::afe87454-7030-47b5-9ec6-d894565524a0" providerId="AD" clId="Web-{803732E3-4BF7-4AC7-B585-C3D206D16E1E}" dt="2022-01-31T20:38:33.385" v="169" actId="14100"/>
          <ac:picMkLst>
            <pc:docMk/>
            <pc:sldMk cId="664999931" sldId="265"/>
            <ac:picMk id="18" creationId="{00000000-0000-0000-0000-000000000000}"/>
          </ac:picMkLst>
        </pc:picChg>
        <pc:cxnChg chg="add del">
          <ac:chgData name="Hale, Kshea | APHL" userId="S::kshea.hale@aphl.org::afe87454-7030-47b5-9ec6-d894565524a0" providerId="AD" clId="Web-{803732E3-4BF7-4AC7-B585-C3D206D16E1E}" dt="2022-01-31T20:16:10.092" v="120"/>
          <ac:cxnSpMkLst>
            <pc:docMk/>
            <pc:sldMk cId="664999931" sldId="265"/>
            <ac:cxnSpMk id="68" creationId="{B56D13EF-D431-4D0F-BFFC-1B5A686FF9BD}"/>
          </ac:cxnSpMkLst>
        </pc:cxnChg>
        <pc:cxnChg chg="add del">
          <ac:chgData name="Hale, Kshea | APHL" userId="S::kshea.hale@aphl.org::afe87454-7030-47b5-9ec6-d894565524a0" providerId="AD" clId="Web-{803732E3-4BF7-4AC7-B585-C3D206D16E1E}" dt="2022-01-31T20:35:13.675" v="147"/>
          <ac:cxnSpMkLst>
            <pc:docMk/>
            <pc:sldMk cId="664999931" sldId="265"/>
            <ac:cxnSpMk id="82" creationId="{E2FFB46B-05BC-4950-B18A-9593FDAE6ED7}"/>
          </ac:cxnSpMkLst>
        </pc:cxnChg>
      </pc:sldChg>
      <pc:sldChg chg="modSp del mod modClrScheme chgLayout">
        <pc:chgData name="Hale, Kshea | APHL" userId="S::kshea.hale@aphl.org::afe87454-7030-47b5-9ec6-d894565524a0" providerId="AD" clId="Web-{803732E3-4BF7-4AC7-B585-C3D206D16E1E}" dt="2022-01-31T20:52:00.098" v="230"/>
        <pc:sldMkLst>
          <pc:docMk/>
          <pc:sldMk cId="345336353" sldId="266"/>
        </pc:sldMkLst>
        <pc:spChg chg="mod ord">
          <ac:chgData name="Hale, Kshea | APHL" userId="S::kshea.hale@aphl.org::afe87454-7030-47b5-9ec6-d894565524a0" providerId="AD" clId="Web-{803732E3-4BF7-4AC7-B585-C3D206D16E1E}" dt="2022-01-31T20:12:45.929" v="104"/>
          <ac:spMkLst>
            <pc:docMk/>
            <pc:sldMk cId="345336353" sldId="266"/>
            <ac:spMk id="2" creationId="{00000000-0000-0000-0000-000000000000}"/>
          </ac:spMkLst>
        </pc:spChg>
      </pc:sldChg>
      <pc:sldChg chg="addSp delSp modSp mod setBg modClrScheme chgLayout">
        <pc:chgData name="Hale, Kshea | APHL" userId="S::kshea.hale@aphl.org::afe87454-7030-47b5-9ec6-d894565524a0" providerId="AD" clId="Web-{803732E3-4BF7-4AC7-B585-C3D206D16E1E}" dt="2022-01-31T20:46:59.479" v="221"/>
        <pc:sldMkLst>
          <pc:docMk/>
          <pc:sldMk cId="2637368207" sldId="267"/>
        </pc:sldMkLst>
        <pc:spChg chg="mod ord">
          <ac:chgData name="Hale, Kshea | APHL" userId="S::kshea.hale@aphl.org::afe87454-7030-47b5-9ec6-d894565524a0" providerId="AD" clId="Web-{803732E3-4BF7-4AC7-B585-C3D206D16E1E}" dt="2022-01-31T20:46:59.479" v="221"/>
          <ac:spMkLst>
            <pc:docMk/>
            <pc:sldMk cId="2637368207" sldId="267"/>
            <ac:spMk id="2" creationId="{00000000-0000-0000-0000-000000000000}"/>
          </ac:spMkLst>
        </pc:spChg>
        <pc:spChg chg="mod ord">
          <ac:chgData name="Hale, Kshea | APHL" userId="S::kshea.hale@aphl.org::afe87454-7030-47b5-9ec6-d894565524a0" providerId="AD" clId="Web-{803732E3-4BF7-4AC7-B585-C3D206D16E1E}" dt="2022-01-31T20:46:59.479" v="221"/>
          <ac:spMkLst>
            <pc:docMk/>
            <pc:sldMk cId="2637368207" sldId="267"/>
            <ac:spMk id="3" creationId="{00000000-0000-0000-0000-000000000000}"/>
          </ac:spMkLst>
        </pc:spChg>
        <pc:spChg chg="add del">
          <ac:chgData name="Hale, Kshea | APHL" userId="S::kshea.hale@aphl.org::afe87454-7030-47b5-9ec6-d894565524a0" providerId="AD" clId="Web-{803732E3-4BF7-4AC7-B585-C3D206D16E1E}" dt="2022-01-31T20:46:59.479" v="221"/>
          <ac:spMkLst>
            <pc:docMk/>
            <pc:sldMk cId="2637368207" sldId="267"/>
            <ac:spMk id="8" creationId="{1C4A7C96-9E71-4CE8-ADCD-504C0D522B89}"/>
          </ac:spMkLst>
        </pc:spChg>
      </pc:sldChg>
      <pc:sldChg chg="modSp mod modClrScheme chgLayout">
        <pc:chgData name="Hale, Kshea | APHL" userId="S::kshea.hale@aphl.org::afe87454-7030-47b5-9ec6-d894565524a0" providerId="AD" clId="Web-{803732E3-4BF7-4AC7-B585-C3D206D16E1E}" dt="2022-01-31T21:33:58.816" v="294" actId="14100"/>
        <pc:sldMkLst>
          <pc:docMk/>
          <pc:sldMk cId="3566959012" sldId="268"/>
        </pc:sldMkLst>
        <pc:spChg chg="mod ord">
          <ac:chgData name="Hale, Kshea | APHL" userId="S::kshea.hale@aphl.org::afe87454-7030-47b5-9ec6-d894565524a0" providerId="AD" clId="Web-{803732E3-4BF7-4AC7-B585-C3D206D16E1E}" dt="2022-01-31T20:12:45.929" v="104"/>
          <ac:spMkLst>
            <pc:docMk/>
            <pc:sldMk cId="3566959012" sldId="268"/>
            <ac:spMk id="2" creationId="{00000000-0000-0000-0000-000000000000}"/>
          </ac:spMkLst>
        </pc:spChg>
        <pc:picChg chg="mod">
          <ac:chgData name="Hale, Kshea | APHL" userId="S::kshea.hale@aphl.org::afe87454-7030-47b5-9ec6-d894565524a0" providerId="AD" clId="Web-{803732E3-4BF7-4AC7-B585-C3D206D16E1E}" dt="2022-01-31T21:33:58.816" v="294" actId="14100"/>
          <ac:picMkLst>
            <pc:docMk/>
            <pc:sldMk cId="3566959012" sldId="268"/>
            <ac:picMk id="3" creationId="{00000000-0000-0000-0000-000000000000}"/>
          </ac:picMkLst>
        </pc:picChg>
      </pc:sldChg>
      <pc:sldChg chg="modSp mod modClrScheme chgLayout">
        <pc:chgData name="Hale, Kshea | APHL" userId="S::kshea.hale@aphl.org::afe87454-7030-47b5-9ec6-d894565524a0" providerId="AD" clId="Web-{803732E3-4BF7-4AC7-B585-C3D206D16E1E}" dt="2022-01-31T20:54:15.743" v="233" actId="20577"/>
        <pc:sldMkLst>
          <pc:docMk/>
          <pc:sldMk cId="928724319" sldId="269"/>
        </pc:sldMkLst>
        <pc:spChg chg="mod ord">
          <ac:chgData name="Hale, Kshea | APHL" userId="S::kshea.hale@aphl.org::afe87454-7030-47b5-9ec6-d894565524a0" providerId="AD" clId="Web-{803732E3-4BF7-4AC7-B585-C3D206D16E1E}" dt="2022-01-31T20:54:15.743" v="233" actId="20577"/>
          <ac:spMkLst>
            <pc:docMk/>
            <pc:sldMk cId="928724319" sldId="269"/>
            <ac:spMk id="4" creationId="{00000000-0000-0000-0000-000000000000}"/>
          </ac:spMkLst>
        </pc:spChg>
      </pc:sldChg>
      <pc:sldChg chg="addSp delSp modSp mod setBg modClrScheme chgLayout">
        <pc:chgData name="Hale, Kshea | APHL" userId="S::kshea.hale@aphl.org::afe87454-7030-47b5-9ec6-d894565524a0" providerId="AD" clId="Web-{803732E3-4BF7-4AC7-B585-C3D206D16E1E}" dt="2022-01-31T21:31:42.405" v="288"/>
        <pc:sldMkLst>
          <pc:docMk/>
          <pc:sldMk cId="266529444" sldId="270"/>
        </pc:sldMkLst>
        <pc:spChg chg="mod ord">
          <ac:chgData name="Hale, Kshea | APHL" userId="S::kshea.hale@aphl.org::afe87454-7030-47b5-9ec6-d894565524a0" providerId="AD" clId="Web-{803732E3-4BF7-4AC7-B585-C3D206D16E1E}" dt="2022-01-31T21:31:42.405" v="288"/>
          <ac:spMkLst>
            <pc:docMk/>
            <pc:sldMk cId="266529444" sldId="270"/>
            <ac:spMk id="4" creationId="{00000000-0000-0000-0000-000000000000}"/>
          </ac:spMkLst>
        </pc:spChg>
        <pc:spChg chg="mod ord">
          <ac:chgData name="Hale, Kshea | APHL" userId="S::kshea.hale@aphl.org::afe87454-7030-47b5-9ec6-d894565524a0" providerId="AD" clId="Web-{803732E3-4BF7-4AC7-B585-C3D206D16E1E}" dt="2022-01-31T21:31:42.405" v="288"/>
          <ac:spMkLst>
            <pc:docMk/>
            <pc:sldMk cId="266529444" sldId="270"/>
            <ac:spMk id="5" creationId="{00000000-0000-0000-0000-000000000000}"/>
          </ac:spMkLst>
        </pc:spChg>
        <pc:spChg chg="add del">
          <ac:chgData name="Hale, Kshea | APHL" userId="S::kshea.hale@aphl.org::afe87454-7030-47b5-9ec6-d894565524a0" providerId="AD" clId="Web-{803732E3-4BF7-4AC7-B585-C3D206D16E1E}" dt="2022-01-31T21:31:42.405" v="288"/>
          <ac:spMkLst>
            <pc:docMk/>
            <pc:sldMk cId="266529444" sldId="270"/>
            <ac:spMk id="10" creationId="{F98ED85F-DCEE-4B50-802E-71A6E3E12B04}"/>
          </ac:spMkLst>
        </pc:spChg>
        <pc:cxnChg chg="add del">
          <ac:chgData name="Hale, Kshea | APHL" userId="S::kshea.hale@aphl.org::afe87454-7030-47b5-9ec6-d894565524a0" providerId="AD" clId="Web-{803732E3-4BF7-4AC7-B585-C3D206D16E1E}" dt="2022-01-31T21:31:42.405" v="288"/>
          <ac:cxnSpMkLst>
            <pc:docMk/>
            <pc:sldMk cId="266529444" sldId="270"/>
            <ac:cxnSpMk id="12" creationId="{E8E35B83-1EC3-4F87-9D54-D863463351B9}"/>
          </ac:cxnSpMkLst>
        </pc:cxnChg>
      </pc:sldChg>
      <pc:sldChg chg="addSp delSp modSp mod setBg modClrScheme chgLayout">
        <pc:chgData name="Hale, Kshea | APHL" userId="S::kshea.hale@aphl.org::afe87454-7030-47b5-9ec6-d894565524a0" providerId="AD" clId="Web-{803732E3-4BF7-4AC7-B585-C3D206D16E1E}" dt="2022-01-31T21:37:19.306" v="301"/>
        <pc:sldMkLst>
          <pc:docMk/>
          <pc:sldMk cId="3436534179" sldId="271"/>
        </pc:sldMkLst>
        <pc:spChg chg="mod ord">
          <ac:chgData name="Hale, Kshea | APHL" userId="S::kshea.hale@aphl.org::afe87454-7030-47b5-9ec6-d894565524a0" providerId="AD" clId="Web-{803732E3-4BF7-4AC7-B585-C3D206D16E1E}" dt="2022-01-31T21:37:19.306" v="300"/>
          <ac:spMkLst>
            <pc:docMk/>
            <pc:sldMk cId="3436534179" sldId="271"/>
            <ac:spMk id="2" creationId="{00000000-0000-0000-0000-000000000000}"/>
          </ac:spMkLst>
        </pc:spChg>
        <pc:spChg chg="add del">
          <ac:chgData name="Hale, Kshea | APHL" userId="S::kshea.hale@aphl.org::afe87454-7030-47b5-9ec6-d894565524a0" providerId="AD" clId="Web-{803732E3-4BF7-4AC7-B585-C3D206D16E1E}" dt="2022-01-31T21:36:59.587" v="296"/>
          <ac:spMkLst>
            <pc:docMk/>
            <pc:sldMk cId="3436534179" sldId="271"/>
            <ac:spMk id="9" creationId="{2B566528-1B12-4246-9431-5C2D7D081168}"/>
          </ac:spMkLst>
        </pc:spChg>
        <pc:spChg chg="add del">
          <ac:chgData name="Hale, Kshea | APHL" userId="S::kshea.hale@aphl.org::afe87454-7030-47b5-9ec6-d894565524a0" providerId="AD" clId="Web-{803732E3-4BF7-4AC7-B585-C3D206D16E1E}" dt="2022-01-31T21:36:59.587" v="296"/>
          <ac:spMkLst>
            <pc:docMk/>
            <pc:sldMk cId="3436534179" sldId="271"/>
            <ac:spMk id="11" creationId="{2E80C965-DB6D-4F81-9E9E-B027384D0BD6}"/>
          </ac:spMkLst>
        </pc:spChg>
        <pc:spChg chg="add del">
          <ac:chgData name="Hale, Kshea | APHL" userId="S::kshea.hale@aphl.org::afe87454-7030-47b5-9ec6-d894565524a0" providerId="AD" clId="Web-{803732E3-4BF7-4AC7-B585-C3D206D16E1E}" dt="2022-01-31T21:36:59.587" v="296"/>
          <ac:spMkLst>
            <pc:docMk/>
            <pc:sldMk cId="3436534179" sldId="271"/>
            <ac:spMk id="13" creationId="{A580F890-B085-4E95-96AA-55AEBEC5CE6E}"/>
          </ac:spMkLst>
        </pc:spChg>
        <pc:spChg chg="add del">
          <ac:chgData name="Hale, Kshea | APHL" userId="S::kshea.hale@aphl.org::afe87454-7030-47b5-9ec6-d894565524a0" providerId="AD" clId="Web-{803732E3-4BF7-4AC7-B585-C3D206D16E1E}" dt="2022-01-31T21:36:59.587" v="296"/>
          <ac:spMkLst>
            <pc:docMk/>
            <pc:sldMk cId="3436534179" sldId="271"/>
            <ac:spMk id="15" creationId="{D3F51FEB-38FB-4F6C-9F7B-2F2AFAB65463}"/>
          </ac:spMkLst>
        </pc:spChg>
        <pc:spChg chg="add del">
          <ac:chgData name="Hale, Kshea | APHL" userId="S::kshea.hale@aphl.org::afe87454-7030-47b5-9ec6-d894565524a0" providerId="AD" clId="Web-{803732E3-4BF7-4AC7-B585-C3D206D16E1E}" dt="2022-01-31T21:36:59.587" v="296"/>
          <ac:spMkLst>
            <pc:docMk/>
            <pc:sldMk cId="3436534179" sldId="271"/>
            <ac:spMk id="17" creationId="{1E547BA6-BAE0-43BB-A7CA-60F69CE252F0}"/>
          </ac:spMkLst>
        </pc:spChg>
        <pc:spChg chg="add del">
          <ac:chgData name="Hale, Kshea | APHL" userId="S::kshea.hale@aphl.org::afe87454-7030-47b5-9ec6-d894565524a0" providerId="AD" clId="Web-{803732E3-4BF7-4AC7-B585-C3D206D16E1E}" dt="2022-01-31T21:37:02.290" v="298"/>
          <ac:spMkLst>
            <pc:docMk/>
            <pc:sldMk cId="3436534179" sldId="271"/>
            <ac:spMk id="19" creationId="{37C89E4B-3C9F-44B9-8B86-D9E3D112D8EC}"/>
          </ac:spMkLst>
        </pc:spChg>
        <pc:spChg chg="add del">
          <ac:chgData name="Hale, Kshea | APHL" userId="S::kshea.hale@aphl.org::afe87454-7030-47b5-9ec6-d894565524a0" providerId="AD" clId="Web-{803732E3-4BF7-4AC7-B585-C3D206D16E1E}" dt="2022-01-31T21:37:19.306" v="300"/>
          <ac:spMkLst>
            <pc:docMk/>
            <pc:sldMk cId="3436534179" sldId="271"/>
            <ac:spMk id="23" creationId="{435ADAF7-9BEB-4FA3-AE9F-4CF47620EB6A}"/>
          </ac:spMkLst>
        </pc:spChg>
        <pc:spChg chg="add del">
          <ac:chgData name="Hale, Kshea | APHL" userId="S::kshea.hale@aphl.org::afe87454-7030-47b5-9ec6-d894565524a0" providerId="AD" clId="Web-{803732E3-4BF7-4AC7-B585-C3D206D16E1E}" dt="2022-01-31T21:37:19.306" v="300"/>
          <ac:spMkLst>
            <pc:docMk/>
            <pc:sldMk cId="3436534179" sldId="271"/>
            <ac:spMk id="24" creationId="{57BB0BA7-0383-4937-8874-B01AAA08E2CB}"/>
          </ac:spMkLst>
        </pc:spChg>
        <pc:spChg chg="add del">
          <ac:chgData name="Hale, Kshea | APHL" userId="S::kshea.hale@aphl.org::afe87454-7030-47b5-9ec6-d894565524a0" providerId="AD" clId="Web-{803732E3-4BF7-4AC7-B585-C3D206D16E1E}" dt="2022-01-31T21:37:19.306" v="300"/>
          <ac:spMkLst>
            <pc:docMk/>
            <pc:sldMk cId="3436534179" sldId="271"/>
            <ac:spMk id="25" creationId="{ACD3AB31-A71C-4414-BA05-CF667CBA34D2}"/>
          </ac:spMkLst>
        </pc:spChg>
        <pc:spChg chg="add">
          <ac:chgData name="Hale, Kshea | APHL" userId="S::kshea.hale@aphl.org::afe87454-7030-47b5-9ec6-d894565524a0" providerId="AD" clId="Web-{803732E3-4BF7-4AC7-B585-C3D206D16E1E}" dt="2022-01-31T21:37:19.306" v="301"/>
          <ac:spMkLst>
            <pc:docMk/>
            <pc:sldMk cId="3436534179" sldId="271"/>
            <ac:spMk id="27" creationId="{2215C6C6-E45C-4179-9FC1-E8A4C1D47430}"/>
          </ac:spMkLst>
        </pc:spChg>
        <pc:spChg chg="add">
          <ac:chgData name="Hale, Kshea | APHL" userId="S::kshea.hale@aphl.org::afe87454-7030-47b5-9ec6-d894565524a0" providerId="AD" clId="Web-{803732E3-4BF7-4AC7-B585-C3D206D16E1E}" dt="2022-01-31T21:37:19.306" v="301"/>
          <ac:spMkLst>
            <pc:docMk/>
            <pc:sldMk cId="3436534179" sldId="271"/>
            <ac:spMk id="30" creationId="{3776B14B-F2F4-4825-8DA8-8C7A0F2B3960}"/>
          </ac:spMkLst>
        </pc:spChg>
        <pc:grpChg chg="add">
          <ac:chgData name="Hale, Kshea | APHL" userId="S::kshea.hale@aphl.org::afe87454-7030-47b5-9ec6-d894565524a0" providerId="AD" clId="Web-{803732E3-4BF7-4AC7-B585-C3D206D16E1E}" dt="2022-01-31T21:37:19.306" v="301"/>
          <ac:grpSpMkLst>
            <pc:docMk/>
            <pc:sldMk cId="3436534179" sldId="271"/>
            <ac:grpSpMk id="28" creationId="{5FE9FE4C-C9E0-4C54-8010-EA9D29CD4D59}"/>
          </ac:grpSpMkLst>
        </pc:grpChg>
        <pc:graphicFrameChg chg="mod modGraphic">
          <ac:chgData name="Hale, Kshea | APHL" userId="S::kshea.hale@aphl.org::afe87454-7030-47b5-9ec6-d894565524a0" providerId="AD" clId="Web-{803732E3-4BF7-4AC7-B585-C3D206D16E1E}" dt="2022-01-31T21:37:19.306" v="300"/>
          <ac:graphicFrameMkLst>
            <pc:docMk/>
            <pc:sldMk cId="3436534179" sldId="271"/>
            <ac:graphicFrameMk id="4" creationId="{00000000-0000-0000-0000-000000000000}"/>
          </ac:graphicFrameMkLst>
        </pc:graphicFrameChg>
        <pc:cxnChg chg="add del">
          <ac:chgData name="Hale, Kshea | APHL" userId="S::kshea.hale@aphl.org::afe87454-7030-47b5-9ec6-d894565524a0" providerId="AD" clId="Web-{803732E3-4BF7-4AC7-B585-C3D206D16E1E}" dt="2022-01-31T21:37:02.290" v="298"/>
          <ac:cxnSpMkLst>
            <pc:docMk/>
            <pc:sldMk cId="3436534179" sldId="271"/>
            <ac:cxnSpMk id="20" creationId="{AA2EAA10-076F-46BD-8F0F-B9A2FB77A85C}"/>
          </ac:cxnSpMkLst>
        </pc:cxnChg>
        <pc:cxnChg chg="add del">
          <ac:chgData name="Hale, Kshea | APHL" userId="S::kshea.hale@aphl.org::afe87454-7030-47b5-9ec6-d894565524a0" providerId="AD" clId="Web-{803732E3-4BF7-4AC7-B585-C3D206D16E1E}" dt="2022-01-31T21:37:02.290" v="298"/>
          <ac:cxnSpMkLst>
            <pc:docMk/>
            <pc:sldMk cId="3436534179" sldId="271"/>
            <ac:cxnSpMk id="21" creationId="{D891E407-403B-4764-86C9-33A56D3BCAA3}"/>
          </ac:cxnSpMkLst>
        </pc:cxnChg>
      </pc:sldChg>
      <pc:sldChg chg="addSp modSp mod setBg modClrScheme chgLayout">
        <pc:chgData name="Hale, Kshea | APHL" userId="S::kshea.hale@aphl.org::afe87454-7030-47b5-9ec6-d894565524a0" providerId="AD" clId="Web-{803732E3-4BF7-4AC7-B585-C3D206D16E1E}" dt="2022-01-31T21:32:32.594" v="290" actId="20577"/>
        <pc:sldMkLst>
          <pc:docMk/>
          <pc:sldMk cId="2147885594" sldId="272"/>
        </pc:sldMkLst>
        <pc:spChg chg="mod ord">
          <ac:chgData name="Hale, Kshea | APHL" userId="S::kshea.hale@aphl.org::afe87454-7030-47b5-9ec6-d894565524a0" providerId="AD" clId="Web-{803732E3-4BF7-4AC7-B585-C3D206D16E1E}" dt="2022-01-31T21:32:32.594" v="290" actId="20577"/>
          <ac:spMkLst>
            <pc:docMk/>
            <pc:sldMk cId="2147885594" sldId="272"/>
            <ac:spMk id="2" creationId="{00000000-0000-0000-0000-000000000000}"/>
          </ac:spMkLst>
        </pc:spChg>
        <pc:spChg chg="add">
          <ac:chgData name="Hale, Kshea | APHL" userId="S::kshea.hale@aphl.org::afe87454-7030-47b5-9ec6-d894565524a0" providerId="AD" clId="Web-{803732E3-4BF7-4AC7-B585-C3D206D16E1E}" dt="2022-01-31T21:32:17.093" v="289"/>
          <ac:spMkLst>
            <pc:docMk/>
            <pc:sldMk cId="2147885594" sldId="272"/>
            <ac:spMk id="72" creationId="{6C4028FD-8BAA-4A19-BFDE-594D991B7552}"/>
          </ac:spMkLst>
        </pc:spChg>
        <pc:grpChg chg="mod">
          <ac:chgData name="Hale, Kshea | APHL" userId="S::kshea.hale@aphl.org::afe87454-7030-47b5-9ec6-d894565524a0" providerId="AD" clId="Web-{803732E3-4BF7-4AC7-B585-C3D206D16E1E}" dt="2022-01-31T21:32:17.093" v="289"/>
          <ac:grpSpMkLst>
            <pc:docMk/>
            <pc:sldMk cId="2147885594" sldId="272"/>
            <ac:grpSpMk id="4" creationId="{00000000-0000-0000-0000-000000000000}"/>
          </ac:grpSpMkLst>
        </pc:grpChg>
      </pc:sldChg>
      <pc:sldChg chg="addSp delSp modSp mod setBg modClrScheme addCm delCm chgLayout">
        <pc:chgData name="Hale, Kshea | APHL" userId="S::kshea.hale@aphl.org::afe87454-7030-47b5-9ec6-d894565524a0" providerId="AD" clId="Web-{803732E3-4BF7-4AC7-B585-C3D206D16E1E}" dt="2022-01-31T21:38:59.091" v="309" actId="1076"/>
        <pc:sldMkLst>
          <pc:docMk/>
          <pc:sldMk cId="3612995201" sldId="273"/>
        </pc:sldMkLst>
        <pc:spChg chg="mod ord">
          <ac:chgData name="Hale, Kshea | APHL" userId="S::kshea.hale@aphl.org::afe87454-7030-47b5-9ec6-d894565524a0" providerId="AD" clId="Web-{803732E3-4BF7-4AC7-B585-C3D206D16E1E}" dt="2022-01-31T21:28:26.820" v="275"/>
          <ac:spMkLst>
            <pc:docMk/>
            <pc:sldMk cId="3612995201" sldId="273"/>
            <ac:spMk id="2" creationId="{00000000-0000-0000-0000-000000000000}"/>
          </ac:spMkLst>
        </pc:spChg>
        <pc:spChg chg="del mod ord">
          <ac:chgData name="Hale, Kshea | APHL" userId="S::kshea.hale@aphl.org::afe87454-7030-47b5-9ec6-d894565524a0" providerId="AD" clId="Web-{803732E3-4BF7-4AC7-B585-C3D206D16E1E}" dt="2022-01-31T21:23:44.561" v="235"/>
          <ac:spMkLst>
            <pc:docMk/>
            <pc:sldMk cId="3612995201" sldId="273"/>
            <ac:spMk id="3" creationId="{00000000-0000-0000-0000-000000000000}"/>
          </ac:spMkLst>
        </pc:spChg>
        <pc:spChg chg="add del mod">
          <ac:chgData name="Hale, Kshea | APHL" userId="S::kshea.hale@aphl.org::afe87454-7030-47b5-9ec6-d894565524a0" providerId="AD" clId="Web-{803732E3-4BF7-4AC7-B585-C3D206D16E1E}" dt="2022-01-31T21:23:49.358" v="236"/>
          <ac:spMkLst>
            <pc:docMk/>
            <pc:sldMk cId="3612995201" sldId="273"/>
            <ac:spMk id="5" creationId="{D9F7DCC1-B124-4943-A324-C91DE9F4D739}"/>
          </ac:spMkLst>
        </pc:spChg>
        <pc:spChg chg="add del">
          <ac:chgData name="Hale, Kshea | APHL" userId="S::kshea.hale@aphl.org::afe87454-7030-47b5-9ec6-d894565524a0" providerId="AD" clId="Web-{803732E3-4BF7-4AC7-B585-C3D206D16E1E}" dt="2022-01-31T21:24:28.875" v="244"/>
          <ac:spMkLst>
            <pc:docMk/>
            <pc:sldMk cId="3612995201" sldId="273"/>
            <ac:spMk id="8" creationId="{37C89E4B-3C9F-44B9-8B86-D9E3D112D8EC}"/>
          </ac:spMkLst>
        </pc:spChg>
        <pc:spChg chg="add del">
          <ac:chgData name="Hale, Kshea | APHL" userId="S::kshea.hale@aphl.org::afe87454-7030-47b5-9ec6-d894565524a0" providerId="AD" clId="Web-{803732E3-4BF7-4AC7-B585-C3D206D16E1E}" dt="2022-01-31T21:24:06.937" v="240"/>
          <ac:spMkLst>
            <pc:docMk/>
            <pc:sldMk cId="3612995201" sldId="273"/>
            <ac:spMk id="11" creationId="{68AF5748-FED8-45BA-8631-26D1D10F3246}"/>
          </ac:spMkLst>
        </pc:spChg>
        <pc:spChg chg="add del">
          <ac:chgData name="Hale, Kshea | APHL" userId="S::kshea.hale@aphl.org::afe87454-7030-47b5-9ec6-d894565524a0" providerId="AD" clId="Web-{803732E3-4BF7-4AC7-B585-C3D206D16E1E}" dt="2022-01-31T21:24:40.282" v="246"/>
          <ac:spMkLst>
            <pc:docMk/>
            <pc:sldMk cId="3612995201" sldId="273"/>
            <ac:spMk id="12" creationId="{E70372AA-12E1-4094-B31A-1B0F57FC3E78}"/>
          </ac:spMkLst>
        </pc:spChg>
        <pc:spChg chg="add del">
          <ac:chgData name="Hale, Kshea | APHL" userId="S::kshea.hale@aphl.org::afe87454-7030-47b5-9ec6-d894565524a0" providerId="AD" clId="Web-{803732E3-4BF7-4AC7-B585-C3D206D16E1E}" dt="2022-01-31T21:24:06.937" v="240"/>
          <ac:spMkLst>
            <pc:docMk/>
            <pc:sldMk cId="3612995201" sldId="273"/>
            <ac:spMk id="13" creationId="{AF2F604E-43BE-4DC3-B983-E071523364F8}"/>
          </ac:spMkLst>
        </pc:spChg>
        <pc:spChg chg="add del">
          <ac:chgData name="Hale, Kshea | APHL" userId="S::kshea.hale@aphl.org::afe87454-7030-47b5-9ec6-d894565524a0" providerId="AD" clId="Web-{803732E3-4BF7-4AC7-B585-C3D206D16E1E}" dt="2022-01-31T21:24:40.282" v="246"/>
          <ac:spMkLst>
            <pc:docMk/>
            <pc:sldMk cId="3612995201" sldId="273"/>
            <ac:spMk id="14" creationId="{AA61CCAC-6875-474C-8E9E-F57ABF078C2B}"/>
          </ac:spMkLst>
        </pc:spChg>
        <pc:spChg chg="add del">
          <ac:chgData name="Hale, Kshea | APHL" userId="S::kshea.hale@aphl.org::afe87454-7030-47b5-9ec6-d894565524a0" providerId="AD" clId="Web-{803732E3-4BF7-4AC7-B585-C3D206D16E1E}" dt="2022-01-31T21:24:06.937" v="240"/>
          <ac:spMkLst>
            <pc:docMk/>
            <pc:sldMk cId="3612995201" sldId="273"/>
            <ac:spMk id="15" creationId="{08C9B587-E65E-4B52-B37C-ABEBB6E87928}"/>
          </ac:spMkLst>
        </pc:spChg>
        <pc:spChg chg="add del">
          <ac:chgData name="Hale, Kshea | APHL" userId="S::kshea.hale@aphl.org::afe87454-7030-47b5-9ec6-d894565524a0" providerId="AD" clId="Web-{803732E3-4BF7-4AC7-B585-C3D206D16E1E}" dt="2022-01-31T21:24:40.282" v="246"/>
          <ac:spMkLst>
            <pc:docMk/>
            <pc:sldMk cId="3612995201" sldId="273"/>
            <ac:spMk id="16" creationId="{5683D043-25BB-4AC9-8130-641179672614}"/>
          </ac:spMkLst>
        </pc:spChg>
        <pc:spChg chg="add del">
          <ac:chgData name="Hale, Kshea | APHL" userId="S::kshea.hale@aphl.org::afe87454-7030-47b5-9ec6-d894565524a0" providerId="AD" clId="Web-{803732E3-4BF7-4AC7-B585-C3D206D16E1E}" dt="2022-01-31T21:28:26.820" v="275"/>
          <ac:spMkLst>
            <pc:docMk/>
            <pc:sldMk cId="3612995201" sldId="273"/>
            <ac:spMk id="18" creationId="{53F29798-D584-4792-9B62-3F5F5C36D619}"/>
          </ac:spMkLst>
        </pc:spChg>
        <pc:picChg chg="add mod">
          <ac:chgData name="Hale, Kshea | APHL" userId="S::kshea.hale@aphl.org::afe87454-7030-47b5-9ec6-d894565524a0" providerId="AD" clId="Web-{803732E3-4BF7-4AC7-B585-C3D206D16E1E}" dt="2022-01-31T21:38:59.091" v="309" actId="1076"/>
          <ac:picMkLst>
            <pc:docMk/>
            <pc:sldMk cId="3612995201" sldId="273"/>
            <ac:picMk id="6" creationId="{701D5F1C-7A73-436C-8FCA-E0B273803D0A}"/>
          </ac:picMkLst>
        </pc:picChg>
        <pc:cxnChg chg="add del">
          <ac:chgData name="Hale, Kshea | APHL" userId="S::kshea.hale@aphl.org::afe87454-7030-47b5-9ec6-d894565524a0" providerId="AD" clId="Web-{803732E3-4BF7-4AC7-B585-C3D206D16E1E}" dt="2022-01-31T21:24:28.875" v="244"/>
          <ac:cxnSpMkLst>
            <pc:docMk/>
            <pc:sldMk cId="3612995201" sldId="273"/>
            <ac:cxnSpMk id="9" creationId="{AA2EAA10-076F-46BD-8F0F-B9A2FB77A85C}"/>
          </ac:cxnSpMkLst>
        </pc:cxnChg>
        <pc:cxnChg chg="add del">
          <ac:chgData name="Hale, Kshea | APHL" userId="S::kshea.hale@aphl.org::afe87454-7030-47b5-9ec6-d894565524a0" providerId="AD" clId="Web-{803732E3-4BF7-4AC7-B585-C3D206D16E1E}" dt="2022-01-31T21:24:28.875" v="244"/>
          <ac:cxnSpMkLst>
            <pc:docMk/>
            <pc:sldMk cId="3612995201" sldId="273"/>
            <ac:cxnSpMk id="10" creationId="{D891E407-403B-4764-86C9-33A56D3BCAA3}"/>
          </ac:cxnSpMkLst>
        </pc:cxnChg>
      </pc:sldChg>
      <pc:sldChg chg="addSp delSp modSp mod setBg modClrScheme chgLayout">
        <pc:chgData name="Hale, Kshea | APHL" userId="S::kshea.hale@aphl.org::afe87454-7030-47b5-9ec6-d894565524a0" providerId="AD" clId="Web-{803732E3-4BF7-4AC7-B585-C3D206D16E1E}" dt="2022-01-31T21:42:46.614" v="326" actId="20577"/>
        <pc:sldMkLst>
          <pc:docMk/>
          <pc:sldMk cId="3121521166" sldId="274"/>
        </pc:sldMkLst>
        <pc:spChg chg="mod ord">
          <ac:chgData name="Hale, Kshea | APHL" userId="S::kshea.hale@aphl.org::afe87454-7030-47b5-9ec6-d894565524a0" providerId="AD" clId="Web-{803732E3-4BF7-4AC7-B585-C3D206D16E1E}" dt="2022-01-31T21:42:10.066" v="323"/>
          <ac:spMkLst>
            <pc:docMk/>
            <pc:sldMk cId="3121521166" sldId="274"/>
            <ac:spMk id="2" creationId="{00000000-0000-0000-0000-000000000000}"/>
          </ac:spMkLst>
        </pc:spChg>
        <pc:spChg chg="mod ord">
          <ac:chgData name="Hale, Kshea | APHL" userId="S::kshea.hale@aphl.org::afe87454-7030-47b5-9ec6-d894565524a0" providerId="AD" clId="Web-{803732E3-4BF7-4AC7-B585-C3D206D16E1E}" dt="2022-01-31T21:42:46.614" v="326" actId="20577"/>
          <ac:spMkLst>
            <pc:docMk/>
            <pc:sldMk cId="3121521166" sldId="274"/>
            <ac:spMk id="3" creationId="{00000000-0000-0000-0000-000000000000}"/>
          </ac:spMkLst>
        </pc:spChg>
        <pc:spChg chg="add del">
          <ac:chgData name="Hale, Kshea | APHL" userId="S::kshea.hale@aphl.org::afe87454-7030-47b5-9ec6-d894565524a0" providerId="AD" clId="Web-{803732E3-4BF7-4AC7-B585-C3D206D16E1E}" dt="2022-01-31T21:42:10.066" v="323"/>
          <ac:spMkLst>
            <pc:docMk/>
            <pc:sldMk cId="3121521166" sldId="274"/>
            <ac:spMk id="8" creationId="{96CF2A2B-0745-440C-9224-C5C6A0A4286F}"/>
          </ac:spMkLst>
        </pc:spChg>
      </pc:sldChg>
      <pc:sldChg chg="modSp mod modClrScheme chgLayout">
        <pc:chgData name="Hale, Kshea | APHL" userId="S::kshea.hale@aphl.org::afe87454-7030-47b5-9ec6-d894565524a0" providerId="AD" clId="Web-{803732E3-4BF7-4AC7-B585-C3D206D16E1E}" dt="2022-01-31T20:12:45.929" v="104"/>
        <pc:sldMkLst>
          <pc:docMk/>
          <pc:sldMk cId="3927511330" sldId="275"/>
        </pc:sldMkLst>
        <pc:spChg chg="mod ord">
          <ac:chgData name="Hale, Kshea | APHL" userId="S::kshea.hale@aphl.org::afe87454-7030-47b5-9ec6-d894565524a0" providerId="AD" clId="Web-{803732E3-4BF7-4AC7-B585-C3D206D16E1E}" dt="2022-01-31T20:12:45.929" v="104"/>
          <ac:spMkLst>
            <pc:docMk/>
            <pc:sldMk cId="3927511330" sldId="275"/>
            <ac:spMk id="2" creationId="{00000000-0000-0000-0000-000000000000}"/>
          </ac:spMkLst>
        </pc:spChg>
        <pc:graphicFrameChg chg="mod ord">
          <ac:chgData name="Hale, Kshea | APHL" userId="S::kshea.hale@aphl.org::afe87454-7030-47b5-9ec6-d894565524a0" providerId="AD" clId="Web-{803732E3-4BF7-4AC7-B585-C3D206D16E1E}" dt="2022-01-31T20:12:45.929" v="104"/>
          <ac:graphicFrameMkLst>
            <pc:docMk/>
            <pc:sldMk cId="3927511330" sldId="275"/>
            <ac:graphicFrameMk id="4" creationId="{00000000-0000-0000-0000-000000000000}"/>
          </ac:graphicFrameMkLst>
        </pc:graphicFrameChg>
      </pc:sldChg>
      <pc:sldChg chg="modSp mod modClrScheme chgLayout">
        <pc:chgData name="Hale, Kshea | APHL" userId="S::kshea.hale@aphl.org::afe87454-7030-47b5-9ec6-d894565524a0" providerId="AD" clId="Web-{803732E3-4BF7-4AC7-B585-C3D206D16E1E}" dt="2022-01-31T20:12:45.929" v="104"/>
        <pc:sldMkLst>
          <pc:docMk/>
          <pc:sldMk cId="271741626" sldId="276"/>
        </pc:sldMkLst>
        <pc:spChg chg="mod ord">
          <ac:chgData name="Hale, Kshea | APHL" userId="S::kshea.hale@aphl.org::afe87454-7030-47b5-9ec6-d894565524a0" providerId="AD" clId="Web-{803732E3-4BF7-4AC7-B585-C3D206D16E1E}" dt="2022-01-31T20:12:45.929" v="104"/>
          <ac:spMkLst>
            <pc:docMk/>
            <pc:sldMk cId="271741626" sldId="276"/>
            <ac:spMk id="2" creationId="{00000000-0000-0000-0000-000000000000}"/>
          </ac:spMkLst>
        </pc:spChg>
        <pc:picChg chg="mod ord">
          <ac:chgData name="Hale, Kshea | APHL" userId="S::kshea.hale@aphl.org::afe87454-7030-47b5-9ec6-d894565524a0" providerId="AD" clId="Web-{803732E3-4BF7-4AC7-B585-C3D206D16E1E}" dt="2022-01-31T20:12:45.929" v="104"/>
          <ac:picMkLst>
            <pc:docMk/>
            <pc:sldMk cId="271741626" sldId="276"/>
            <ac:picMk id="4" creationId="{00000000-0000-0000-0000-000000000000}"/>
          </ac:picMkLst>
        </pc:picChg>
      </pc:sldChg>
      <pc:sldChg chg="modSp mod modClrScheme chgLayout">
        <pc:chgData name="Hale, Kshea | APHL" userId="S::kshea.hale@aphl.org::afe87454-7030-47b5-9ec6-d894565524a0" providerId="AD" clId="Web-{803732E3-4BF7-4AC7-B585-C3D206D16E1E}" dt="2022-01-31T20:12:45.929" v="104"/>
        <pc:sldMkLst>
          <pc:docMk/>
          <pc:sldMk cId="762327913" sldId="277"/>
        </pc:sldMkLst>
        <pc:spChg chg="mod ord">
          <ac:chgData name="Hale, Kshea | APHL" userId="S::kshea.hale@aphl.org::afe87454-7030-47b5-9ec6-d894565524a0" providerId="AD" clId="Web-{803732E3-4BF7-4AC7-B585-C3D206D16E1E}" dt="2022-01-31T20:12:45.929" v="104"/>
          <ac:spMkLst>
            <pc:docMk/>
            <pc:sldMk cId="762327913" sldId="277"/>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762327913" sldId="277"/>
            <ac:spMk id="3"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1808861500" sldId="278"/>
        </pc:sldMkLst>
        <pc:spChg chg="mod ord">
          <ac:chgData name="Hale, Kshea | APHL" userId="S::kshea.hale@aphl.org::afe87454-7030-47b5-9ec6-d894565524a0" providerId="AD" clId="Web-{803732E3-4BF7-4AC7-B585-C3D206D16E1E}" dt="2022-01-31T20:12:45.929" v="104"/>
          <ac:spMkLst>
            <pc:docMk/>
            <pc:sldMk cId="1808861500" sldId="278"/>
            <ac:spMk id="2" creationId="{00000000-0000-0000-0000-000000000000}"/>
          </ac:spMkLst>
        </pc:spChg>
        <pc:picChg chg="mod ord">
          <ac:chgData name="Hale, Kshea | APHL" userId="S::kshea.hale@aphl.org::afe87454-7030-47b5-9ec6-d894565524a0" providerId="AD" clId="Web-{803732E3-4BF7-4AC7-B585-C3D206D16E1E}" dt="2022-01-31T20:12:45.929" v="104"/>
          <ac:picMkLst>
            <pc:docMk/>
            <pc:sldMk cId="1808861500" sldId="278"/>
            <ac:picMk id="4" creationId="{00000000-0000-0000-0000-000000000000}"/>
          </ac:picMkLst>
        </pc:picChg>
      </pc:sldChg>
      <pc:sldChg chg="modSp mod modClrScheme chgLayout">
        <pc:chgData name="Hale, Kshea | APHL" userId="S::kshea.hale@aphl.org::afe87454-7030-47b5-9ec6-d894565524a0" providerId="AD" clId="Web-{803732E3-4BF7-4AC7-B585-C3D206D16E1E}" dt="2022-01-31T20:12:45.929" v="104"/>
        <pc:sldMkLst>
          <pc:docMk/>
          <pc:sldMk cId="968222263" sldId="279"/>
        </pc:sldMkLst>
        <pc:spChg chg="mod ord">
          <ac:chgData name="Hale, Kshea | APHL" userId="S::kshea.hale@aphl.org::afe87454-7030-47b5-9ec6-d894565524a0" providerId="AD" clId="Web-{803732E3-4BF7-4AC7-B585-C3D206D16E1E}" dt="2022-01-31T20:12:45.929" v="104"/>
          <ac:spMkLst>
            <pc:docMk/>
            <pc:sldMk cId="968222263" sldId="279"/>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968222263" sldId="279"/>
            <ac:spMk id="4" creationId="{00000000-0000-0000-0000-000000000000}"/>
          </ac:spMkLst>
        </pc:spChg>
        <pc:spChg chg="mod ord">
          <ac:chgData name="Hale, Kshea | APHL" userId="S::kshea.hale@aphl.org::afe87454-7030-47b5-9ec6-d894565524a0" providerId="AD" clId="Web-{803732E3-4BF7-4AC7-B585-C3D206D16E1E}" dt="2022-01-31T20:12:45.929" v="104"/>
          <ac:spMkLst>
            <pc:docMk/>
            <pc:sldMk cId="968222263" sldId="279"/>
            <ac:spMk id="5"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1325894579" sldId="280"/>
        </pc:sldMkLst>
        <pc:spChg chg="mod ord">
          <ac:chgData name="Hale, Kshea | APHL" userId="S::kshea.hale@aphl.org::afe87454-7030-47b5-9ec6-d894565524a0" providerId="AD" clId="Web-{803732E3-4BF7-4AC7-B585-C3D206D16E1E}" dt="2022-01-31T20:12:45.929" v="104"/>
          <ac:spMkLst>
            <pc:docMk/>
            <pc:sldMk cId="1325894579" sldId="280"/>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1325894579" sldId="280"/>
            <ac:spMk id="5"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1632152928" sldId="281"/>
        </pc:sldMkLst>
        <pc:spChg chg="mod ord">
          <ac:chgData name="Hale, Kshea | APHL" userId="S::kshea.hale@aphl.org::afe87454-7030-47b5-9ec6-d894565524a0" providerId="AD" clId="Web-{803732E3-4BF7-4AC7-B585-C3D206D16E1E}" dt="2022-01-31T20:12:45.929" v="104"/>
          <ac:spMkLst>
            <pc:docMk/>
            <pc:sldMk cId="1632152928" sldId="281"/>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1632152928" sldId="281"/>
            <ac:spMk id="5"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843921647" sldId="282"/>
        </pc:sldMkLst>
        <pc:spChg chg="mod ord">
          <ac:chgData name="Hale, Kshea | APHL" userId="S::kshea.hale@aphl.org::afe87454-7030-47b5-9ec6-d894565524a0" providerId="AD" clId="Web-{803732E3-4BF7-4AC7-B585-C3D206D16E1E}" dt="2022-01-31T20:12:45.929" v="104"/>
          <ac:spMkLst>
            <pc:docMk/>
            <pc:sldMk cId="843921647" sldId="282"/>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843921647" sldId="282"/>
            <ac:spMk id="3"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743302351" sldId="283"/>
        </pc:sldMkLst>
        <pc:spChg chg="mod ord">
          <ac:chgData name="Hale, Kshea | APHL" userId="S::kshea.hale@aphl.org::afe87454-7030-47b5-9ec6-d894565524a0" providerId="AD" clId="Web-{803732E3-4BF7-4AC7-B585-C3D206D16E1E}" dt="2022-01-31T20:12:45.929" v="104"/>
          <ac:spMkLst>
            <pc:docMk/>
            <pc:sldMk cId="743302351" sldId="283"/>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743302351" sldId="283"/>
            <ac:spMk id="3"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929332942" sldId="284"/>
        </pc:sldMkLst>
        <pc:spChg chg="mod ord">
          <ac:chgData name="Hale, Kshea | APHL" userId="S::kshea.hale@aphl.org::afe87454-7030-47b5-9ec6-d894565524a0" providerId="AD" clId="Web-{803732E3-4BF7-4AC7-B585-C3D206D16E1E}" dt="2022-01-31T20:12:45.929" v="104"/>
          <ac:spMkLst>
            <pc:docMk/>
            <pc:sldMk cId="929332942" sldId="284"/>
            <ac:spMk id="2" creationId="{00000000-0000-0000-0000-000000000000}"/>
          </ac:spMkLst>
        </pc:spChg>
        <pc:graphicFrameChg chg="mod ord">
          <ac:chgData name="Hale, Kshea | APHL" userId="S::kshea.hale@aphl.org::afe87454-7030-47b5-9ec6-d894565524a0" providerId="AD" clId="Web-{803732E3-4BF7-4AC7-B585-C3D206D16E1E}" dt="2022-01-31T20:12:45.929" v="104"/>
          <ac:graphicFrameMkLst>
            <pc:docMk/>
            <pc:sldMk cId="929332942" sldId="284"/>
            <ac:graphicFrameMk id="4" creationId="{00000000-0000-0000-0000-000000000000}"/>
          </ac:graphicFrameMkLst>
        </pc:graphicFrameChg>
      </pc:sldChg>
      <pc:sldChg chg="modSp mod modClrScheme chgLayout">
        <pc:chgData name="Hale, Kshea | APHL" userId="S::kshea.hale@aphl.org::afe87454-7030-47b5-9ec6-d894565524a0" providerId="AD" clId="Web-{803732E3-4BF7-4AC7-B585-C3D206D16E1E}" dt="2022-01-31T20:12:45.929" v="104"/>
        <pc:sldMkLst>
          <pc:docMk/>
          <pc:sldMk cId="1494405011" sldId="285"/>
        </pc:sldMkLst>
        <pc:spChg chg="mod ord">
          <ac:chgData name="Hale, Kshea | APHL" userId="S::kshea.hale@aphl.org::afe87454-7030-47b5-9ec6-d894565524a0" providerId="AD" clId="Web-{803732E3-4BF7-4AC7-B585-C3D206D16E1E}" dt="2022-01-31T20:12:45.929" v="104"/>
          <ac:spMkLst>
            <pc:docMk/>
            <pc:sldMk cId="1494405011" sldId="285"/>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1494405011" sldId="285"/>
            <ac:spMk id="3" creationId="{00000000-0000-0000-0000-000000000000}"/>
          </ac:spMkLst>
        </pc:spChg>
      </pc:sldChg>
      <pc:sldChg chg="modSp mod modClrScheme chgLayout">
        <pc:chgData name="Hale, Kshea | APHL" userId="S::kshea.hale@aphl.org::afe87454-7030-47b5-9ec6-d894565524a0" providerId="AD" clId="Web-{803732E3-4BF7-4AC7-B585-C3D206D16E1E}" dt="2022-01-31T20:12:45.929" v="104"/>
        <pc:sldMkLst>
          <pc:docMk/>
          <pc:sldMk cId="3208762303" sldId="286"/>
        </pc:sldMkLst>
        <pc:spChg chg="mod ord">
          <ac:chgData name="Hale, Kshea | APHL" userId="S::kshea.hale@aphl.org::afe87454-7030-47b5-9ec6-d894565524a0" providerId="AD" clId="Web-{803732E3-4BF7-4AC7-B585-C3D206D16E1E}" dt="2022-01-31T20:12:45.929" v="104"/>
          <ac:spMkLst>
            <pc:docMk/>
            <pc:sldMk cId="3208762303" sldId="286"/>
            <ac:spMk id="2" creationId="{00000000-0000-0000-0000-000000000000}"/>
          </ac:spMkLst>
        </pc:spChg>
        <pc:spChg chg="mod ord">
          <ac:chgData name="Hale, Kshea | APHL" userId="S::kshea.hale@aphl.org::afe87454-7030-47b5-9ec6-d894565524a0" providerId="AD" clId="Web-{803732E3-4BF7-4AC7-B585-C3D206D16E1E}" dt="2022-01-31T20:12:45.929" v="104"/>
          <ac:spMkLst>
            <pc:docMk/>
            <pc:sldMk cId="3208762303" sldId="286"/>
            <ac:spMk id="3" creationId="{00000000-0000-0000-0000-000000000000}"/>
          </ac:spMkLst>
        </pc:spChg>
      </pc:sldChg>
      <pc:sldChg chg="addSp delSp modSp mod setBg modClrScheme delDesignElem chgLayout">
        <pc:chgData name="Hale, Kshea | APHL" userId="S::kshea.hale@aphl.org::afe87454-7030-47b5-9ec6-d894565524a0" providerId="AD" clId="Web-{803732E3-4BF7-4AC7-B585-C3D206D16E1E}" dt="2022-01-31T20:12:45.929" v="104"/>
        <pc:sldMkLst>
          <pc:docMk/>
          <pc:sldMk cId="3361710467" sldId="287"/>
        </pc:sldMkLst>
        <pc:spChg chg="mod ord">
          <ac:chgData name="Hale, Kshea | APHL" userId="S::kshea.hale@aphl.org::afe87454-7030-47b5-9ec6-d894565524a0" providerId="AD" clId="Web-{803732E3-4BF7-4AC7-B585-C3D206D16E1E}" dt="2022-01-31T20:12:45.929" v="104"/>
          <ac:spMkLst>
            <pc:docMk/>
            <pc:sldMk cId="3361710467" sldId="287"/>
            <ac:spMk id="2" creationId="{183C1699-15FD-4611-8A86-FE9D8079AC9B}"/>
          </ac:spMkLst>
        </pc:spChg>
        <pc:spChg chg="del mod">
          <ac:chgData name="Hale, Kshea | APHL" userId="S::kshea.hale@aphl.org::afe87454-7030-47b5-9ec6-d894565524a0" providerId="AD" clId="Web-{803732E3-4BF7-4AC7-B585-C3D206D16E1E}" dt="2022-01-31T19:55:11.676" v="8"/>
          <ac:spMkLst>
            <pc:docMk/>
            <pc:sldMk cId="3361710467" sldId="287"/>
            <ac:spMk id="3" creationId="{D0BBDF8B-D41A-43A1-B97F-DECD3A220891}"/>
          </ac:spMkLst>
        </pc:spChg>
        <pc:spChg chg="add del">
          <ac:chgData name="Hale, Kshea | APHL" userId="S::kshea.hale@aphl.org::afe87454-7030-47b5-9ec6-d894565524a0" providerId="AD" clId="Web-{803732E3-4BF7-4AC7-B585-C3D206D16E1E}" dt="2022-01-31T19:51:07.669" v="7"/>
          <ac:spMkLst>
            <pc:docMk/>
            <pc:sldMk cId="3361710467" sldId="287"/>
            <ac:spMk id="6" creationId="{C1DD1A8A-57D5-4A81-AD04-532B043C5611}"/>
          </ac:spMkLst>
        </pc:spChg>
        <pc:spChg chg="add del">
          <ac:chgData name="Hale, Kshea | APHL" userId="S::kshea.hale@aphl.org::afe87454-7030-47b5-9ec6-d894565524a0" providerId="AD" clId="Web-{803732E3-4BF7-4AC7-B585-C3D206D16E1E}" dt="2022-01-31T19:51:07.669" v="7"/>
          <ac:spMkLst>
            <pc:docMk/>
            <pc:sldMk cId="3361710467" sldId="287"/>
            <ac:spMk id="15" creationId="{007891EC-4501-44ED-A8C8-B11B6DB767AB}"/>
          </ac:spMkLst>
        </pc:spChg>
        <pc:spChg chg="add del">
          <ac:chgData name="Hale, Kshea | APHL" userId="S::kshea.hale@aphl.org::afe87454-7030-47b5-9ec6-d894565524a0" providerId="AD" clId="Web-{803732E3-4BF7-4AC7-B585-C3D206D16E1E}" dt="2022-01-31T19:50:16.245" v="2"/>
          <ac:spMkLst>
            <pc:docMk/>
            <pc:sldMk cId="3361710467" sldId="287"/>
            <ac:spMk id="18" creationId="{ECC07320-C2CA-4E29-8481-9D9E143C7788}"/>
          </ac:spMkLst>
        </pc:spChg>
        <pc:spChg chg="add del">
          <ac:chgData name="Hale, Kshea | APHL" userId="S::kshea.hale@aphl.org::afe87454-7030-47b5-9ec6-d894565524a0" providerId="AD" clId="Web-{803732E3-4BF7-4AC7-B585-C3D206D16E1E}" dt="2022-01-31T19:50:16.245" v="2"/>
          <ac:spMkLst>
            <pc:docMk/>
            <pc:sldMk cId="3361710467" sldId="287"/>
            <ac:spMk id="22" creationId="{178FB36B-5BFE-42CA-BC60-1115E0D95EEC}"/>
          </ac:spMkLst>
        </pc:spChg>
        <pc:spChg chg="add del">
          <ac:chgData name="Hale, Kshea | APHL" userId="S::kshea.hale@aphl.org::afe87454-7030-47b5-9ec6-d894565524a0" providerId="AD" clId="Web-{803732E3-4BF7-4AC7-B585-C3D206D16E1E}" dt="2022-01-31T19:51:01.121" v="4"/>
          <ac:spMkLst>
            <pc:docMk/>
            <pc:sldMk cId="3361710467" sldId="287"/>
            <ac:spMk id="25" creationId="{DCF1FFC3-D020-43C3-8B93-EF6BEFC46DD6}"/>
          </ac:spMkLst>
        </pc:spChg>
        <pc:spChg chg="add del">
          <ac:chgData name="Hale, Kshea | APHL" userId="S::kshea.hale@aphl.org::afe87454-7030-47b5-9ec6-d894565524a0" providerId="AD" clId="Web-{803732E3-4BF7-4AC7-B585-C3D206D16E1E}" dt="2022-01-31T19:51:07.653" v="6"/>
          <ac:spMkLst>
            <pc:docMk/>
            <pc:sldMk cId="3361710467" sldId="287"/>
            <ac:spMk id="31" creationId="{6C560C13-A545-4A9D-BE57-9B57D2480E6F}"/>
          </ac:spMkLst>
        </pc:spChg>
        <pc:spChg chg="add del">
          <ac:chgData name="Hale, Kshea | APHL" userId="S::kshea.hale@aphl.org::afe87454-7030-47b5-9ec6-d894565524a0" providerId="AD" clId="Web-{803732E3-4BF7-4AC7-B585-C3D206D16E1E}" dt="2022-01-31T19:51:07.653" v="6"/>
          <ac:spMkLst>
            <pc:docMk/>
            <pc:sldMk cId="3361710467" sldId="287"/>
            <ac:spMk id="32" creationId="{72458505-C9BA-445F-AE75-CFC7FF04F4E7}"/>
          </ac:spMkLst>
        </pc:spChg>
        <pc:spChg chg="add del">
          <ac:chgData name="Hale, Kshea | APHL" userId="S::kshea.hale@aphl.org::afe87454-7030-47b5-9ec6-d894565524a0" providerId="AD" clId="Web-{803732E3-4BF7-4AC7-B585-C3D206D16E1E}" dt="2022-01-31T19:55:48.943" v="13"/>
          <ac:spMkLst>
            <pc:docMk/>
            <pc:sldMk cId="3361710467" sldId="287"/>
            <ac:spMk id="34" creationId="{DCF1FFC3-D020-43C3-8B93-EF6BEFC46DD6}"/>
          </ac:spMkLst>
        </pc:spChg>
        <pc:spChg chg="add del">
          <ac:chgData name="Hale, Kshea | APHL" userId="S::kshea.hale@aphl.org::afe87454-7030-47b5-9ec6-d894565524a0" providerId="AD" clId="Web-{803732E3-4BF7-4AC7-B585-C3D206D16E1E}" dt="2022-01-31T19:55:48.928" v="12"/>
          <ac:spMkLst>
            <pc:docMk/>
            <pc:sldMk cId="3361710467" sldId="287"/>
            <ac:spMk id="37" creationId="{ED49FE6D-E54D-4A15-9572-966ED42F812E}"/>
          </ac:spMkLst>
        </pc:spChg>
        <pc:spChg chg="add del">
          <ac:chgData name="Hale, Kshea | APHL" userId="S::kshea.hale@aphl.org::afe87454-7030-47b5-9ec6-d894565524a0" providerId="AD" clId="Web-{803732E3-4BF7-4AC7-B585-C3D206D16E1E}" dt="2022-01-31T19:55:31.880" v="10"/>
          <ac:spMkLst>
            <pc:docMk/>
            <pc:sldMk cId="3361710467" sldId="287"/>
            <ac:spMk id="40" creationId="{ED49FE6D-E54D-4A15-9572-966ED42F812E}"/>
          </ac:spMkLst>
        </pc:spChg>
        <pc:spChg chg="add del">
          <ac:chgData name="Hale, Kshea | APHL" userId="S::kshea.hale@aphl.org::afe87454-7030-47b5-9ec6-d894565524a0" providerId="AD" clId="Web-{803732E3-4BF7-4AC7-B585-C3D206D16E1E}" dt="2022-01-31T20:12:45.929" v="104"/>
          <ac:spMkLst>
            <pc:docMk/>
            <pc:sldMk cId="3361710467" sldId="287"/>
            <ac:spMk id="43" creationId="{DCF1FFC3-D020-43C3-8B93-EF6BEFC46DD6}"/>
          </ac:spMkLst>
        </pc:spChg>
        <pc:picChg chg="add mod ord">
          <ac:chgData name="Hale, Kshea | APHL" userId="S::kshea.hale@aphl.org::afe87454-7030-47b5-9ec6-d894565524a0" providerId="AD" clId="Web-{803732E3-4BF7-4AC7-B585-C3D206D16E1E}" dt="2022-01-31T19:55:48.928" v="12"/>
          <ac:picMkLst>
            <pc:docMk/>
            <pc:sldMk cId="3361710467" sldId="287"/>
            <ac:picMk id="7" creationId="{73DA441A-7234-4522-ACC7-2DA1607896CE}"/>
          </ac:picMkLst>
        </pc:picChg>
        <pc:cxnChg chg="add del">
          <ac:chgData name="Hale, Kshea | APHL" userId="S::kshea.hale@aphl.org::afe87454-7030-47b5-9ec6-d894565524a0" providerId="AD" clId="Web-{803732E3-4BF7-4AC7-B585-C3D206D16E1E}" dt="2022-01-31T19:51:01.121" v="4"/>
          <ac:cxnSpMkLst>
            <pc:docMk/>
            <pc:sldMk cId="3361710467" sldId="287"/>
            <ac:cxnSpMk id="29" creationId="{16FC4A39-71B0-433B-AB94-CBFFA0DF90DF}"/>
          </ac:cxnSpMkLst>
        </pc:cxnChg>
        <pc:cxnChg chg="add del">
          <ac:chgData name="Hale, Kshea | APHL" userId="S::kshea.hale@aphl.org::afe87454-7030-47b5-9ec6-d894565524a0" providerId="AD" clId="Web-{803732E3-4BF7-4AC7-B585-C3D206D16E1E}" dt="2022-01-31T19:55:48.943" v="13"/>
          <ac:cxnSpMkLst>
            <pc:docMk/>
            <pc:sldMk cId="3361710467" sldId="287"/>
            <ac:cxnSpMk id="35" creationId="{16FC4A39-71B0-433B-AB94-CBFFA0DF90DF}"/>
          </ac:cxnSpMkLst>
        </pc:cxnChg>
        <pc:cxnChg chg="add del">
          <ac:chgData name="Hale, Kshea | APHL" userId="S::kshea.hale@aphl.org::afe87454-7030-47b5-9ec6-d894565524a0" providerId="AD" clId="Web-{803732E3-4BF7-4AC7-B585-C3D206D16E1E}" dt="2022-01-31T19:55:48.928" v="12"/>
          <ac:cxnSpMkLst>
            <pc:docMk/>
            <pc:sldMk cId="3361710467" sldId="287"/>
            <ac:cxnSpMk id="38" creationId="{EAFC8083-BBFA-464C-A805-4E844F66B23B}"/>
          </ac:cxnSpMkLst>
        </pc:cxnChg>
        <pc:cxnChg chg="add del">
          <ac:chgData name="Hale, Kshea | APHL" userId="S::kshea.hale@aphl.org::afe87454-7030-47b5-9ec6-d894565524a0" providerId="AD" clId="Web-{803732E3-4BF7-4AC7-B585-C3D206D16E1E}" dt="2022-01-31T19:55:48.928" v="12"/>
          <ac:cxnSpMkLst>
            <pc:docMk/>
            <pc:sldMk cId="3361710467" sldId="287"/>
            <ac:cxnSpMk id="39" creationId="{71079A94-0BF9-4FA0-96CD-4A28A308FCA5}"/>
          </ac:cxnSpMkLst>
        </pc:cxnChg>
        <pc:cxnChg chg="add del">
          <ac:chgData name="Hale, Kshea | APHL" userId="S::kshea.hale@aphl.org::afe87454-7030-47b5-9ec6-d894565524a0" providerId="AD" clId="Web-{803732E3-4BF7-4AC7-B585-C3D206D16E1E}" dt="2022-01-31T19:55:48.928" v="12"/>
          <ac:cxnSpMkLst>
            <pc:docMk/>
            <pc:sldMk cId="3361710467" sldId="287"/>
            <ac:cxnSpMk id="41" creationId="{CC752BC6-CDD2-4020-8DCF-B5E813CD3A55}"/>
          </ac:cxnSpMkLst>
        </pc:cxnChg>
        <pc:cxnChg chg="add del">
          <ac:chgData name="Hale, Kshea | APHL" userId="S::kshea.hale@aphl.org::afe87454-7030-47b5-9ec6-d894565524a0" providerId="AD" clId="Web-{803732E3-4BF7-4AC7-B585-C3D206D16E1E}" dt="2022-01-31T19:55:31.880" v="10"/>
          <ac:cxnSpMkLst>
            <pc:docMk/>
            <pc:sldMk cId="3361710467" sldId="287"/>
            <ac:cxnSpMk id="42" creationId="{EAFC8083-BBFA-464C-A805-4E844F66B23B}"/>
          </ac:cxnSpMkLst>
        </pc:cxnChg>
        <pc:cxnChg chg="add del">
          <ac:chgData name="Hale, Kshea | APHL" userId="S::kshea.hale@aphl.org::afe87454-7030-47b5-9ec6-d894565524a0" providerId="AD" clId="Web-{803732E3-4BF7-4AC7-B585-C3D206D16E1E}" dt="2022-01-31T19:55:31.880" v="10"/>
          <ac:cxnSpMkLst>
            <pc:docMk/>
            <pc:sldMk cId="3361710467" sldId="287"/>
            <ac:cxnSpMk id="44" creationId="{67DF9911-4A37-4096-BE25-0CCCFECBF6DD}"/>
          </ac:cxnSpMkLst>
        </pc:cxnChg>
        <pc:cxnChg chg="add del">
          <ac:chgData name="Hale, Kshea | APHL" userId="S::kshea.hale@aphl.org::afe87454-7030-47b5-9ec6-d894565524a0" providerId="AD" clId="Web-{803732E3-4BF7-4AC7-B585-C3D206D16E1E}" dt="2022-01-31T20:12:45.929" v="104"/>
          <ac:cxnSpMkLst>
            <pc:docMk/>
            <pc:sldMk cId="3361710467" sldId="287"/>
            <ac:cxnSpMk id="45" creationId="{16FC4A39-71B0-433B-AB94-CBFFA0DF90DF}"/>
          </ac:cxnSpMkLst>
        </pc:cxnChg>
        <pc:cxnChg chg="add del">
          <ac:chgData name="Hale, Kshea | APHL" userId="S::kshea.hale@aphl.org::afe87454-7030-47b5-9ec6-d894565524a0" providerId="AD" clId="Web-{803732E3-4BF7-4AC7-B585-C3D206D16E1E}" dt="2022-01-31T19:55:31.880" v="10"/>
          <ac:cxnSpMkLst>
            <pc:docMk/>
            <pc:sldMk cId="3361710467" sldId="287"/>
            <ac:cxnSpMk id="46" creationId="{CC752BC6-CDD2-4020-8DCF-B5E813CD3A55}"/>
          </ac:cxnSpMkLst>
        </pc:cxnChg>
      </pc:sldChg>
      <pc:sldChg chg="addSp delSp modSp mod setBg modClrScheme setClrOvrMap delCm chgLayout">
        <pc:chgData name="Hale, Kshea | APHL" userId="S::kshea.hale@aphl.org::afe87454-7030-47b5-9ec6-d894565524a0" providerId="AD" clId="Web-{803732E3-4BF7-4AC7-B585-C3D206D16E1E}" dt="2022-01-31T20:49:42.938" v="229"/>
        <pc:sldMkLst>
          <pc:docMk/>
          <pc:sldMk cId="947209169" sldId="288"/>
        </pc:sldMkLst>
        <pc:spChg chg="mod ord">
          <ac:chgData name="Hale, Kshea | APHL" userId="S::kshea.hale@aphl.org::afe87454-7030-47b5-9ec6-d894565524a0" providerId="AD" clId="Web-{803732E3-4BF7-4AC7-B585-C3D206D16E1E}" dt="2022-01-31T20:48:56.342" v="228"/>
          <ac:spMkLst>
            <pc:docMk/>
            <pc:sldMk cId="947209169" sldId="288"/>
            <ac:spMk id="2" creationId="{D991C9F4-9BCE-4974-BA7C-9739E815B293}"/>
          </ac:spMkLst>
        </pc:spChg>
        <pc:spChg chg="del mod ord">
          <ac:chgData name="Hale, Kshea | APHL" userId="S::kshea.hale@aphl.org::afe87454-7030-47b5-9ec6-d894565524a0" providerId="AD" clId="Web-{803732E3-4BF7-4AC7-B585-C3D206D16E1E}" dt="2022-01-31T20:48:26.248" v="223"/>
          <ac:spMkLst>
            <pc:docMk/>
            <pc:sldMk cId="947209169" sldId="288"/>
            <ac:spMk id="3" creationId="{B0CBFF24-E62C-4A72-81D2-AD5B23FBDE40}"/>
          </ac:spMkLst>
        </pc:spChg>
        <pc:spChg chg="add del">
          <ac:chgData name="Hale, Kshea | APHL" userId="S::kshea.hale@aphl.org::afe87454-7030-47b5-9ec6-d894565524a0" providerId="AD" clId="Web-{803732E3-4BF7-4AC7-B585-C3D206D16E1E}" dt="2022-01-31T20:48:56.342" v="228"/>
          <ac:spMkLst>
            <pc:docMk/>
            <pc:sldMk cId="947209169" sldId="288"/>
            <ac:spMk id="9" creationId="{4FC4C13A-E84F-4C37-BB7E-A581B321C716}"/>
          </ac:spMkLst>
        </pc:spChg>
        <pc:spChg chg="add del">
          <ac:chgData name="Hale, Kshea | APHL" userId="S::kshea.hale@aphl.org::afe87454-7030-47b5-9ec6-d894565524a0" providerId="AD" clId="Web-{803732E3-4BF7-4AC7-B585-C3D206D16E1E}" dt="2022-01-31T20:48:56.342" v="228"/>
          <ac:spMkLst>
            <pc:docMk/>
            <pc:sldMk cId="947209169" sldId="288"/>
            <ac:spMk id="11" creationId="{78E212E7-238A-4F81-A7D5-1873B4938D39}"/>
          </ac:spMkLst>
        </pc:spChg>
        <pc:spChg chg="add del">
          <ac:chgData name="Hale, Kshea | APHL" userId="S::kshea.hale@aphl.org::afe87454-7030-47b5-9ec6-d894565524a0" providerId="AD" clId="Web-{803732E3-4BF7-4AC7-B585-C3D206D16E1E}" dt="2022-01-31T20:48:50.733" v="225"/>
          <ac:spMkLst>
            <pc:docMk/>
            <pc:sldMk cId="947209169" sldId="288"/>
            <ac:spMk id="16" creationId="{71B2258F-86CA-4D4D-8270-BC05FCDEBFB3}"/>
          </ac:spMkLst>
        </pc:spChg>
        <pc:spChg chg="add del">
          <ac:chgData name="Hale, Kshea | APHL" userId="S::kshea.hale@aphl.org::afe87454-7030-47b5-9ec6-d894565524a0" providerId="AD" clId="Web-{803732E3-4BF7-4AC7-B585-C3D206D16E1E}" dt="2022-01-31T20:48:56.342" v="227"/>
          <ac:spMkLst>
            <pc:docMk/>
            <pc:sldMk cId="947209169" sldId="288"/>
            <ac:spMk id="19" creationId="{ECC07320-C2CA-4E29-8481-9D9E143C7788}"/>
          </ac:spMkLst>
        </pc:spChg>
        <pc:spChg chg="add">
          <ac:chgData name="Hale, Kshea | APHL" userId="S::kshea.hale@aphl.org::afe87454-7030-47b5-9ec6-d894565524a0" providerId="AD" clId="Web-{803732E3-4BF7-4AC7-B585-C3D206D16E1E}" dt="2022-01-31T20:48:56.342" v="228"/>
          <ac:spMkLst>
            <pc:docMk/>
            <pc:sldMk cId="947209169" sldId="288"/>
            <ac:spMk id="21" creationId="{ED49FE6D-E54D-4A15-9572-966ED42F812E}"/>
          </ac:spMkLst>
        </pc:spChg>
        <pc:picChg chg="add mod ord">
          <ac:chgData name="Hale, Kshea | APHL" userId="S::kshea.hale@aphl.org::afe87454-7030-47b5-9ec6-d894565524a0" providerId="AD" clId="Web-{803732E3-4BF7-4AC7-B585-C3D206D16E1E}" dt="2022-01-31T20:48:56.342" v="228"/>
          <ac:picMkLst>
            <pc:docMk/>
            <pc:sldMk cId="947209169" sldId="288"/>
            <ac:picMk id="5" creationId="{2E97E5A5-78E4-4CE7-9178-D45B174642C1}"/>
          </ac:picMkLst>
        </pc:picChg>
        <pc:cxnChg chg="add del">
          <ac:chgData name="Hale, Kshea | APHL" userId="S::kshea.hale@aphl.org::afe87454-7030-47b5-9ec6-d894565524a0" providerId="AD" clId="Web-{803732E3-4BF7-4AC7-B585-C3D206D16E1E}" dt="2022-01-31T20:48:56.342" v="227"/>
          <ac:cxnSpMkLst>
            <pc:docMk/>
            <pc:sldMk cId="947209169" sldId="288"/>
            <ac:cxnSpMk id="18" creationId="{8AD2EEB5-F5B4-4BDA-8293-9A997C12990F}"/>
          </ac:cxnSpMkLst>
        </pc:cxnChg>
        <pc:cxnChg chg="add">
          <ac:chgData name="Hale, Kshea | APHL" userId="S::kshea.hale@aphl.org::afe87454-7030-47b5-9ec6-d894565524a0" providerId="AD" clId="Web-{803732E3-4BF7-4AC7-B585-C3D206D16E1E}" dt="2022-01-31T20:48:56.342" v="228"/>
          <ac:cxnSpMkLst>
            <pc:docMk/>
            <pc:sldMk cId="947209169" sldId="288"/>
            <ac:cxnSpMk id="20" creationId="{67DF9911-4A37-4096-BE25-0CCCFECBF6DD}"/>
          </ac:cxnSpMkLst>
        </pc:cxnChg>
        <pc:cxnChg chg="add">
          <ac:chgData name="Hale, Kshea | APHL" userId="S::kshea.hale@aphl.org::afe87454-7030-47b5-9ec6-d894565524a0" providerId="AD" clId="Web-{803732E3-4BF7-4AC7-B585-C3D206D16E1E}" dt="2022-01-31T20:48:56.342" v="228"/>
          <ac:cxnSpMkLst>
            <pc:docMk/>
            <pc:sldMk cId="947209169" sldId="288"/>
            <ac:cxnSpMk id="22" creationId="{CC752BC6-CDD2-4020-8DCF-B5E813CD3A55}"/>
          </ac:cxnSpMkLst>
        </pc:cxnChg>
        <pc:cxnChg chg="add">
          <ac:chgData name="Hale, Kshea | APHL" userId="S::kshea.hale@aphl.org::afe87454-7030-47b5-9ec6-d894565524a0" providerId="AD" clId="Web-{803732E3-4BF7-4AC7-B585-C3D206D16E1E}" dt="2022-01-31T20:48:56.342" v="228"/>
          <ac:cxnSpMkLst>
            <pc:docMk/>
            <pc:sldMk cId="947209169" sldId="288"/>
            <ac:cxnSpMk id="23" creationId="{EAFC8083-BBFA-464C-A805-4E844F66B23B}"/>
          </ac:cxnSpMkLst>
        </pc:cxnChg>
      </pc:sldChg>
      <pc:sldChg chg="modSp del mod modClrScheme chgLayout">
        <pc:chgData name="Hale, Kshea | APHL" userId="S::kshea.hale@aphl.org::afe87454-7030-47b5-9ec6-d894565524a0" providerId="AD" clId="Web-{803732E3-4BF7-4AC7-B585-C3D206D16E1E}" dt="2022-01-31T20:37:31.211" v="160"/>
        <pc:sldMkLst>
          <pc:docMk/>
          <pc:sldMk cId="1223594265" sldId="289"/>
        </pc:sldMkLst>
        <pc:spChg chg="mod ord">
          <ac:chgData name="Hale, Kshea | APHL" userId="S::kshea.hale@aphl.org::afe87454-7030-47b5-9ec6-d894565524a0" providerId="AD" clId="Web-{803732E3-4BF7-4AC7-B585-C3D206D16E1E}" dt="2022-01-31T20:12:45.929" v="104"/>
          <ac:spMkLst>
            <pc:docMk/>
            <pc:sldMk cId="1223594265" sldId="289"/>
            <ac:spMk id="2" creationId="{00000000-0000-0000-0000-000000000000}"/>
          </ac:spMkLst>
        </pc:spChg>
        <pc:spChg chg="mod ord">
          <ac:chgData name="Hale, Kshea | APHL" userId="S::kshea.hale@aphl.org::afe87454-7030-47b5-9ec6-d894565524a0" providerId="AD" clId="Web-{803732E3-4BF7-4AC7-B585-C3D206D16E1E}" dt="2022-01-31T20:26:42.440" v="137" actId="20577"/>
          <ac:spMkLst>
            <pc:docMk/>
            <pc:sldMk cId="1223594265" sldId="289"/>
            <ac:spMk id="16" creationId="{00000000-0000-0000-0000-000000000000}"/>
          </ac:spMkLst>
        </pc:spChg>
      </pc:sldChg>
      <pc:sldChg chg="addSp delSp modSp add replId">
        <pc:chgData name="Hale, Kshea | APHL" userId="S::kshea.hale@aphl.org::afe87454-7030-47b5-9ec6-d894565524a0" providerId="AD" clId="Web-{803732E3-4BF7-4AC7-B585-C3D206D16E1E}" dt="2022-01-31T20:44:04.224" v="205" actId="20577"/>
        <pc:sldMkLst>
          <pc:docMk/>
          <pc:sldMk cId="3575712171" sldId="290"/>
        </pc:sldMkLst>
        <pc:spChg chg="mod">
          <ac:chgData name="Hale, Kshea | APHL" userId="S::kshea.hale@aphl.org::afe87454-7030-47b5-9ec6-d894565524a0" providerId="AD" clId="Web-{803732E3-4BF7-4AC7-B585-C3D206D16E1E}" dt="2022-01-31T20:43:19.597" v="199" actId="1076"/>
          <ac:spMkLst>
            <pc:docMk/>
            <pc:sldMk cId="3575712171" sldId="290"/>
            <ac:spMk id="2" creationId="{00000000-0000-0000-0000-000000000000}"/>
          </ac:spMkLst>
        </pc:spChg>
        <pc:spChg chg="mod">
          <ac:chgData name="Hale, Kshea | APHL" userId="S::kshea.hale@aphl.org::afe87454-7030-47b5-9ec6-d894565524a0" providerId="AD" clId="Web-{803732E3-4BF7-4AC7-B585-C3D206D16E1E}" dt="2022-01-31T20:44:04.224" v="205" actId="20577"/>
          <ac:spMkLst>
            <pc:docMk/>
            <pc:sldMk cId="3575712171" sldId="290"/>
            <ac:spMk id="16" creationId="{00000000-0000-0000-0000-000000000000}"/>
          </ac:spMkLst>
        </pc:spChg>
        <pc:spChg chg="del">
          <ac:chgData name="Hale, Kshea | APHL" userId="S::kshea.hale@aphl.org::afe87454-7030-47b5-9ec6-d894565524a0" providerId="AD" clId="Web-{803732E3-4BF7-4AC7-B585-C3D206D16E1E}" dt="2022-01-31T20:28:10.568" v="141"/>
          <ac:spMkLst>
            <pc:docMk/>
            <pc:sldMk cId="3575712171" sldId="290"/>
            <ac:spMk id="73" creationId="{1A95671B-3CC6-4792-9114-B74FAEA224E6}"/>
          </ac:spMkLst>
        </pc:spChg>
        <pc:spChg chg="add del">
          <ac:chgData name="Hale, Kshea | APHL" userId="S::kshea.hale@aphl.org::afe87454-7030-47b5-9ec6-d894565524a0" providerId="AD" clId="Web-{803732E3-4BF7-4AC7-B585-C3D206D16E1E}" dt="2022-01-31T20:35:55.974" v="154"/>
          <ac:spMkLst>
            <pc:docMk/>
            <pc:sldMk cId="3575712171" sldId="290"/>
            <ac:spMk id="78" creationId="{AA3C4BBB-74A1-4831-90A7-709289EFE409}"/>
          </ac:spMkLst>
        </pc:spChg>
        <pc:spChg chg="add del">
          <ac:chgData name="Hale, Kshea | APHL" userId="S::kshea.hale@aphl.org::afe87454-7030-47b5-9ec6-d894565524a0" providerId="AD" clId="Web-{803732E3-4BF7-4AC7-B585-C3D206D16E1E}" dt="2022-01-31T20:39:37.684" v="180"/>
          <ac:spMkLst>
            <pc:docMk/>
            <pc:sldMk cId="3575712171" sldId="290"/>
            <ac:spMk id="83" creationId="{5E39A796-BE83-48B1-B33F-35C4A32AAB57}"/>
          </ac:spMkLst>
        </pc:spChg>
        <pc:spChg chg="add del">
          <ac:chgData name="Hale, Kshea | APHL" userId="S::kshea.hale@aphl.org::afe87454-7030-47b5-9ec6-d894565524a0" providerId="AD" clId="Web-{803732E3-4BF7-4AC7-B585-C3D206D16E1E}" dt="2022-01-31T20:39:37.684" v="180"/>
          <ac:spMkLst>
            <pc:docMk/>
            <pc:sldMk cId="3575712171" sldId="290"/>
            <ac:spMk id="85" creationId="{72F84B47-E267-4194-8194-831DB7B5547F}"/>
          </ac:spMkLst>
        </pc:spChg>
        <pc:spChg chg="add del">
          <ac:chgData name="Hale, Kshea | APHL" userId="S::kshea.hale@aphl.org::afe87454-7030-47b5-9ec6-d894565524a0" providerId="AD" clId="Web-{803732E3-4BF7-4AC7-B585-C3D206D16E1E}" dt="2022-01-31T20:39:05.308" v="173"/>
          <ac:spMkLst>
            <pc:docMk/>
            <pc:sldMk cId="3575712171" sldId="290"/>
            <ac:spMk id="90" creationId="{87A57295-2710-4920-B99A-4D1FA03A62BD}"/>
          </ac:spMkLst>
        </pc:spChg>
        <pc:spChg chg="add del">
          <ac:chgData name="Hale, Kshea | APHL" userId="S::kshea.hale@aphl.org::afe87454-7030-47b5-9ec6-d894565524a0" providerId="AD" clId="Web-{803732E3-4BF7-4AC7-B585-C3D206D16E1E}" dt="2022-01-31T20:39:05.308" v="173"/>
          <ac:spMkLst>
            <pc:docMk/>
            <pc:sldMk cId="3575712171" sldId="290"/>
            <ac:spMk id="92" creationId="{78067929-4D33-4306-9E2F-67C49CDDB5DE}"/>
          </ac:spMkLst>
        </pc:spChg>
        <pc:spChg chg="add del">
          <ac:chgData name="Hale, Kshea | APHL" userId="S::kshea.hale@aphl.org::afe87454-7030-47b5-9ec6-d894565524a0" providerId="AD" clId="Web-{803732E3-4BF7-4AC7-B585-C3D206D16E1E}" dt="2022-01-31T20:39:11.527" v="175"/>
          <ac:spMkLst>
            <pc:docMk/>
            <pc:sldMk cId="3575712171" sldId="290"/>
            <ac:spMk id="96" creationId="{907EF6B7-1338-4443-8C46-6A318D952DFD}"/>
          </ac:spMkLst>
        </pc:spChg>
        <pc:spChg chg="add del">
          <ac:chgData name="Hale, Kshea | APHL" userId="S::kshea.hale@aphl.org::afe87454-7030-47b5-9ec6-d894565524a0" providerId="AD" clId="Web-{803732E3-4BF7-4AC7-B585-C3D206D16E1E}" dt="2022-01-31T20:39:11.527" v="175"/>
          <ac:spMkLst>
            <pc:docMk/>
            <pc:sldMk cId="3575712171" sldId="290"/>
            <ac:spMk id="97" creationId="{DAAE4CDD-124C-4DCF-9584-B6033B545DD5}"/>
          </ac:spMkLst>
        </pc:spChg>
        <pc:spChg chg="add del">
          <ac:chgData name="Hale, Kshea | APHL" userId="S::kshea.hale@aphl.org::afe87454-7030-47b5-9ec6-d894565524a0" providerId="AD" clId="Web-{803732E3-4BF7-4AC7-B585-C3D206D16E1E}" dt="2022-01-31T20:39:11.527" v="175"/>
          <ac:spMkLst>
            <pc:docMk/>
            <pc:sldMk cId="3575712171" sldId="290"/>
            <ac:spMk id="98" creationId="{081E4A58-353D-44AE-B2FC-2A74E2E400F7}"/>
          </ac:spMkLst>
        </pc:spChg>
        <pc:spChg chg="add del">
          <ac:chgData name="Hale, Kshea | APHL" userId="S::kshea.hale@aphl.org::afe87454-7030-47b5-9ec6-d894565524a0" providerId="AD" clId="Web-{803732E3-4BF7-4AC7-B585-C3D206D16E1E}" dt="2022-01-31T20:39:31.965" v="177"/>
          <ac:spMkLst>
            <pc:docMk/>
            <pc:sldMk cId="3575712171" sldId="290"/>
            <ac:spMk id="100" creationId="{1C4A7C96-9E71-4CE8-ADCD-504C0D522B89}"/>
          </ac:spMkLst>
        </pc:spChg>
        <pc:spChg chg="add del">
          <ac:chgData name="Hale, Kshea | APHL" userId="S::kshea.hale@aphl.org::afe87454-7030-47b5-9ec6-d894565524a0" providerId="AD" clId="Web-{803732E3-4BF7-4AC7-B585-C3D206D16E1E}" dt="2022-01-31T20:39:37.684" v="179"/>
          <ac:spMkLst>
            <pc:docMk/>
            <pc:sldMk cId="3575712171" sldId="290"/>
            <ac:spMk id="102" creationId="{488333BA-AE6E-427A-9B16-A39C8073F4EB}"/>
          </ac:spMkLst>
        </pc:spChg>
        <pc:spChg chg="add del">
          <ac:chgData name="Hale, Kshea | APHL" userId="S::kshea.hale@aphl.org::afe87454-7030-47b5-9ec6-d894565524a0" providerId="AD" clId="Web-{803732E3-4BF7-4AC7-B585-C3D206D16E1E}" dt="2022-01-31T20:39:37.684" v="179"/>
          <ac:spMkLst>
            <pc:docMk/>
            <pc:sldMk cId="3575712171" sldId="290"/>
            <ac:spMk id="103" creationId="{F98ED85F-DCEE-4B50-802E-71A6E3E12B04}"/>
          </ac:spMkLst>
        </pc:spChg>
        <pc:spChg chg="add del">
          <ac:chgData name="Hale, Kshea | APHL" userId="S::kshea.hale@aphl.org::afe87454-7030-47b5-9ec6-d894565524a0" providerId="AD" clId="Web-{803732E3-4BF7-4AC7-B585-C3D206D16E1E}" dt="2022-01-31T20:42:28.705" v="195"/>
          <ac:spMkLst>
            <pc:docMk/>
            <pc:sldMk cId="3575712171" sldId="290"/>
            <ac:spMk id="105" creationId="{96CF2A2B-0745-440C-9224-C5C6A0A4286F}"/>
          </ac:spMkLst>
        </pc:spChg>
        <pc:spChg chg="add del">
          <ac:chgData name="Hale, Kshea | APHL" userId="S::kshea.hale@aphl.org::afe87454-7030-47b5-9ec6-d894565524a0" providerId="AD" clId="Web-{803732E3-4BF7-4AC7-B585-C3D206D16E1E}" dt="2022-01-31T20:41:50.610" v="190"/>
          <ac:spMkLst>
            <pc:docMk/>
            <pc:sldMk cId="3575712171" sldId="290"/>
            <ac:spMk id="110" creationId="{96CF2A2B-0745-440C-9224-C5C6A0A4286F}"/>
          </ac:spMkLst>
        </pc:spChg>
        <pc:spChg chg="add del">
          <ac:chgData name="Hale, Kshea | APHL" userId="S::kshea.hale@aphl.org::afe87454-7030-47b5-9ec6-d894565524a0" providerId="AD" clId="Web-{803732E3-4BF7-4AC7-B585-C3D206D16E1E}" dt="2022-01-31T20:41:57.985" v="192"/>
          <ac:spMkLst>
            <pc:docMk/>
            <pc:sldMk cId="3575712171" sldId="290"/>
            <ac:spMk id="112" creationId="{82AA3C4E-019E-440F-87AB-67EFA9BE6C81}"/>
          </ac:spMkLst>
        </pc:spChg>
        <pc:spChg chg="add del">
          <ac:chgData name="Hale, Kshea | APHL" userId="S::kshea.hale@aphl.org::afe87454-7030-47b5-9ec6-d894565524a0" providerId="AD" clId="Web-{803732E3-4BF7-4AC7-B585-C3D206D16E1E}" dt="2022-01-31T20:41:57.985" v="192"/>
          <ac:spMkLst>
            <pc:docMk/>
            <pc:sldMk cId="3575712171" sldId="290"/>
            <ac:spMk id="113" creationId="{6128F3BD-7564-4310-B528-888E64F87576}"/>
          </ac:spMkLst>
        </pc:spChg>
        <pc:spChg chg="add del">
          <ac:chgData name="Hale, Kshea | APHL" userId="S::kshea.hale@aphl.org::afe87454-7030-47b5-9ec6-d894565524a0" providerId="AD" clId="Web-{803732E3-4BF7-4AC7-B585-C3D206D16E1E}" dt="2022-01-31T20:42:28.689" v="194"/>
          <ac:spMkLst>
            <pc:docMk/>
            <pc:sldMk cId="3575712171" sldId="290"/>
            <ac:spMk id="115" creationId="{330D6772-5550-42D5-B8BC-CDE28365623B}"/>
          </ac:spMkLst>
        </pc:spChg>
        <pc:spChg chg="add">
          <ac:chgData name="Hale, Kshea | APHL" userId="S::kshea.hale@aphl.org::afe87454-7030-47b5-9ec6-d894565524a0" providerId="AD" clId="Web-{803732E3-4BF7-4AC7-B585-C3D206D16E1E}" dt="2022-01-31T20:42:28.705" v="195"/>
          <ac:spMkLst>
            <pc:docMk/>
            <pc:sldMk cId="3575712171" sldId="290"/>
            <ac:spMk id="117" creationId="{1C4A7C96-9E71-4CE8-ADCD-504C0D522B89}"/>
          </ac:spMkLst>
        </pc:spChg>
        <pc:picChg chg="add del mod ord">
          <ac:chgData name="Hale, Kshea | APHL" userId="S::kshea.hale@aphl.org::afe87454-7030-47b5-9ec6-d894565524a0" providerId="AD" clId="Web-{803732E3-4BF7-4AC7-B585-C3D206D16E1E}" dt="2022-01-31T20:38:55.729" v="171"/>
          <ac:picMkLst>
            <pc:docMk/>
            <pc:sldMk cId="3575712171" sldId="290"/>
            <ac:picMk id="18" creationId="{00000000-0000-0000-0000-000000000000}"/>
          </ac:picMkLst>
        </pc:picChg>
        <pc:cxnChg chg="add del">
          <ac:chgData name="Hale, Kshea | APHL" userId="S::kshea.hale@aphl.org::afe87454-7030-47b5-9ec6-d894565524a0" providerId="AD" clId="Web-{803732E3-4BF7-4AC7-B585-C3D206D16E1E}" dt="2022-01-31T20:39:05.308" v="173"/>
          <ac:cxnSpMkLst>
            <pc:docMk/>
            <pc:sldMk cId="3575712171" sldId="290"/>
            <ac:cxnSpMk id="94" creationId="{2D72A2C9-F3CA-4216-8BAD-FA4C970C3C4E}"/>
          </ac:cxnSpMkLst>
        </pc:cxnChg>
      </pc:sldChg>
      <pc:sldChg chg="add del replId">
        <pc:chgData name="Hale, Kshea | APHL" userId="S::kshea.hale@aphl.org::afe87454-7030-47b5-9ec6-d894565524a0" providerId="AD" clId="Web-{803732E3-4BF7-4AC7-B585-C3D206D16E1E}" dt="2022-01-31T21:28:38.508" v="284"/>
        <pc:sldMkLst>
          <pc:docMk/>
          <pc:sldMk cId="112016215" sldId="291"/>
        </pc:sldMkLst>
      </pc:sldChg>
      <pc:sldChg chg="add del replId">
        <pc:chgData name="Hale, Kshea | APHL" userId="S::kshea.hale@aphl.org::afe87454-7030-47b5-9ec6-d894565524a0" providerId="AD" clId="Web-{803732E3-4BF7-4AC7-B585-C3D206D16E1E}" dt="2022-01-31T21:25:29.096" v="257"/>
        <pc:sldMkLst>
          <pc:docMk/>
          <pc:sldMk cId="2073759930" sldId="292"/>
        </pc:sldMkLst>
      </pc:sldChg>
      <pc:sldMasterChg chg="add del addSldLayout delSldLayout">
        <pc:chgData name="Hale, Kshea | APHL" userId="S::kshea.hale@aphl.org::afe87454-7030-47b5-9ec6-d894565524a0" providerId="AD" clId="Web-{803732E3-4BF7-4AC7-B585-C3D206D16E1E}" dt="2022-01-31T20:12:45.929" v="104"/>
        <pc:sldMasterMkLst>
          <pc:docMk/>
          <pc:sldMasterMk cId="4057415988" sldId="2147483660"/>
        </pc:sldMasterMkLst>
        <pc:sldLayoutChg chg="add del">
          <pc:chgData name="Hale, Kshea | APHL" userId="S::kshea.hale@aphl.org::afe87454-7030-47b5-9ec6-d894565524a0" providerId="AD" clId="Web-{803732E3-4BF7-4AC7-B585-C3D206D16E1E}" dt="2022-01-31T20:12:45.929" v="104"/>
          <pc:sldLayoutMkLst>
            <pc:docMk/>
            <pc:sldMasterMk cId="4057415988" sldId="2147483660"/>
            <pc:sldLayoutMk cId="3257431778" sldId="2147483661"/>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1026217316" sldId="2147483662"/>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1408718602" sldId="2147483663"/>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2967274100" sldId="2147483664"/>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650233117" sldId="2147483665"/>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3712236509" sldId="2147483666"/>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1589134954" sldId="2147483667"/>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2241374984" sldId="2147483668"/>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829457339" sldId="2147483669"/>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247050922" sldId="2147483670"/>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540760368" sldId="2147483671"/>
          </pc:sldLayoutMkLst>
        </pc:sldLayoutChg>
        <pc:sldLayoutChg chg="add del">
          <pc:chgData name="Hale, Kshea | APHL" userId="S::kshea.hale@aphl.org::afe87454-7030-47b5-9ec6-d894565524a0" providerId="AD" clId="Web-{803732E3-4BF7-4AC7-B585-C3D206D16E1E}" dt="2022-01-31T20:12:45.929" v="104"/>
          <pc:sldLayoutMkLst>
            <pc:docMk/>
            <pc:sldMasterMk cId="4057415988" sldId="2147483660"/>
            <pc:sldLayoutMk cId="2913609301" sldId="2147483672"/>
          </pc:sldLayoutMkLst>
        </pc:sldLayoutChg>
      </pc:sldMasterChg>
      <pc:sldMasterChg chg="add del addSldLayout delSldLayout modSldLayout">
        <pc:chgData name="Hale, Kshea | APHL" userId="S::kshea.hale@aphl.org::afe87454-7030-47b5-9ec6-d894565524a0" providerId="AD" clId="Web-{803732E3-4BF7-4AC7-B585-C3D206D16E1E}" dt="2022-01-31T20:12:45.929" v="104"/>
        <pc:sldMasterMkLst>
          <pc:docMk/>
          <pc:sldMasterMk cId="4015023490" sldId="2147483673"/>
        </pc:sldMasterMkLst>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130144461" sldId="2147483674"/>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1887602434" sldId="2147483675"/>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3413725676" sldId="2147483676"/>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839971977" sldId="2147483677"/>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1161260015" sldId="2147483678"/>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614281169" sldId="2147483679"/>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3957260624" sldId="2147483680"/>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896496247" sldId="2147483681"/>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677206063" sldId="2147483682"/>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350609766" sldId="2147483683"/>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671115116" sldId="2147483684"/>
          </pc:sldLayoutMkLst>
        </pc:sldLayoutChg>
        <pc:sldLayoutChg chg="add del mod replId">
          <pc:chgData name="Hale, Kshea | APHL" userId="S::kshea.hale@aphl.org::afe87454-7030-47b5-9ec6-d894565524a0" providerId="AD" clId="Web-{803732E3-4BF7-4AC7-B585-C3D206D16E1E}" dt="2022-01-31T20:12:45.929" v="104"/>
          <pc:sldLayoutMkLst>
            <pc:docMk/>
            <pc:sldMasterMk cId="4015023490" sldId="2147483673"/>
            <pc:sldLayoutMk cId="2350998236" sldId="2147483685"/>
          </pc:sldLayoutMkLst>
        </pc:sldLayoutChg>
      </pc:sldMasterChg>
    </pc:docChg>
  </pc:docChgLst>
  <pc:docChgLst>
    <pc:chgData name="Hale, Kshea | APHL" userId="S::kshea.hale@aphl.org::afe87454-7030-47b5-9ec6-d894565524a0" providerId="AD" clId="Web-{CD21BE49-5431-4249-B6F8-C913FC128288}"/>
    <pc:docChg chg="addSld modSld">
      <pc:chgData name="Hale, Kshea | APHL" userId="S::kshea.hale@aphl.org::afe87454-7030-47b5-9ec6-d894565524a0" providerId="AD" clId="Web-{CD21BE49-5431-4249-B6F8-C913FC128288}" dt="2022-01-31T22:13:19.546" v="441"/>
      <pc:docMkLst>
        <pc:docMk/>
      </pc:docMkLst>
      <pc:sldChg chg="delCm">
        <pc:chgData name="Hale, Kshea | APHL" userId="S::kshea.hale@aphl.org::afe87454-7030-47b5-9ec6-d894565524a0" providerId="AD" clId="Web-{CD21BE49-5431-4249-B6F8-C913FC128288}" dt="2022-01-31T21:46:18.967" v="0"/>
        <pc:sldMkLst>
          <pc:docMk/>
          <pc:sldMk cId="513972398" sldId="262"/>
        </pc:sldMkLst>
      </pc:sldChg>
      <pc:sldChg chg="modSp">
        <pc:chgData name="Hale, Kshea | APHL" userId="S::kshea.hale@aphl.org::afe87454-7030-47b5-9ec6-d894565524a0" providerId="AD" clId="Web-{CD21BE49-5431-4249-B6F8-C913FC128288}" dt="2022-01-31T21:49:43.785" v="12" actId="14100"/>
        <pc:sldMkLst>
          <pc:docMk/>
          <pc:sldMk cId="3566959012" sldId="268"/>
        </pc:sldMkLst>
        <pc:picChg chg="mod modCrop">
          <ac:chgData name="Hale, Kshea | APHL" userId="S::kshea.hale@aphl.org::afe87454-7030-47b5-9ec6-d894565524a0" providerId="AD" clId="Web-{CD21BE49-5431-4249-B6F8-C913FC128288}" dt="2022-01-31T21:49:43.785" v="12" actId="14100"/>
          <ac:picMkLst>
            <pc:docMk/>
            <pc:sldMk cId="3566959012" sldId="268"/>
            <ac:picMk id="3" creationId="{00000000-0000-0000-0000-000000000000}"/>
          </ac:picMkLst>
        </pc:picChg>
      </pc:sldChg>
      <pc:sldChg chg="addSp delSp modSp mod setBg">
        <pc:chgData name="Hale, Kshea | APHL" userId="S::kshea.hale@aphl.org::afe87454-7030-47b5-9ec6-d894565524a0" providerId="AD" clId="Web-{CD21BE49-5431-4249-B6F8-C913FC128288}" dt="2022-01-31T21:59:10.068" v="32" actId="20577"/>
        <pc:sldMkLst>
          <pc:docMk/>
          <pc:sldMk cId="3121521166" sldId="274"/>
        </pc:sldMkLst>
        <pc:spChg chg="mod">
          <ac:chgData name="Hale, Kshea | APHL" userId="S::kshea.hale@aphl.org::afe87454-7030-47b5-9ec6-d894565524a0" providerId="AD" clId="Web-{CD21BE49-5431-4249-B6F8-C913FC128288}" dt="2022-01-31T21:58:25.894" v="25" actId="20577"/>
          <ac:spMkLst>
            <pc:docMk/>
            <pc:sldMk cId="3121521166" sldId="274"/>
            <ac:spMk id="2" creationId="{00000000-0000-0000-0000-000000000000}"/>
          </ac:spMkLst>
        </pc:spChg>
        <pc:spChg chg="mod">
          <ac:chgData name="Hale, Kshea | APHL" userId="S::kshea.hale@aphl.org::afe87454-7030-47b5-9ec6-d894565524a0" providerId="AD" clId="Web-{CD21BE49-5431-4249-B6F8-C913FC128288}" dt="2022-01-31T21:59:10.068" v="32" actId="20577"/>
          <ac:spMkLst>
            <pc:docMk/>
            <pc:sldMk cId="3121521166" sldId="274"/>
            <ac:spMk id="3" creationId="{00000000-0000-0000-0000-000000000000}"/>
          </ac:spMkLst>
        </pc:spChg>
        <pc:spChg chg="add del">
          <ac:chgData name="Hale, Kshea | APHL" userId="S::kshea.hale@aphl.org::afe87454-7030-47b5-9ec6-d894565524a0" providerId="AD" clId="Web-{CD21BE49-5431-4249-B6F8-C913FC128288}" dt="2022-01-31T21:56:15.594" v="17"/>
          <ac:spMkLst>
            <pc:docMk/>
            <pc:sldMk cId="3121521166" sldId="274"/>
            <ac:spMk id="5" creationId="{979E27D9-03C7-44E2-9FF8-15D0C8506AF7}"/>
          </ac:spMkLst>
        </pc:spChg>
        <pc:spChg chg="add">
          <ac:chgData name="Hale, Kshea | APHL" userId="S::kshea.hale@aphl.org::afe87454-7030-47b5-9ec6-d894565524a0" providerId="AD" clId="Web-{CD21BE49-5431-4249-B6F8-C913FC128288}" dt="2022-01-31T21:57:24.799" v="22"/>
          <ac:spMkLst>
            <pc:docMk/>
            <pc:sldMk cId="3121521166" sldId="274"/>
            <ac:spMk id="6" creationId="{1C4A7C96-9E71-4CE8-ADCD-504C0D522B89}"/>
          </ac:spMkLst>
        </pc:spChg>
        <pc:spChg chg="add del">
          <ac:chgData name="Hale, Kshea | APHL" userId="S::kshea.hale@aphl.org::afe87454-7030-47b5-9ec6-d894565524a0" providerId="AD" clId="Web-{CD21BE49-5431-4249-B6F8-C913FC128288}" dt="2022-01-31T21:56:15.594" v="17"/>
          <ac:spMkLst>
            <pc:docMk/>
            <pc:sldMk cId="3121521166" sldId="274"/>
            <ac:spMk id="10" creationId="{EEBF1590-3B36-48EE-A89D-3B6F3CB256AB}"/>
          </ac:spMkLst>
        </pc:spChg>
        <pc:spChg chg="add del">
          <ac:chgData name="Hale, Kshea | APHL" userId="S::kshea.hale@aphl.org::afe87454-7030-47b5-9ec6-d894565524a0" providerId="AD" clId="Web-{CD21BE49-5431-4249-B6F8-C913FC128288}" dt="2022-01-31T21:56:15.594" v="17"/>
          <ac:spMkLst>
            <pc:docMk/>
            <pc:sldMk cId="3121521166" sldId="274"/>
            <ac:spMk id="12" creationId="{AC8F6C8C-AB5A-4548-942D-E3FD40ACBC49}"/>
          </ac:spMkLst>
        </pc:spChg>
      </pc:sldChg>
      <pc:sldChg chg="modSp">
        <pc:chgData name="Hale, Kshea | APHL" userId="S::kshea.hale@aphl.org::afe87454-7030-47b5-9ec6-d894565524a0" providerId="AD" clId="Web-{CD21BE49-5431-4249-B6F8-C913FC128288}" dt="2022-01-31T22:00:35.414" v="34"/>
        <pc:sldMkLst>
          <pc:docMk/>
          <pc:sldMk cId="3927511330" sldId="275"/>
        </pc:sldMkLst>
        <pc:graphicFrameChg chg="modGraphic">
          <ac:chgData name="Hale, Kshea | APHL" userId="S::kshea.hale@aphl.org::afe87454-7030-47b5-9ec6-d894565524a0" providerId="AD" clId="Web-{CD21BE49-5431-4249-B6F8-C913FC128288}" dt="2022-01-31T22:00:35.414" v="34"/>
          <ac:graphicFrameMkLst>
            <pc:docMk/>
            <pc:sldMk cId="3927511330" sldId="275"/>
            <ac:graphicFrameMk id="4" creationId="{00000000-0000-0000-0000-000000000000}"/>
          </ac:graphicFrameMkLst>
        </pc:graphicFrameChg>
      </pc:sldChg>
      <pc:sldChg chg="modSp">
        <pc:chgData name="Hale, Kshea | APHL" userId="S::kshea.hale@aphl.org::afe87454-7030-47b5-9ec6-d894565524a0" providerId="AD" clId="Web-{CD21BE49-5431-4249-B6F8-C913FC128288}" dt="2022-01-31T22:04:38.280" v="126" actId="1076"/>
        <pc:sldMkLst>
          <pc:docMk/>
          <pc:sldMk cId="762327913" sldId="277"/>
        </pc:sldMkLst>
        <pc:spChg chg="mod">
          <ac:chgData name="Hale, Kshea | APHL" userId="S::kshea.hale@aphl.org::afe87454-7030-47b5-9ec6-d894565524a0" providerId="AD" clId="Web-{CD21BE49-5431-4249-B6F8-C913FC128288}" dt="2022-01-31T22:04:30.796" v="125" actId="20577"/>
          <ac:spMkLst>
            <pc:docMk/>
            <pc:sldMk cId="762327913" sldId="277"/>
            <ac:spMk id="2" creationId="{00000000-0000-0000-0000-000000000000}"/>
          </ac:spMkLst>
        </pc:spChg>
        <pc:spChg chg="mod">
          <ac:chgData name="Hale, Kshea | APHL" userId="S::kshea.hale@aphl.org::afe87454-7030-47b5-9ec6-d894565524a0" providerId="AD" clId="Web-{CD21BE49-5431-4249-B6F8-C913FC128288}" dt="2022-01-31T22:04:38.280" v="126" actId="1076"/>
          <ac:spMkLst>
            <pc:docMk/>
            <pc:sldMk cId="762327913" sldId="277"/>
            <ac:spMk id="3" creationId="{00000000-0000-0000-0000-000000000000}"/>
          </ac:spMkLst>
        </pc:spChg>
      </pc:sldChg>
      <pc:sldChg chg="addSp delSp modSp mod setBg">
        <pc:chgData name="Hale, Kshea | APHL" userId="S::kshea.hale@aphl.org::afe87454-7030-47b5-9ec6-d894565524a0" providerId="AD" clId="Web-{CD21BE49-5431-4249-B6F8-C913FC128288}" dt="2022-01-31T22:13:19.546" v="441"/>
        <pc:sldMkLst>
          <pc:docMk/>
          <pc:sldMk cId="929332942" sldId="284"/>
        </pc:sldMkLst>
        <pc:spChg chg="mod">
          <ac:chgData name="Hale, Kshea | APHL" userId="S::kshea.hale@aphl.org::afe87454-7030-47b5-9ec6-d894565524a0" providerId="AD" clId="Web-{CD21BE49-5431-4249-B6F8-C913FC128288}" dt="2022-01-31T22:13:19.546" v="441"/>
          <ac:spMkLst>
            <pc:docMk/>
            <pc:sldMk cId="929332942" sldId="284"/>
            <ac:spMk id="2" creationId="{00000000-0000-0000-0000-000000000000}"/>
          </ac:spMkLst>
        </pc:spChg>
        <pc:spChg chg="add del">
          <ac:chgData name="Hale, Kshea | APHL" userId="S::kshea.hale@aphl.org::afe87454-7030-47b5-9ec6-d894565524a0" providerId="AD" clId="Web-{CD21BE49-5431-4249-B6F8-C913FC128288}" dt="2022-01-31T22:12:35.919" v="432"/>
          <ac:spMkLst>
            <pc:docMk/>
            <pc:sldMk cId="929332942" sldId="284"/>
            <ac:spMk id="9" creationId="{A5711A0E-A428-4ED1-96CB-33D69FD842E4}"/>
          </ac:spMkLst>
        </pc:spChg>
        <pc:spChg chg="add del">
          <ac:chgData name="Hale, Kshea | APHL" userId="S::kshea.hale@aphl.org::afe87454-7030-47b5-9ec6-d894565524a0" providerId="AD" clId="Web-{CD21BE49-5431-4249-B6F8-C913FC128288}" dt="2022-01-31T22:12:37.919" v="434"/>
          <ac:spMkLst>
            <pc:docMk/>
            <pc:sldMk cId="929332942" sldId="284"/>
            <ac:spMk id="11" creationId="{34165AB3-7006-4430-BCE3-25476BE13322}"/>
          </ac:spMkLst>
        </pc:spChg>
        <pc:spChg chg="add del">
          <ac:chgData name="Hale, Kshea | APHL" userId="S::kshea.hale@aphl.org::afe87454-7030-47b5-9ec6-d894565524a0" providerId="AD" clId="Web-{CD21BE49-5431-4249-B6F8-C913FC128288}" dt="2022-01-31T22:12:37.919" v="434"/>
          <ac:spMkLst>
            <pc:docMk/>
            <pc:sldMk cId="929332942" sldId="284"/>
            <ac:spMk id="12" creationId="{D55CD764-972B-4CA5-A885-53E55C63E174}"/>
          </ac:spMkLst>
        </pc:spChg>
        <pc:spChg chg="add del">
          <ac:chgData name="Hale, Kshea | APHL" userId="S::kshea.hale@aphl.org::afe87454-7030-47b5-9ec6-d894565524a0" providerId="AD" clId="Web-{CD21BE49-5431-4249-B6F8-C913FC128288}" dt="2022-01-31T22:12:37.919" v="434"/>
          <ac:spMkLst>
            <pc:docMk/>
            <pc:sldMk cId="929332942" sldId="284"/>
            <ac:spMk id="35" creationId="{E3E51905-F374-4E1A-97CF-B741584B74D5}"/>
          </ac:spMkLst>
        </pc:spChg>
        <pc:spChg chg="add del">
          <ac:chgData name="Hale, Kshea | APHL" userId="S::kshea.hale@aphl.org::afe87454-7030-47b5-9ec6-d894565524a0" providerId="AD" clId="Web-{CD21BE49-5431-4249-B6F8-C913FC128288}" dt="2022-01-31T22:12:53.139" v="436"/>
          <ac:spMkLst>
            <pc:docMk/>
            <pc:sldMk cId="929332942" sldId="284"/>
            <ac:spMk id="37" creationId="{A5711A0E-A428-4ED1-96CB-33D69FD842E4}"/>
          </ac:spMkLst>
        </pc:spChg>
        <pc:spChg chg="add del">
          <ac:chgData name="Hale, Kshea | APHL" userId="S::kshea.hale@aphl.org::afe87454-7030-47b5-9ec6-d894565524a0" providerId="AD" clId="Web-{CD21BE49-5431-4249-B6F8-C913FC128288}" dt="2022-01-31T22:13:10.311" v="438"/>
          <ac:spMkLst>
            <pc:docMk/>
            <pc:sldMk cId="929332942" sldId="284"/>
            <ac:spMk id="39" creationId="{6D6CDB20-394C-4D51-9C5B-8751E21338DC}"/>
          </ac:spMkLst>
        </pc:spChg>
        <pc:spChg chg="add del">
          <ac:chgData name="Hale, Kshea | APHL" userId="S::kshea.hale@aphl.org::afe87454-7030-47b5-9ec6-d894565524a0" providerId="AD" clId="Web-{CD21BE49-5431-4249-B6F8-C913FC128288}" dt="2022-01-31T22:13:10.311" v="438"/>
          <ac:spMkLst>
            <pc:docMk/>
            <pc:sldMk cId="929332942" sldId="284"/>
            <ac:spMk id="40" creationId="{46DFD1E0-DCA7-47E6-B78B-6ECDDF873DD6}"/>
          </ac:spMkLst>
        </pc:spChg>
        <pc:spChg chg="add del">
          <ac:chgData name="Hale, Kshea | APHL" userId="S::kshea.hale@aphl.org::afe87454-7030-47b5-9ec6-d894565524a0" providerId="AD" clId="Web-{CD21BE49-5431-4249-B6F8-C913FC128288}" dt="2022-01-31T22:13:10.311" v="438"/>
          <ac:spMkLst>
            <pc:docMk/>
            <pc:sldMk cId="929332942" sldId="284"/>
            <ac:spMk id="41" creationId="{8AAB0B1E-BB97-40E0-8DCD-D1197A0E1D6A}"/>
          </ac:spMkLst>
        </pc:spChg>
        <pc:spChg chg="add del">
          <ac:chgData name="Hale, Kshea | APHL" userId="S::kshea.hale@aphl.org::afe87454-7030-47b5-9ec6-d894565524a0" providerId="AD" clId="Web-{CD21BE49-5431-4249-B6F8-C913FC128288}" dt="2022-01-31T22:13:19.546" v="440"/>
          <ac:spMkLst>
            <pc:docMk/>
            <pc:sldMk cId="929332942" sldId="284"/>
            <ac:spMk id="43" creationId="{1A95671B-3CC6-4792-9114-B74FAEA224E6}"/>
          </ac:spMkLst>
        </pc:spChg>
        <pc:spChg chg="add del">
          <ac:chgData name="Hale, Kshea | APHL" userId="S::kshea.hale@aphl.org::afe87454-7030-47b5-9ec6-d894565524a0" providerId="AD" clId="Web-{CD21BE49-5431-4249-B6F8-C913FC128288}" dt="2022-01-31T22:13:19.546" v="440"/>
          <ac:spMkLst>
            <pc:docMk/>
            <pc:sldMk cId="929332942" sldId="284"/>
            <ac:spMk id="44" creationId="{60AC4CA0-14AA-439C-BE58-61B4D0F554B6}"/>
          </ac:spMkLst>
        </pc:spChg>
        <pc:spChg chg="add">
          <ac:chgData name="Hale, Kshea | APHL" userId="S::kshea.hale@aphl.org::afe87454-7030-47b5-9ec6-d894565524a0" providerId="AD" clId="Web-{CD21BE49-5431-4249-B6F8-C913FC128288}" dt="2022-01-31T22:13:19.546" v="441"/>
          <ac:spMkLst>
            <pc:docMk/>
            <pc:sldMk cId="929332942" sldId="284"/>
            <ac:spMk id="46" creationId="{A5711A0E-A428-4ED1-96CB-33D69FD842E4}"/>
          </ac:spMkLst>
        </pc:spChg>
        <pc:grpChg chg="add del">
          <ac:chgData name="Hale, Kshea | APHL" userId="S::kshea.hale@aphl.org::afe87454-7030-47b5-9ec6-d894565524a0" providerId="AD" clId="Web-{CD21BE49-5431-4249-B6F8-C913FC128288}" dt="2022-01-31T22:12:37.919" v="434"/>
          <ac:grpSpMkLst>
            <pc:docMk/>
            <pc:sldMk cId="929332942" sldId="284"/>
            <ac:grpSpMk id="13" creationId="{5B725D86-3DE6-4E0C-851E-E1DD45A555EE}"/>
          </ac:grpSpMkLst>
        </pc:grpChg>
        <pc:graphicFrameChg chg="add del mod">
          <ac:chgData name="Hale, Kshea | APHL" userId="S::kshea.hale@aphl.org::afe87454-7030-47b5-9ec6-d894565524a0" providerId="AD" clId="Web-{CD21BE49-5431-4249-B6F8-C913FC128288}" dt="2022-01-31T22:13:19.546" v="441"/>
          <ac:graphicFrameMkLst>
            <pc:docMk/>
            <pc:sldMk cId="929332942" sldId="284"/>
            <ac:graphicFrameMk id="4" creationId="{00000000-0000-0000-0000-000000000000}"/>
          </ac:graphicFrameMkLst>
        </pc:graphicFrameChg>
        <pc:graphicFrameChg chg="add del">
          <ac:chgData name="Hale, Kshea | APHL" userId="S::kshea.hale@aphl.org::afe87454-7030-47b5-9ec6-d894565524a0" providerId="AD" clId="Web-{CD21BE49-5431-4249-B6F8-C913FC128288}" dt="2022-01-31T22:13:19.546" v="440"/>
          <ac:graphicFrameMkLst>
            <pc:docMk/>
            <pc:sldMk cId="929332942" sldId="284"/>
            <ac:graphicFrameMk id="7" creationId="{00000000-0000-0000-0000-000000000000}"/>
          </ac:graphicFrameMkLst>
        </pc:graphicFrameChg>
        <pc:graphicFrameChg chg="add">
          <ac:chgData name="Hale, Kshea | APHL" userId="S::kshea.hale@aphl.org::afe87454-7030-47b5-9ec6-d894565524a0" providerId="AD" clId="Web-{CD21BE49-5431-4249-B6F8-C913FC128288}" dt="2022-01-31T22:13:19.546" v="441"/>
          <ac:graphicFrameMkLst>
            <pc:docMk/>
            <pc:sldMk cId="929332942" sldId="284"/>
            <ac:graphicFrameMk id="47" creationId="{00000000-0000-0000-0000-000000000000}"/>
          </ac:graphicFrameMkLst>
        </pc:graphicFrameChg>
      </pc:sldChg>
      <pc:sldChg chg="modSp">
        <pc:chgData name="Hale, Kshea | APHL" userId="S::kshea.hale@aphl.org::afe87454-7030-47b5-9ec6-d894565524a0" providerId="AD" clId="Web-{CD21BE49-5431-4249-B6F8-C913FC128288}" dt="2022-01-31T22:12:14.887" v="430" actId="20577"/>
        <pc:sldMkLst>
          <pc:docMk/>
          <pc:sldMk cId="1494405011" sldId="285"/>
        </pc:sldMkLst>
        <pc:spChg chg="mod">
          <ac:chgData name="Hale, Kshea | APHL" userId="S::kshea.hale@aphl.org::afe87454-7030-47b5-9ec6-d894565524a0" providerId="AD" clId="Web-{CD21BE49-5431-4249-B6F8-C913FC128288}" dt="2022-01-31T22:12:14.887" v="430" actId="20577"/>
          <ac:spMkLst>
            <pc:docMk/>
            <pc:sldMk cId="1494405011" sldId="285"/>
            <ac:spMk id="3" creationId="{00000000-0000-0000-0000-000000000000}"/>
          </ac:spMkLst>
        </pc:spChg>
      </pc:sldChg>
      <pc:sldChg chg="delCm">
        <pc:chgData name="Hale, Kshea | APHL" userId="S::kshea.hale@aphl.org::afe87454-7030-47b5-9ec6-d894565524a0" providerId="AD" clId="Web-{CD21BE49-5431-4249-B6F8-C913FC128288}" dt="2022-01-31T22:06:11.361" v="167"/>
        <pc:sldMkLst>
          <pc:docMk/>
          <pc:sldMk cId="3208762303" sldId="286"/>
        </pc:sldMkLst>
      </pc:sldChg>
      <pc:sldChg chg="modSp new">
        <pc:chgData name="Hale, Kshea | APHL" userId="S::kshea.hale@aphl.org::afe87454-7030-47b5-9ec6-d894565524a0" providerId="AD" clId="Web-{CD21BE49-5431-4249-B6F8-C913FC128288}" dt="2022-01-31T22:06:02.627" v="166" actId="20577"/>
        <pc:sldMkLst>
          <pc:docMk/>
          <pc:sldMk cId="1170645165" sldId="291"/>
        </pc:sldMkLst>
        <pc:spChg chg="mod">
          <ac:chgData name="Hale, Kshea | APHL" userId="S::kshea.hale@aphl.org::afe87454-7030-47b5-9ec6-d894565524a0" providerId="AD" clId="Web-{CD21BE49-5431-4249-B6F8-C913FC128288}" dt="2022-01-31T22:05:41.673" v="140" actId="20577"/>
          <ac:spMkLst>
            <pc:docMk/>
            <pc:sldMk cId="1170645165" sldId="291"/>
            <ac:spMk id="2" creationId="{60C190F6-7815-4EC0-89FD-392FDCBDE791}"/>
          </ac:spMkLst>
        </pc:spChg>
        <pc:spChg chg="mod">
          <ac:chgData name="Hale, Kshea | APHL" userId="S::kshea.hale@aphl.org::afe87454-7030-47b5-9ec6-d894565524a0" providerId="AD" clId="Web-{CD21BE49-5431-4249-B6F8-C913FC128288}" dt="2022-01-31T22:06:02.627" v="166" actId="20577"/>
          <ac:spMkLst>
            <pc:docMk/>
            <pc:sldMk cId="1170645165" sldId="291"/>
            <ac:spMk id="3" creationId="{F5409B52-2FEC-474C-ACF1-AF54F6580AA4}"/>
          </ac:spMkLst>
        </pc:spChg>
      </pc:sldChg>
    </pc:docChg>
  </pc:docChgLst>
  <pc:docChgLst>
    <pc:chgData name="Hale, Kshea | APHL" userId="S::kshea.hale@aphl.org::afe87454-7030-47b5-9ec6-d894565524a0" providerId="AD" clId="Web-{295D1953-4A7E-47CD-B89C-324D9E4BD63C}"/>
    <pc:docChg chg="addSld delSld modSld">
      <pc:chgData name="Hale, Kshea | APHL" userId="S::kshea.hale@aphl.org::afe87454-7030-47b5-9ec6-d894565524a0" providerId="AD" clId="Web-{295D1953-4A7E-47CD-B89C-324D9E4BD63C}" dt="2022-02-01T20:10:54.513" v="183" actId="1076"/>
      <pc:docMkLst>
        <pc:docMk/>
      </pc:docMkLst>
      <pc:sldChg chg="addSp delSp modSp mod setBg modClrScheme chgLayout">
        <pc:chgData name="Hale, Kshea | APHL" userId="S::kshea.hale@aphl.org::afe87454-7030-47b5-9ec6-d894565524a0" providerId="AD" clId="Web-{295D1953-4A7E-47CD-B89C-324D9E4BD63C}" dt="2022-02-01T19:43:17.552" v="123" actId="20577"/>
        <pc:sldMkLst>
          <pc:docMk/>
          <pc:sldMk cId="968222263" sldId="279"/>
        </pc:sldMkLst>
        <pc:spChg chg="mod ord">
          <ac:chgData name="Hale, Kshea | APHL" userId="S::kshea.hale@aphl.org::afe87454-7030-47b5-9ec6-d894565524a0" providerId="AD" clId="Web-{295D1953-4A7E-47CD-B89C-324D9E4BD63C}" dt="2022-02-01T19:41:26.018" v="114"/>
          <ac:spMkLst>
            <pc:docMk/>
            <pc:sldMk cId="968222263" sldId="279"/>
            <ac:spMk id="2" creationId="{00000000-0000-0000-0000-000000000000}"/>
          </ac:spMkLst>
        </pc:spChg>
        <pc:spChg chg="add del mod ord">
          <ac:chgData name="Hale, Kshea | APHL" userId="S::kshea.hale@aphl.org::afe87454-7030-47b5-9ec6-d894565524a0" providerId="AD" clId="Web-{295D1953-4A7E-47CD-B89C-324D9E4BD63C}" dt="2022-02-01T19:43:17.552" v="123" actId="20577"/>
          <ac:spMkLst>
            <pc:docMk/>
            <pc:sldMk cId="968222263" sldId="279"/>
            <ac:spMk id="4" creationId="{00000000-0000-0000-0000-000000000000}"/>
          </ac:spMkLst>
        </pc:spChg>
        <pc:spChg chg="add del">
          <ac:chgData name="Hale, Kshea | APHL" userId="S::kshea.hale@aphl.org::afe87454-7030-47b5-9ec6-d894565524a0" providerId="AD" clId="Web-{295D1953-4A7E-47CD-B89C-324D9E4BD63C}" dt="2022-02-01T19:37:15.013" v="93"/>
          <ac:spMkLst>
            <pc:docMk/>
            <pc:sldMk cId="968222263" sldId="279"/>
            <ac:spMk id="7" creationId="{DAF1966E-FD40-4A4A-B61B-C4DF7FA05F06}"/>
          </ac:spMkLst>
        </pc:spChg>
        <pc:spChg chg="add del">
          <ac:chgData name="Hale, Kshea | APHL" userId="S::kshea.hale@aphl.org::afe87454-7030-47b5-9ec6-d894565524a0" providerId="AD" clId="Web-{295D1953-4A7E-47CD-B89C-324D9E4BD63C}" dt="2022-02-01T19:37:15.013" v="93"/>
          <ac:spMkLst>
            <pc:docMk/>
            <pc:sldMk cId="968222263" sldId="279"/>
            <ac:spMk id="8" creationId="{047BFA19-D45E-416B-A404-7AF2F3F27017}"/>
          </ac:spMkLst>
        </pc:spChg>
        <pc:spChg chg="add del">
          <ac:chgData name="Hale, Kshea | APHL" userId="S::kshea.hale@aphl.org::afe87454-7030-47b5-9ec6-d894565524a0" providerId="AD" clId="Web-{295D1953-4A7E-47CD-B89C-324D9E4BD63C}" dt="2022-02-01T18:30:39.915" v="2"/>
          <ac:spMkLst>
            <pc:docMk/>
            <pc:sldMk cId="968222263" sldId="279"/>
            <ac:spMk id="9" creationId="{C9A36457-A5F4-4103-A443-02581C09185B}"/>
          </ac:spMkLst>
        </pc:spChg>
        <pc:spChg chg="add del">
          <ac:chgData name="Hale, Kshea | APHL" userId="S::kshea.hale@aphl.org::afe87454-7030-47b5-9ec6-d894565524a0" providerId="AD" clId="Web-{295D1953-4A7E-47CD-B89C-324D9E4BD63C}" dt="2022-02-01T19:37:15.013" v="93"/>
          <ac:spMkLst>
            <pc:docMk/>
            <pc:sldMk cId="968222263" sldId="279"/>
            <ac:spMk id="10" creationId="{8E0105E7-23DB-4CF2-8258-FF47C7620F6E}"/>
          </ac:spMkLst>
        </pc:spChg>
        <pc:spChg chg="add del">
          <ac:chgData name="Hale, Kshea | APHL" userId="S::kshea.hale@aphl.org::afe87454-7030-47b5-9ec6-d894565524a0" providerId="AD" clId="Web-{295D1953-4A7E-47CD-B89C-324D9E4BD63C}" dt="2022-02-01T18:30:39.915" v="2"/>
          <ac:spMkLst>
            <pc:docMk/>
            <pc:sldMk cId="968222263" sldId="279"/>
            <ac:spMk id="11" creationId="{DC5FB7E8-B636-40FA-BE8D-48145C0F5C57}"/>
          </ac:spMkLst>
        </pc:spChg>
        <pc:spChg chg="add del">
          <ac:chgData name="Hale, Kshea | APHL" userId="S::kshea.hale@aphl.org::afe87454-7030-47b5-9ec6-d894565524a0" providerId="AD" clId="Web-{295D1953-4A7E-47CD-B89C-324D9E4BD63C}" dt="2022-02-01T19:37:15.013" v="93"/>
          <ac:spMkLst>
            <pc:docMk/>
            <pc:sldMk cId="968222263" sldId="279"/>
            <ac:spMk id="12" creationId="{074B4F7D-14B2-478B-8BF5-01E4E0C5D263}"/>
          </ac:spMkLst>
        </pc:spChg>
        <pc:spChg chg="add del">
          <ac:chgData name="Hale, Kshea | APHL" userId="S::kshea.hale@aphl.org::afe87454-7030-47b5-9ec6-d894565524a0" providerId="AD" clId="Web-{295D1953-4A7E-47CD-B89C-324D9E4BD63C}" dt="2022-02-01T18:30:39.915" v="2"/>
          <ac:spMkLst>
            <pc:docMk/>
            <pc:sldMk cId="968222263" sldId="279"/>
            <ac:spMk id="13" creationId="{142DCE2C-2863-46FA-9BE7-24365A24D9BA}"/>
          </ac:spMkLst>
        </pc:spChg>
        <pc:spChg chg="add del">
          <ac:chgData name="Hale, Kshea | APHL" userId="S::kshea.hale@aphl.org::afe87454-7030-47b5-9ec6-d894565524a0" providerId="AD" clId="Web-{295D1953-4A7E-47CD-B89C-324D9E4BD63C}" dt="2022-02-01T19:41:26.018" v="114"/>
          <ac:spMkLst>
            <pc:docMk/>
            <pc:sldMk cId="968222263" sldId="279"/>
            <ac:spMk id="14" creationId="{CBB2B1F0-0DD6-4744-9A46-7A344FB48E40}"/>
          </ac:spMkLst>
        </pc:spChg>
        <pc:spChg chg="add del">
          <ac:chgData name="Hale, Kshea | APHL" userId="S::kshea.hale@aphl.org::afe87454-7030-47b5-9ec6-d894565524a0" providerId="AD" clId="Web-{295D1953-4A7E-47CD-B89C-324D9E4BD63C}" dt="2022-02-01T18:31:21.916" v="6"/>
          <ac:spMkLst>
            <pc:docMk/>
            <pc:sldMk cId="968222263" sldId="279"/>
            <ac:spMk id="15" creationId="{074B4F7D-14B2-478B-8BF5-01E4E0C5D263}"/>
          </ac:spMkLst>
        </pc:spChg>
        <pc:spChg chg="add del">
          <ac:chgData name="Hale, Kshea | APHL" userId="S::kshea.hale@aphl.org::afe87454-7030-47b5-9ec6-d894565524a0" providerId="AD" clId="Web-{295D1953-4A7E-47CD-B89C-324D9E4BD63C}" dt="2022-02-01T18:31:21.916" v="6"/>
          <ac:spMkLst>
            <pc:docMk/>
            <pc:sldMk cId="968222263" sldId="279"/>
            <ac:spMk id="16" creationId="{DAF1966E-FD40-4A4A-B61B-C4DF7FA05F06}"/>
          </ac:spMkLst>
        </pc:spChg>
        <pc:spChg chg="add del">
          <ac:chgData name="Hale, Kshea | APHL" userId="S::kshea.hale@aphl.org::afe87454-7030-47b5-9ec6-d894565524a0" providerId="AD" clId="Web-{295D1953-4A7E-47CD-B89C-324D9E4BD63C}" dt="2022-02-01T18:31:21.916" v="6"/>
          <ac:spMkLst>
            <pc:docMk/>
            <pc:sldMk cId="968222263" sldId="279"/>
            <ac:spMk id="17" creationId="{047BFA19-D45E-416B-A404-7AF2F3F27017}"/>
          </ac:spMkLst>
        </pc:spChg>
        <pc:spChg chg="add del">
          <ac:chgData name="Hale, Kshea | APHL" userId="S::kshea.hale@aphl.org::afe87454-7030-47b5-9ec6-d894565524a0" providerId="AD" clId="Web-{295D1953-4A7E-47CD-B89C-324D9E4BD63C}" dt="2022-02-01T18:31:21.916" v="6"/>
          <ac:spMkLst>
            <pc:docMk/>
            <pc:sldMk cId="968222263" sldId="279"/>
            <ac:spMk id="18" creationId="{8E0105E7-23DB-4CF2-8258-FF47C7620F6E}"/>
          </ac:spMkLst>
        </pc:spChg>
        <pc:spChg chg="add del">
          <ac:chgData name="Hale, Kshea | APHL" userId="S::kshea.hale@aphl.org::afe87454-7030-47b5-9ec6-d894565524a0" providerId="AD" clId="Web-{295D1953-4A7E-47CD-B89C-324D9E4BD63C}" dt="2022-02-01T19:41:26.018" v="114"/>
          <ac:spMkLst>
            <pc:docMk/>
            <pc:sldMk cId="968222263" sldId="279"/>
            <ac:spMk id="19" creationId="{52D502E5-F6B4-4D58-B4AE-FC466FF15EE8}"/>
          </ac:spMkLst>
        </pc:spChg>
        <pc:spChg chg="add del">
          <ac:chgData name="Hale, Kshea | APHL" userId="S::kshea.hale@aphl.org::afe87454-7030-47b5-9ec6-d894565524a0" providerId="AD" clId="Web-{295D1953-4A7E-47CD-B89C-324D9E4BD63C}" dt="2022-02-01T19:41:26.018" v="114"/>
          <ac:spMkLst>
            <pc:docMk/>
            <pc:sldMk cId="968222263" sldId="279"/>
            <ac:spMk id="20" creationId="{9DECDBF4-02B6-4BB4-B65B-B8107AD6A9E8}"/>
          </ac:spMkLst>
        </pc:spChg>
        <pc:spChg chg="add">
          <ac:chgData name="Hale, Kshea | APHL" userId="S::kshea.hale@aphl.org::afe87454-7030-47b5-9ec6-d894565524a0" providerId="AD" clId="Web-{295D1953-4A7E-47CD-B89C-324D9E4BD63C}" dt="2022-02-01T19:41:26.018" v="114"/>
          <ac:spMkLst>
            <pc:docMk/>
            <pc:sldMk cId="968222263" sldId="279"/>
            <ac:spMk id="25" creationId="{DAF1966E-FD40-4A4A-B61B-C4DF7FA05F06}"/>
          </ac:spMkLst>
        </pc:spChg>
        <pc:spChg chg="add">
          <ac:chgData name="Hale, Kshea | APHL" userId="S::kshea.hale@aphl.org::afe87454-7030-47b5-9ec6-d894565524a0" providerId="AD" clId="Web-{295D1953-4A7E-47CD-B89C-324D9E4BD63C}" dt="2022-02-01T19:41:26.018" v="114"/>
          <ac:spMkLst>
            <pc:docMk/>
            <pc:sldMk cId="968222263" sldId="279"/>
            <ac:spMk id="27" creationId="{047BFA19-D45E-416B-A404-7AF2F3F27017}"/>
          </ac:spMkLst>
        </pc:spChg>
        <pc:spChg chg="add">
          <ac:chgData name="Hale, Kshea | APHL" userId="S::kshea.hale@aphl.org::afe87454-7030-47b5-9ec6-d894565524a0" providerId="AD" clId="Web-{295D1953-4A7E-47CD-B89C-324D9E4BD63C}" dt="2022-02-01T19:41:26.018" v="114"/>
          <ac:spMkLst>
            <pc:docMk/>
            <pc:sldMk cId="968222263" sldId="279"/>
            <ac:spMk id="29" creationId="{8E0105E7-23DB-4CF2-8258-FF47C7620F6E}"/>
          </ac:spMkLst>
        </pc:spChg>
        <pc:spChg chg="add">
          <ac:chgData name="Hale, Kshea | APHL" userId="S::kshea.hale@aphl.org::afe87454-7030-47b5-9ec6-d894565524a0" providerId="AD" clId="Web-{295D1953-4A7E-47CD-B89C-324D9E4BD63C}" dt="2022-02-01T19:41:26.018" v="114"/>
          <ac:spMkLst>
            <pc:docMk/>
            <pc:sldMk cId="968222263" sldId="279"/>
            <ac:spMk id="31" creationId="{074B4F7D-14B2-478B-8BF5-01E4E0C5D263}"/>
          </ac:spMkLst>
        </pc:spChg>
        <pc:graphicFrameChg chg="add del">
          <ac:chgData name="Hale, Kshea | APHL" userId="S::kshea.hale@aphl.org::afe87454-7030-47b5-9ec6-d894565524a0" providerId="AD" clId="Web-{295D1953-4A7E-47CD-B89C-324D9E4BD63C}" dt="2022-02-01T18:31:52.964" v="8"/>
          <ac:graphicFrameMkLst>
            <pc:docMk/>
            <pc:sldMk cId="968222263" sldId="279"/>
            <ac:graphicFrameMk id="6" creationId="{86991970-9415-4EC1-92E7-ABAD9C6E25D2}"/>
          </ac:graphicFrameMkLst>
        </pc:graphicFrameChg>
      </pc:sldChg>
      <pc:sldChg chg="delSp modSp">
        <pc:chgData name="Hale, Kshea | APHL" userId="S::kshea.hale@aphl.org::afe87454-7030-47b5-9ec6-d894565524a0" providerId="AD" clId="Web-{295D1953-4A7E-47CD-B89C-324D9E4BD63C}" dt="2022-02-01T20:10:54.513" v="183" actId="1076"/>
        <pc:sldMkLst>
          <pc:docMk/>
          <pc:sldMk cId="1632152928" sldId="281"/>
        </pc:sldMkLst>
        <pc:spChg chg="mod">
          <ac:chgData name="Hale, Kshea | APHL" userId="S::kshea.hale@aphl.org::afe87454-7030-47b5-9ec6-d894565524a0" providerId="AD" clId="Web-{295D1953-4A7E-47CD-B89C-324D9E4BD63C}" dt="2022-02-01T20:10:54.513" v="183" actId="1076"/>
          <ac:spMkLst>
            <pc:docMk/>
            <pc:sldMk cId="1632152928" sldId="281"/>
            <ac:spMk id="5" creationId="{00000000-0000-0000-0000-000000000000}"/>
          </ac:spMkLst>
        </pc:spChg>
        <pc:spChg chg="del mod">
          <ac:chgData name="Hale, Kshea | APHL" userId="S::kshea.hale@aphl.org::afe87454-7030-47b5-9ec6-d894565524a0" providerId="AD" clId="Web-{295D1953-4A7E-47CD-B89C-324D9E4BD63C}" dt="2022-02-01T20:09:54.136" v="172"/>
          <ac:spMkLst>
            <pc:docMk/>
            <pc:sldMk cId="1632152928" sldId="281"/>
            <ac:spMk id="7" creationId="{00000000-0000-0000-0000-000000000000}"/>
          </ac:spMkLst>
        </pc:spChg>
      </pc:sldChg>
      <pc:sldChg chg="addSp delSp modSp mod setBg modClrScheme chgLayout">
        <pc:chgData name="Hale, Kshea | APHL" userId="S::kshea.hale@aphl.org::afe87454-7030-47b5-9ec6-d894565524a0" providerId="AD" clId="Web-{295D1953-4A7E-47CD-B89C-324D9E4BD63C}" dt="2022-02-01T20:05:43.709" v="136" actId="20577"/>
        <pc:sldMkLst>
          <pc:docMk/>
          <pc:sldMk cId="360381384" sldId="292"/>
        </pc:sldMkLst>
        <pc:spChg chg="mod ord">
          <ac:chgData name="Hale, Kshea | APHL" userId="S::kshea.hale@aphl.org::afe87454-7030-47b5-9ec6-d894565524a0" providerId="AD" clId="Web-{295D1953-4A7E-47CD-B89C-324D9E4BD63C}" dt="2022-02-01T19:44:38.694" v="124"/>
          <ac:spMkLst>
            <pc:docMk/>
            <pc:sldMk cId="360381384" sldId="292"/>
            <ac:spMk id="2" creationId="{00000000-0000-0000-0000-000000000000}"/>
          </ac:spMkLst>
        </pc:spChg>
        <pc:spChg chg="del">
          <ac:chgData name="Hale, Kshea | APHL" userId="S::kshea.hale@aphl.org::afe87454-7030-47b5-9ec6-d894565524a0" providerId="AD" clId="Web-{295D1953-4A7E-47CD-B89C-324D9E4BD63C}" dt="2022-02-01T19:38:31.483" v="95"/>
          <ac:spMkLst>
            <pc:docMk/>
            <pc:sldMk cId="360381384" sldId="292"/>
            <ac:spMk id="4" creationId="{00000000-0000-0000-0000-000000000000}"/>
          </ac:spMkLst>
        </pc:spChg>
        <pc:spChg chg="mod ord">
          <ac:chgData name="Hale, Kshea | APHL" userId="S::kshea.hale@aphl.org::afe87454-7030-47b5-9ec6-d894565524a0" providerId="AD" clId="Web-{295D1953-4A7E-47CD-B89C-324D9E4BD63C}" dt="2022-02-01T20:05:43.709" v="136" actId="20577"/>
          <ac:spMkLst>
            <pc:docMk/>
            <pc:sldMk cId="360381384" sldId="292"/>
            <ac:spMk id="5" creationId="{00000000-0000-0000-0000-000000000000}"/>
          </ac:spMkLst>
        </pc:spChg>
        <pc:spChg chg="add del mod">
          <ac:chgData name="Hale, Kshea | APHL" userId="S::kshea.hale@aphl.org::afe87454-7030-47b5-9ec6-d894565524a0" providerId="AD" clId="Web-{295D1953-4A7E-47CD-B89C-324D9E4BD63C}" dt="2022-02-01T19:38:33.905" v="96"/>
          <ac:spMkLst>
            <pc:docMk/>
            <pc:sldMk cId="360381384" sldId="292"/>
            <ac:spMk id="6" creationId="{6D44CA38-CA5C-431F-A7F6-F7AFDFD8D00B}"/>
          </ac:spMkLst>
        </pc:spChg>
        <pc:spChg chg="add del">
          <ac:chgData name="Hale, Kshea | APHL" userId="S::kshea.hale@aphl.org::afe87454-7030-47b5-9ec6-d894565524a0" providerId="AD" clId="Web-{295D1953-4A7E-47CD-B89C-324D9E4BD63C}" dt="2022-02-01T19:44:38.694" v="124"/>
          <ac:spMkLst>
            <pc:docMk/>
            <pc:sldMk cId="360381384" sldId="292"/>
            <ac:spMk id="10" creationId="{CBB2B1F0-0DD6-4744-9A46-7A344FB48E40}"/>
          </ac:spMkLst>
        </pc:spChg>
        <pc:spChg chg="add del">
          <ac:chgData name="Hale, Kshea | APHL" userId="S::kshea.hale@aphl.org::afe87454-7030-47b5-9ec6-d894565524a0" providerId="AD" clId="Web-{295D1953-4A7E-47CD-B89C-324D9E4BD63C}" dt="2022-02-01T19:44:38.694" v="124"/>
          <ac:spMkLst>
            <pc:docMk/>
            <pc:sldMk cId="360381384" sldId="292"/>
            <ac:spMk id="12" creationId="{52D502E5-F6B4-4D58-B4AE-FC466FF15EE8}"/>
          </ac:spMkLst>
        </pc:spChg>
        <pc:spChg chg="add del">
          <ac:chgData name="Hale, Kshea | APHL" userId="S::kshea.hale@aphl.org::afe87454-7030-47b5-9ec6-d894565524a0" providerId="AD" clId="Web-{295D1953-4A7E-47CD-B89C-324D9E4BD63C}" dt="2022-02-01T19:44:38.694" v="124"/>
          <ac:spMkLst>
            <pc:docMk/>
            <pc:sldMk cId="360381384" sldId="292"/>
            <ac:spMk id="14" creationId="{9DECDBF4-02B6-4BB4-B65B-B8107AD6A9E8}"/>
          </ac:spMkLst>
        </pc:spChg>
        <pc:spChg chg="add">
          <ac:chgData name="Hale, Kshea | APHL" userId="S::kshea.hale@aphl.org::afe87454-7030-47b5-9ec6-d894565524a0" providerId="AD" clId="Web-{295D1953-4A7E-47CD-B89C-324D9E4BD63C}" dt="2022-02-01T19:44:38.694" v="124"/>
          <ac:spMkLst>
            <pc:docMk/>
            <pc:sldMk cId="360381384" sldId="292"/>
            <ac:spMk id="19" creationId="{DAF1966E-FD40-4A4A-B61B-C4DF7FA05F06}"/>
          </ac:spMkLst>
        </pc:spChg>
        <pc:spChg chg="add">
          <ac:chgData name="Hale, Kshea | APHL" userId="S::kshea.hale@aphl.org::afe87454-7030-47b5-9ec6-d894565524a0" providerId="AD" clId="Web-{295D1953-4A7E-47CD-B89C-324D9E4BD63C}" dt="2022-02-01T19:44:38.694" v="124"/>
          <ac:spMkLst>
            <pc:docMk/>
            <pc:sldMk cId="360381384" sldId="292"/>
            <ac:spMk id="21" creationId="{047BFA19-D45E-416B-A404-7AF2F3F27017}"/>
          </ac:spMkLst>
        </pc:spChg>
        <pc:spChg chg="add">
          <ac:chgData name="Hale, Kshea | APHL" userId="S::kshea.hale@aphl.org::afe87454-7030-47b5-9ec6-d894565524a0" providerId="AD" clId="Web-{295D1953-4A7E-47CD-B89C-324D9E4BD63C}" dt="2022-02-01T19:44:38.694" v="124"/>
          <ac:spMkLst>
            <pc:docMk/>
            <pc:sldMk cId="360381384" sldId="292"/>
            <ac:spMk id="23" creationId="{8E0105E7-23DB-4CF2-8258-FF47C7620F6E}"/>
          </ac:spMkLst>
        </pc:spChg>
        <pc:spChg chg="add">
          <ac:chgData name="Hale, Kshea | APHL" userId="S::kshea.hale@aphl.org::afe87454-7030-47b5-9ec6-d894565524a0" providerId="AD" clId="Web-{295D1953-4A7E-47CD-B89C-324D9E4BD63C}" dt="2022-02-01T19:44:38.694" v="124"/>
          <ac:spMkLst>
            <pc:docMk/>
            <pc:sldMk cId="360381384" sldId="292"/>
            <ac:spMk id="25" creationId="{074B4F7D-14B2-478B-8BF5-01E4E0C5D263}"/>
          </ac:spMkLst>
        </pc:spChg>
      </pc:sldChg>
      <pc:sldChg chg="addSp delSp modSp add replId">
        <pc:chgData name="Hale, Kshea | APHL" userId="S::kshea.hale@aphl.org::afe87454-7030-47b5-9ec6-d894565524a0" providerId="AD" clId="Web-{295D1953-4A7E-47CD-B89C-324D9E4BD63C}" dt="2022-02-01T20:08:16.056" v="166" actId="20577"/>
        <pc:sldMkLst>
          <pc:docMk/>
          <pc:sldMk cId="2170356468" sldId="293"/>
        </pc:sldMkLst>
        <pc:spChg chg="mod">
          <ac:chgData name="Hale, Kshea | APHL" userId="S::kshea.hale@aphl.org::afe87454-7030-47b5-9ec6-d894565524a0" providerId="AD" clId="Web-{295D1953-4A7E-47CD-B89C-324D9E4BD63C}" dt="2022-02-01T20:07:13.914" v="149"/>
          <ac:spMkLst>
            <pc:docMk/>
            <pc:sldMk cId="2170356468" sldId="293"/>
            <ac:spMk id="2" creationId="{00000000-0000-0000-0000-000000000000}"/>
          </ac:spMkLst>
        </pc:spChg>
        <pc:spChg chg="mod">
          <ac:chgData name="Hale, Kshea | APHL" userId="S::kshea.hale@aphl.org::afe87454-7030-47b5-9ec6-d894565524a0" providerId="AD" clId="Web-{295D1953-4A7E-47CD-B89C-324D9E4BD63C}" dt="2022-02-01T20:08:16.056" v="166" actId="20577"/>
          <ac:spMkLst>
            <pc:docMk/>
            <pc:sldMk cId="2170356468" sldId="293"/>
            <ac:spMk id="5" creationId="{00000000-0000-0000-0000-000000000000}"/>
          </ac:spMkLst>
        </pc:spChg>
        <pc:spChg chg="add del">
          <ac:chgData name="Hale, Kshea | APHL" userId="S::kshea.hale@aphl.org::afe87454-7030-47b5-9ec6-d894565524a0" providerId="AD" clId="Web-{295D1953-4A7E-47CD-B89C-324D9E4BD63C}" dt="2022-02-01T20:07:13.914" v="149"/>
          <ac:spMkLst>
            <pc:docMk/>
            <pc:sldMk cId="2170356468" sldId="293"/>
            <ac:spMk id="10" creationId="{CBB2B1F0-0DD6-4744-9A46-7A344FB48E40}"/>
          </ac:spMkLst>
        </pc:spChg>
        <pc:spChg chg="add del">
          <ac:chgData name="Hale, Kshea | APHL" userId="S::kshea.hale@aphl.org::afe87454-7030-47b5-9ec6-d894565524a0" providerId="AD" clId="Web-{295D1953-4A7E-47CD-B89C-324D9E4BD63C}" dt="2022-02-01T20:07:13.914" v="149"/>
          <ac:spMkLst>
            <pc:docMk/>
            <pc:sldMk cId="2170356468" sldId="293"/>
            <ac:spMk id="12" creationId="{52D502E5-F6B4-4D58-B4AE-FC466FF15EE8}"/>
          </ac:spMkLst>
        </pc:spChg>
        <pc:spChg chg="add del">
          <ac:chgData name="Hale, Kshea | APHL" userId="S::kshea.hale@aphl.org::afe87454-7030-47b5-9ec6-d894565524a0" providerId="AD" clId="Web-{295D1953-4A7E-47CD-B89C-324D9E4BD63C}" dt="2022-02-01T20:07:13.914" v="149"/>
          <ac:spMkLst>
            <pc:docMk/>
            <pc:sldMk cId="2170356468" sldId="293"/>
            <ac:spMk id="14" creationId="{9DECDBF4-02B6-4BB4-B65B-B8107AD6A9E8}"/>
          </ac:spMkLst>
        </pc:spChg>
        <pc:spChg chg="add del">
          <ac:chgData name="Hale, Kshea | APHL" userId="S::kshea.hale@aphl.org::afe87454-7030-47b5-9ec6-d894565524a0" providerId="AD" clId="Web-{295D1953-4A7E-47CD-B89C-324D9E4BD63C}" dt="2022-02-01T20:07:11.836" v="146"/>
          <ac:spMkLst>
            <pc:docMk/>
            <pc:sldMk cId="2170356468" sldId="293"/>
            <ac:spMk id="19" creationId="{DAF1966E-FD40-4A4A-B61B-C4DF7FA05F06}"/>
          </ac:spMkLst>
        </pc:spChg>
        <pc:spChg chg="add del">
          <ac:chgData name="Hale, Kshea | APHL" userId="S::kshea.hale@aphl.org::afe87454-7030-47b5-9ec6-d894565524a0" providerId="AD" clId="Web-{295D1953-4A7E-47CD-B89C-324D9E4BD63C}" dt="2022-02-01T20:07:11.836" v="146"/>
          <ac:spMkLst>
            <pc:docMk/>
            <pc:sldMk cId="2170356468" sldId="293"/>
            <ac:spMk id="21" creationId="{047BFA19-D45E-416B-A404-7AF2F3F27017}"/>
          </ac:spMkLst>
        </pc:spChg>
        <pc:spChg chg="add del">
          <ac:chgData name="Hale, Kshea | APHL" userId="S::kshea.hale@aphl.org::afe87454-7030-47b5-9ec6-d894565524a0" providerId="AD" clId="Web-{295D1953-4A7E-47CD-B89C-324D9E4BD63C}" dt="2022-02-01T20:07:11.836" v="146"/>
          <ac:spMkLst>
            <pc:docMk/>
            <pc:sldMk cId="2170356468" sldId="293"/>
            <ac:spMk id="23" creationId="{8E0105E7-23DB-4CF2-8258-FF47C7620F6E}"/>
          </ac:spMkLst>
        </pc:spChg>
        <pc:spChg chg="add del">
          <ac:chgData name="Hale, Kshea | APHL" userId="S::kshea.hale@aphl.org::afe87454-7030-47b5-9ec6-d894565524a0" providerId="AD" clId="Web-{295D1953-4A7E-47CD-B89C-324D9E4BD63C}" dt="2022-02-01T20:07:11.836" v="146"/>
          <ac:spMkLst>
            <pc:docMk/>
            <pc:sldMk cId="2170356468" sldId="293"/>
            <ac:spMk id="25" creationId="{074B4F7D-14B2-478B-8BF5-01E4E0C5D263}"/>
          </ac:spMkLst>
        </pc:spChg>
        <pc:spChg chg="add del">
          <ac:chgData name="Hale, Kshea | APHL" userId="S::kshea.hale@aphl.org::afe87454-7030-47b5-9ec6-d894565524a0" providerId="AD" clId="Web-{295D1953-4A7E-47CD-B89C-324D9E4BD63C}" dt="2022-02-01T20:07:13.899" v="148"/>
          <ac:spMkLst>
            <pc:docMk/>
            <pc:sldMk cId="2170356468" sldId="293"/>
            <ac:spMk id="27" creationId="{2029D5AD-8348-4446-B191-6A9B6FE03F21}"/>
          </ac:spMkLst>
        </pc:spChg>
        <pc:spChg chg="add del">
          <ac:chgData name="Hale, Kshea | APHL" userId="S::kshea.hale@aphl.org::afe87454-7030-47b5-9ec6-d894565524a0" providerId="AD" clId="Web-{295D1953-4A7E-47CD-B89C-324D9E4BD63C}" dt="2022-02-01T20:07:13.899" v="148"/>
          <ac:spMkLst>
            <pc:docMk/>
            <pc:sldMk cId="2170356468" sldId="293"/>
            <ac:spMk id="28" creationId="{A3F395A2-2B64-4749-BD93-2F159C7E1FB5}"/>
          </ac:spMkLst>
        </pc:spChg>
        <pc:spChg chg="add del">
          <ac:chgData name="Hale, Kshea | APHL" userId="S::kshea.hale@aphl.org::afe87454-7030-47b5-9ec6-d894565524a0" providerId="AD" clId="Web-{295D1953-4A7E-47CD-B89C-324D9E4BD63C}" dt="2022-02-01T20:07:13.899" v="148"/>
          <ac:spMkLst>
            <pc:docMk/>
            <pc:sldMk cId="2170356468" sldId="293"/>
            <ac:spMk id="29" creationId="{5CF0135B-EAB8-4CA0-896C-2D897ECD28BC}"/>
          </ac:spMkLst>
        </pc:spChg>
        <pc:spChg chg="add del">
          <ac:chgData name="Hale, Kshea | APHL" userId="S::kshea.hale@aphl.org::afe87454-7030-47b5-9ec6-d894565524a0" providerId="AD" clId="Web-{295D1953-4A7E-47CD-B89C-324D9E4BD63C}" dt="2022-02-01T20:07:13.899" v="148"/>
          <ac:spMkLst>
            <pc:docMk/>
            <pc:sldMk cId="2170356468" sldId="293"/>
            <ac:spMk id="30" creationId="{92C3387C-D24F-4737-8A37-1DC5CFF09CFA}"/>
          </ac:spMkLst>
        </pc:spChg>
        <pc:spChg chg="add">
          <ac:chgData name="Hale, Kshea | APHL" userId="S::kshea.hale@aphl.org::afe87454-7030-47b5-9ec6-d894565524a0" providerId="AD" clId="Web-{295D1953-4A7E-47CD-B89C-324D9E4BD63C}" dt="2022-02-01T20:07:13.914" v="149"/>
          <ac:spMkLst>
            <pc:docMk/>
            <pc:sldMk cId="2170356468" sldId="293"/>
            <ac:spMk id="32" creationId="{DAF1966E-FD40-4A4A-B61B-C4DF7FA05F06}"/>
          </ac:spMkLst>
        </pc:spChg>
        <pc:spChg chg="add">
          <ac:chgData name="Hale, Kshea | APHL" userId="S::kshea.hale@aphl.org::afe87454-7030-47b5-9ec6-d894565524a0" providerId="AD" clId="Web-{295D1953-4A7E-47CD-B89C-324D9E4BD63C}" dt="2022-02-01T20:07:13.914" v="149"/>
          <ac:spMkLst>
            <pc:docMk/>
            <pc:sldMk cId="2170356468" sldId="293"/>
            <ac:spMk id="33" creationId="{047BFA19-D45E-416B-A404-7AF2F3F27017}"/>
          </ac:spMkLst>
        </pc:spChg>
        <pc:spChg chg="add">
          <ac:chgData name="Hale, Kshea | APHL" userId="S::kshea.hale@aphl.org::afe87454-7030-47b5-9ec6-d894565524a0" providerId="AD" clId="Web-{295D1953-4A7E-47CD-B89C-324D9E4BD63C}" dt="2022-02-01T20:07:13.914" v="149"/>
          <ac:spMkLst>
            <pc:docMk/>
            <pc:sldMk cId="2170356468" sldId="293"/>
            <ac:spMk id="34" creationId="{8E0105E7-23DB-4CF2-8258-FF47C7620F6E}"/>
          </ac:spMkLst>
        </pc:spChg>
        <pc:spChg chg="add">
          <ac:chgData name="Hale, Kshea | APHL" userId="S::kshea.hale@aphl.org::afe87454-7030-47b5-9ec6-d894565524a0" providerId="AD" clId="Web-{295D1953-4A7E-47CD-B89C-324D9E4BD63C}" dt="2022-02-01T20:07:13.914" v="149"/>
          <ac:spMkLst>
            <pc:docMk/>
            <pc:sldMk cId="2170356468" sldId="293"/>
            <ac:spMk id="35" creationId="{074B4F7D-14B2-478B-8BF5-01E4E0C5D263}"/>
          </ac:spMkLst>
        </pc:spChg>
      </pc:sldChg>
      <pc:sldChg chg="new del">
        <pc:chgData name="Hale, Kshea | APHL" userId="S::kshea.hale@aphl.org::afe87454-7030-47b5-9ec6-d894565524a0" providerId="AD" clId="Web-{295D1953-4A7E-47CD-B89C-324D9E4BD63C}" dt="2022-02-01T19:38:41.624" v="98"/>
        <pc:sldMkLst>
          <pc:docMk/>
          <pc:sldMk cId="3222328126" sldId="293"/>
        </pc:sldMkLst>
      </pc:sldChg>
      <pc:sldChg chg="modSp add replId">
        <pc:chgData name="Hale, Kshea | APHL" userId="S::kshea.hale@aphl.org::afe87454-7030-47b5-9ec6-d894565524a0" providerId="AD" clId="Web-{295D1953-4A7E-47CD-B89C-324D9E4BD63C}" dt="2022-02-01T20:06:03.538" v="142" actId="20577"/>
        <pc:sldMkLst>
          <pc:docMk/>
          <pc:sldMk cId="505002559" sldId="294"/>
        </pc:sldMkLst>
        <pc:spChg chg="mod">
          <ac:chgData name="Hale, Kshea | APHL" userId="S::kshea.hale@aphl.org::afe87454-7030-47b5-9ec6-d894565524a0" providerId="AD" clId="Web-{295D1953-4A7E-47CD-B89C-324D9E4BD63C}" dt="2022-02-01T20:06:03.538" v="142" actId="20577"/>
          <ac:spMkLst>
            <pc:docMk/>
            <pc:sldMk cId="505002559" sldId="294"/>
            <ac:spMk id="5" creationId="{00000000-0000-0000-0000-000000000000}"/>
          </ac:spMkLst>
        </pc:spChg>
      </pc:sldChg>
      <pc:sldChg chg="modSp add replId">
        <pc:chgData name="Hale, Kshea | APHL" userId="S::kshea.hale@aphl.org::afe87454-7030-47b5-9ec6-d894565524a0" providerId="AD" clId="Web-{295D1953-4A7E-47CD-B89C-324D9E4BD63C}" dt="2022-02-01T20:08:08.369" v="165" actId="20577"/>
        <pc:sldMkLst>
          <pc:docMk/>
          <pc:sldMk cId="259949633" sldId="295"/>
        </pc:sldMkLst>
        <pc:spChg chg="mod">
          <ac:chgData name="Hale, Kshea | APHL" userId="S::kshea.hale@aphl.org::afe87454-7030-47b5-9ec6-d894565524a0" providerId="AD" clId="Web-{295D1953-4A7E-47CD-B89C-324D9E4BD63C}" dt="2022-02-01T20:08:08.369" v="165" actId="20577"/>
          <ac:spMkLst>
            <pc:docMk/>
            <pc:sldMk cId="259949633" sldId="295"/>
            <ac:spMk id="5" creationId="{00000000-0000-0000-0000-000000000000}"/>
          </ac:spMkLst>
        </pc:spChg>
      </pc:sldChg>
    </pc:docChg>
  </pc:docChgLst>
  <pc:docChgLst>
    <pc:chgData name="Hale, Kshea | APHL" userId="S::kshea.hale@aphl.org::afe87454-7030-47b5-9ec6-d894565524a0" providerId="AD" clId="Web-{AF8F046D-AA34-4BEB-A540-6353488C241E}"/>
    <pc:docChg chg="addSld delSld modSld">
      <pc:chgData name="Hale, Kshea | APHL" userId="S::kshea.hale@aphl.org::afe87454-7030-47b5-9ec6-d894565524a0" providerId="AD" clId="Web-{AF8F046D-AA34-4BEB-A540-6353488C241E}" dt="2022-01-31T19:33:25.932" v="259"/>
      <pc:docMkLst>
        <pc:docMk/>
      </pc:docMkLst>
      <pc:sldChg chg="addSp delSp modSp addAnim delAnim">
        <pc:chgData name="Hale, Kshea | APHL" userId="S::kshea.hale@aphl.org::afe87454-7030-47b5-9ec6-d894565524a0" providerId="AD" clId="Web-{AF8F046D-AA34-4BEB-A540-6353488C241E}" dt="2022-01-31T19:27:55.815" v="201"/>
        <pc:sldMkLst>
          <pc:docMk/>
          <pc:sldMk cId="3895587246" sldId="258"/>
        </pc:sldMkLst>
        <pc:spChg chg="mod">
          <ac:chgData name="Hale, Kshea | APHL" userId="S::kshea.hale@aphl.org::afe87454-7030-47b5-9ec6-d894565524a0" providerId="AD" clId="Web-{AF8F046D-AA34-4BEB-A540-6353488C241E}" dt="2022-01-31T19:27:55.815" v="201"/>
          <ac:spMkLst>
            <pc:docMk/>
            <pc:sldMk cId="3895587246" sldId="258"/>
            <ac:spMk id="2" creationId="{00000000-0000-0000-0000-000000000000}"/>
          </ac:spMkLst>
        </pc:spChg>
        <pc:spChg chg="mod">
          <ac:chgData name="Hale, Kshea | APHL" userId="S::kshea.hale@aphl.org::afe87454-7030-47b5-9ec6-d894565524a0" providerId="AD" clId="Web-{AF8F046D-AA34-4BEB-A540-6353488C241E}" dt="2022-01-31T19:27:55.815" v="201"/>
          <ac:spMkLst>
            <pc:docMk/>
            <pc:sldMk cId="3895587246" sldId="258"/>
            <ac:spMk id="3" creationId="{00000000-0000-0000-0000-000000000000}"/>
          </ac:spMkLst>
        </pc:spChg>
        <pc:spChg chg="add del">
          <ac:chgData name="Hale, Kshea | APHL" userId="S::kshea.hale@aphl.org::afe87454-7030-47b5-9ec6-d894565524a0" providerId="AD" clId="Web-{AF8F046D-AA34-4BEB-A540-6353488C241E}" dt="2022-01-31T19:27:52.658" v="195"/>
          <ac:spMkLst>
            <pc:docMk/>
            <pc:sldMk cId="3895587246" sldId="258"/>
            <ac:spMk id="8" creationId="{CDA1A2E9-63FE-408D-A803-8E306ECAB4B3}"/>
          </ac:spMkLst>
        </pc:spChg>
        <pc:spChg chg="add del">
          <ac:chgData name="Hale, Kshea | APHL" userId="S::kshea.hale@aphl.org::afe87454-7030-47b5-9ec6-d894565524a0" providerId="AD" clId="Web-{AF8F046D-AA34-4BEB-A540-6353488C241E}" dt="2022-01-31T19:27:52.658" v="195"/>
          <ac:spMkLst>
            <pc:docMk/>
            <pc:sldMk cId="3895587246" sldId="258"/>
            <ac:spMk id="10" creationId="{DAE8F46F-D590-45CD-AF41-A04DC11D1BB4}"/>
          </ac:spMkLst>
        </pc:spChg>
        <pc:spChg chg="add del">
          <ac:chgData name="Hale, Kshea | APHL" userId="S::kshea.hale@aphl.org::afe87454-7030-47b5-9ec6-d894565524a0" providerId="AD" clId="Web-{AF8F046D-AA34-4BEB-A540-6353488C241E}" dt="2022-01-31T19:27:52.658" v="195"/>
          <ac:spMkLst>
            <pc:docMk/>
            <pc:sldMk cId="3895587246" sldId="258"/>
            <ac:spMk id="12" creationId="{FBE9F90C-C163-435B-9A68-D15C92D1CF2B}"/>
          </ac:spMkLst>
        </pc:spChg>
        <pc:spChg chg="add del">
          <ac:chgData name="Hale, Kshea | APHL" userId="S::kshea.hale@aphl.org::afe87454-7030-47b5-9ec6-d894565524a0" providerId="AD" clId="Web-{AF8F046D-AA34-4BEB-A540-6353488C241E}" dt="2022-01-31T19:27:52.658" v="195"/>
          <ac:spMkLst>
            <pc:docMk/>
            <pc:sldMk cId="3895587246" sldId="258"/>
            <ac:spMk id="14" creationId="{1A882A9F-F4E9-4E23-8F0B-20B5DF42EAA9}"/>
          </ac:spMkLst>
        </pc:spChg>
        <pc:spChg chg="add del">
          <ac:chgData name="Hale, Kshea | APHL" userId="S::kshea.hale@aphl.org::afe87454-7030-47b5-9ec6-d894565524a0" providerId="AD" clId="Web-{AF8F046D-AA34-4BEB-A540-6353488C241E}" dt="2022-01-31T19:27:55.815" v="201"/>
          <ac:spMkLst>
            <pc:docMk/>
            <pc:sldMk cId="3895587246" sldId="258"/>
            <ac:spMk id="16" creationId="{DC631C0B-6DA6-4E57-8231-CE32B3434A7E}"/>
          </ac:spMkLst>
        </pc:spChg>
        <pc:spChg chg="add del">
          <ac:chgData name="Hale, Kshea | APHL" userId="S::kshea.hale@aphl.org::afe87454-7030-47b5-9ec6-d894565524a0" providerId="AD" clId="Web-{AF8F046D-AA34-4BEB-A540-6353488C241E}" dt="2022-01-31T19:27:55.815" v="201"/>
          <ac:spMkLst>
            <pc:docMk/>
            <pc:sldMk cId="3895587246" sldId="258"/>
            <ac:spMk id="17" creationId="{6F5A5072-7B47-4D32-B52A-4EBBF590B8A5}"/>
          </ac:spMkLst>
        </pc:spChg>
        <pc:spChg chg="add del">
          <ac:chgData name="Hale, Kshea | APHL" userId="S::kshea.hale@aphl.org::afe87454-7030-47b5-9ec6-d894565524a0" providerId="AD" clId="Web-{AF8F046D-AA34-4BEB-A540-6353488C241E}" dt="2022-01-31T19:27:55.815" v="201"/>
          <ac:spMkLst>
            <pc:docMk/>
            <pc:sldMk cId="3895587246" sldId="258"/>
            <ac:spMk id="18" creationId="{C29501E6-A978-4A61-9689-9085AF97A53A}"/>
          </ac:spMkLst>
        </pc:spChg>
        <pc:spChg chg="add del">
          <ac:chgData name="Hale, Kshea | APHL" userId="S::kshea.hale@aphl.org::afe87454-7030-47b5-9ec6-d894565524a0" providerId="AD" clId="Web-{AF8F046D-AA34-4BEB-A540-6353488C241E}" dt="2022-01-31T19:27:55.815" v="201"/>
          <ac:spMkLst>
            <pc:docMk/>
            <pc:sldMk cId="3895587246" sldId="258"/>
            <ac:spMk id="19" creationId="{9715DAF0-AE1B-46C9-8A6B-DB2AA05AB91D}"/>
          </ac:spMkLst>
        </pc:spChg>
        <pc:spChg chg="add del">
          <ac:chgData name="Hale, Kshea | APHL" userId="S::kshea.hale@aphl.org::afe87454-7030-47b5-9ec6-d894565524a0" providerId="AD" clId="Web-{AF8F046D-AA34-4BEB-A540-6353488C241E}" dt="2022-01-31T19:27:55.815" v="201"/>
          <ac:spMkLst>
            <pc:docMk/>
            <pc:sldMk cId="3895587246" sldId="258"/>
            <ac:spMk id="20" creationId="{6016219D-510E-4184-9090-6D5578A87BD1}"/>
          </ac:spMkLst>
        </pc:spChg>
        <pc:spChg chg="add del">
          <ac:chgData name="Hale, Kshea | APHL" userId="S::kshea.hale@aphl.org::afe87454-7030-47b5-9ec6-d894565524a0" providerId="AD" clId="Web-{AF8F046D-AA34-4BEB-A540-6353488C241E}" dt="2022-01-31T19:27:55.815" v="201"/>
          <ac:spMkLst>
            <pc:docMk/>
            <pc:sldMk cId="3895587246" sldId="258"/>
            <ac:spMk id="21" creationId="{AFF4A713-7B75-4B21-90D7-5AB19547C728}"/>
          </ac:spMkLst>
        </pc:spChg>
      </pc:sldChg>
      <pc:sldChg chg="addSp delSp modSp mod setBg modClrScheme addAnim delAnim setClrOvrMap delDesignElem chgLayout">
        <pc:chgData name="Hale, Kshea | APHL" userId="S::kshea.hale@aphl.org::afe87454-7030-47b5-9ec6-d894565524a0" providerId="AD" clId="Web-{AF8F046D-AA34-4BEB-A540-6353488C241E}" dt="2022-01-31T19:31:46.743" v="247" actId="20577"/>
        <pc:sldMkLst>
          <pc:docMk/>
          <pc:sldMk cId="3339821839" sldId="260"/>
        </pc:sldMkLst>
        <pc:spChg chg="mod ord">
          <ac:chgData name="Hale, Kshea | APHL" userId="S::kshea.hale@aphl.org::afe87454-7030-47b5-9ec6-d894565524a0" providerId="AD" clId="Web-{AF8F046D-AA34-4BEB-A540-6353488C241E}" dt="2022-01-31T19:31:16.429" v="240"/>
          <ac:spMkLst>
            <pc:docMk/>
            <pc:sldMk cId="3339821839" sldId="260"/>
            <ac:spMk id="7" creationId="{00000000-0000-0000-0000-000000000000}"/>
          </ac:spMkLst>
        </pc:spChg>
        <pc:spChg chg="mod ord">
          <ac:chgData name="Hale, Kshea | APHL" userId="S::kshea.hale@aphl.org::afe87454-7030-47b5-9ec6-d894565524a0" providerId="AD" clId="Web-{AF8F046D-AA34-4BEB-A540-6353488C241E}" dt="2022-01-31T19:31:46.743" v="247" actId="20577"/>
          <ac:spMkLst>
            <pc:docMk/>
            <pc:sldMk cId="3339821839" sldId="260"/>
            <ac:spMk id="8" creationId="{00000000-0000-0000-0000-000000000000}"/>
          </ac:spMkLst>
        </pc:spChg>
        <pc:spChg chg="del mod">
          <ac:chgData name="Hale, Kshea | APHL" userId="S::kshea.hale@aphl.org::afe87454-7030-47b5-9ec6-d894565524a0" providerId="AD" clId="Web-{AF8F046D-AA34-4BEB-A540-6353488C241E}" dt="2022-01-31T19:29:22.692" v="205"/>
          <ac:spMkLst>
            <pc:docMk/>
            <pc:sldMk cId="3339821839" sldId="260"/>
            <ac:spMk id="9" creationId="{00000000-0000-0000-0000-000000000000}"/>
          </ac:spMkLst>
        </pc:spChg>
        <pc:spChg chg="add del">
          <ac:chgData name="Hale, Kshea | APHL" userId="S::kshea.hale@aphl.org::afe87454-7030-47b5-9ec6-d894565524a0" providerId="AD" clId="Web-{AF8F046D-AA34-4BEB-A540-6353488C241E}" dt="2022-01-31T19:29:40.880" v="209"/>
          <ac:spMkLst>
            <pc:docMk/>
            <pc:sldMk cId="3339821839" sldId="260"/>
            <ac:spMk id="14" creationId="{C1DD1A8A-57D5-4A81-AD04-532B043C5611}"/>
          </ac:spMkLst>
        </pc:spChg>
        <pc:spChg chg="add del">
          <ac:chgData name="Hale, Kshea | APHL" userId="S::kshea.hale@aphl.org::afe87454-7030-47b5-9ec6-d894565524a0" providerId="AD" clId="Web-{AF8F046D-AA34-4BEB-A540-6353488C241E}" dt="2022-01-31T19:29:40.880" v="209"/>
          <ac:spMkLst>
            <pc:docMk/>
            <pc:sldMk cId="3339821839" sldId="260"/>
            <ac:spMk id="16" creationId="{007891EC-4501-44ED-A8C8-B11B6DB767AB}"/>
          </ac:spMkLst>
        </pc:spChg>
        <pc:spChg chg="add del">
          <ac:chgData name="Hale, Kshea | APHL" userId="S::kshea.hale@aphl.org::afe87454-7030-47b5-9ec6-d894565524a0" providerId="AD" clId="Web-{AF8F046D-AA34-4BEB-A540-6353488C241E}" dt="2022-01-31T19:29:42.989" v="213"/>
          <ac:spMkLst>
            <pc:docMk/>
            <pc:sldMk cId="3339821839" sldId="260"/>
            <ac:spMk id="18" creationId="{C1DD1A8A-57D5-4A81-AD04-532B043C5611}"/>
          </ac:spMkLst>
        </pc:spChg>
        <pc:spChg chg="add del">
          <ac:chgData name="Hale, Kshea | APHL" userId="S::kshea.hale@aphl.org::afe87454-7030-47b5-9ec6-d894565524a0" providerId="AD" clId="Web-{AF8F046D-AA34-4BEB-A540-6353488C241E}" dt="2022-01-31T19:29:42.989" v="213"/>
          <ac:spMkLst>
            <pc:docMk/>
            <pc:sldMk cId="3339821839" sldId="260"/>
            <ac:spMk id="20" creationId="{007891EC-4501-44ED-A8C8-B11B6DB767AB}"/>
          </ac:spMkLst>
        </pc:spChg>
        <pc:spChg chg="add del">
          <ac:chgData name="Hale, Kshea | APHL" userId="S::kshea.hale@aphl.org::afe87454-7030-47b5-9ec6-d894565524a0" providerId="AD" clId="Web-{AF8F046D-AA34-4BEB-A540-6353488C241E}" dt="2022-01-31T19:30:12.099" v="218"/>
          <ac:spMkLst>
            <pc:docMk/>
            <pc:sldMk cId="3339821839" sldId="260"/>
            <ac:spMk id="22" creationId="{C1DD1A8A-57D5-4A81-AD04-532B043C5611}"/>
          </ac:spMkLst>
        </pc:spChg>
        <pc:spChg chg="add del">
          <ac:chgData name="Hale, Kshea | APHL" userId="S::kshea.hale@aphl.org::afe87454-7030-47b5-9ec6-d894565524a0" providerId="AD" clId="Web-{AF8F046D-AA34-4BEB-A540-6353488C241E}" dt="2022-01-31T19:30:12.099" v="218"/>
          <ac:spMkLst>
            <pc:docMk/>
            <pc:sldMk cId="3339821839" sldId="260"/>
            <ac:spMk id="24" creationId="{007891EC-4501-44ED-A8C8-B11B6DB767AB}"/>
          </ac:spMkLst>
        </pc:spChg>
        <pc:spChg chg="add del">
          <ac:chgData name="Hale, Kshea | APHL" userId="S::kshea.hale@aphl.org::afe87454-7030-47b5-9ec6-d894565524a0" providerId="AD" clId="Web-{AF8F046D-AA34-4BEB-A540-6353488C241E}" dt="2022-01-31T19:30:28.662" v="220"/>
          <ac:spMkLst>
            <pc:docMk/>
            <pc:sldMk cId="3339821839" sldId="260"/>
            <ac:spMk id="28" creationId="{F0A604E4-7307-451C-93BE-F1F7E1BF3BF8}"/>
          </ac:spMkLst>
        </pc:spChg>
        <pc:spChg chg="add del">
          <ac:chgData name="Hale, Kshea | APHL" userId="S::kshea.hale@aphl.org::afe87454-7030-47b5-9ec6-d894565524a0" providerId="AD" clId="Web-{AF8F046D-AA34-4BEB-A540-6353488C241E}" dt="2022-01-31T19:30:28.662" v="220"/>
          <ac:spMkLst>
            <pc:docMk/>
            <pc:sldMk cId="3339821839" sldId="260"/>
            <ac:spMk id="30" creationId="{F7F3A0AA-35E5-4085-942B-737839030604}"/>
          </ac:spMkLst>
        </pc:spChg>
        <pc:spChg chg="add del">
          <ac:chgData name="Hale, Kshea | APHL" userId="S::kshea.hale@aphl.org::afe87454-7030-47b5-9ec6-d894565524a0" providerId="AD" clId="Web-{AF8F046D-AA34-4BEB-A540-6353488C241E}" dt="2022-01-31T19:30:28.662" v="220"/>
          <ac:spMkLst>
            <pc:docMk/>
            <pc:sldMk cId="3339821839" sldId="260"/>
            <ac:spMk id="32" creationId="{402F5C38-C747-4173-ABBF-656E39E82130}"/>
          </ac:spMkLst>
        </pc:spChg>
        <pc:spChg chg="add del">
          <ac:chgData name="Hale, Kshea | APHL" userId="S::kshea.hale@aphl.org::afe87454-7030-47b5-9ec6-d894565524a0" providerId="AD" clId="Web-{AF8F046D-AA34-4BEB-A540-6353488C241E}" dt="2022-01-31T19:30:28.662" v="220"/>
          <ac:spMkLst>
            <pc:docMk/>
            <pc:sldMk cId="3339821839" sldId="260"/>
            <ac:spMk id="34" creationId="{E37EECFC-A684-4391-AE85-4CDAF5565F61}"/>
          </ac:spMkLst>
        </pc:spChg>
        <pc:spChg chg="add del">
          <ac:chgData name="Hale, Kshea | APHL" userId="S::kshea.hale@aphl.org::afe87454-7030-47b5-9ec6-d894565524a0" providerId="AD" clId="Web-{AF8F046D-AA34-4BEB-A540-6353488C241E}" dt="2022-01-31T19:30:31.959" v="222"/>
          <ac:spMkLst>
            <pc:docMk/>
            <pc:sldMk cId="3339821839" sldId="260"/>
            <ac:spMk id="36" creationId="{86C7B4A1-154A-4DF0-AC46-F88D75A2E0FD}"/>
          </ac:spMkLst>
        </pc:spChg>
        <pc:spChg chg="add del">
          <ac:chgData name="Hale, Kshea | APHL" userId="S::kshea.hale@aphl.org::afe87454-7030-47b5-9ec6-d894565524a0" providerId="AD" clId="Web-{AF8F046D-AA34-4BEB-A540-6353488C241E}" dt="2022-01-31T19:30:42.490" v="224"/>
          <ac:spMkLst>
            <pc:docMk/>
            <pc:sldMk cId="3339821839" sldId="260"/>
            <ac:spMk id="38" creationId="{86295E7F-EA66-480B-B001-C8BE7CD61903}"/>
          </ac:spMkLst>
        </pc:spChg>
        <pc:spChg chg="add del">
          <ac:chgData name="Hale, Kshea | APHL" userId="S::kshea.hale@aphl.org::afe87454-7030-47b5-9ec6-d894565524a0" providerId="AD" clId="Web-{AF8F046D-AA34-4BEB-A540-6353488C241E}" dt="2022-01-31T19:30:45.850" v="226"/>
          <ac:spMkLst>
            <pc:docMk/>
            <pc:sldMk cId="3339821839" sldId="260"/>
            <ac:spMk id="41" creationId="{5A59F003-E00A-43F9-91DC-CC54E3B87466}"/>
          </ac:spMkLst>
        </pc:spChg>
        <pc:spChg chg="add del">
          <ac:chgData name="Hale, Kshea | APHL" userId="S::kshea.hale@aphl.org::afe87454-7030-47b5-9ec6-d894565524a0" providerId="AD" clId="Web-{AF8F046D-AA34-4BEB-A540-6353488C241E}" dt="2022-01-31T19:30:45.850" v="226"/>
          <ac:spMkLst>
            <pc:docMk/>
            <pc:sldMk cId="3339821839" sldId="260"/>
            <ac:spMk id="42" creationId="{D74A4382-E3AD-430A-9A1F-DFA3E0E77A7D}"/>
          </ac:spMkLst>
        </pc:spChg>
        <pc:spChg chg="add del">
          <ac:chgData name="Hale, Kshea | APHL" userId="S::kshea.hale@aphl.org::afe87454-7030-47b5-9ec6-d894565524a0" providerId="AD" clId="Web-{AF8F046D-AA34-4BEB-A540-6353488C241E}" dt="2022-01-31T19:30:45.850" v="226"/>
          <ac:spMkLst>
            <pc:docMk/>
            <pc:sldMk cId="3339821839" sldId="260"/>
            <ac:spMk id="43" creationId="{79F40191-0F44-4FD1-82CC-ACB507C14BE6}"/>
          </ac:spMkLst>
        </pc:spChg>
        <pc:spChg chg="add del">
          <ac:chgData name="Hale, Kshea | APHL" userId="S::kshea.hale@aphl.org::afe87454-7030-47b5-9ec6-d894565524a0" providerId="AD" clId="Web-{AF8F046D-AA34-4BEB-A540-6353488C241E}" dt="2022-01-31T19:30:48.225" v="228"/>
          <ac:spMkLst>
            <pc:docMk/>
            <pc:sldMk cId="3339821839" sldId="260"/>
            <ac:spMk id="45" creationId="{E91DC736-0EF8-4F87-9146-EBF1D2EE4D3D}"/>
          </ac:spMkLst>
        </pc:spChg>
        <pc:spChg chg="add del">
          <ac:chgData name="Hale, Kshea | APHL" userId="S::kshea.hale@aphl.org::afe87454-7030-47b5-9ec6-d894565524a0" providerId="AD" clId="Web-{AF8F046D-AA34-4BEB-A540-6353488C241E}" dt="2022-01-31T19:30:48.225" v="228"/>
          <ac:spMkLst>
            <pc:docMk/>
            <pc:sldMk cId="3339821839" sldId="260"/>
            <ac:spMk id="46" creationId="{097CD68E-23E3-4007-8847-CD0944C4F7BE}"/>
          </ac:spMkLst>
        </pc:spChg>
        <pc:spChg chg="add del">
          <ac:chgData name="Hale, Kshea | APHL" userId="S::kshea.hale@aphl.org::afe87454-7030-47b5-9ec6-d894565524a0" providerId="AD" clId="Web-{AF8F046D-AA34-4BEB-A540-6353488C241E}" dt="2022-01-31T19:30:48.225" v="228"/>
          <ac:spMkLst>
            <pc:docMk/>
            <pc:sldMk cId="3339821839" sldId="260"/>
            <ac:spMk id="47" creationId="{AF2F604E-43BE-4DC3-B983-E071523364F8}"/>
          </ac:spMkLst>
        </pc:spChg>
        <pc:spChg chg="add del">
          <ac:chgData name="Hale, Kshea | APHL" userId="S::kshea.hale@aphl.org::afe87454-7030-47b5-9ec6-d894565524a0" providerId="AD" clId="Web-{AF8F046D-AA34-4BEB-A540-6353488C241E}" dt="2022-01-31T19:30:48.225" v="228"/>
          <ac:spMkLst>
            <pc:docMk/>
            <pc:sldMk cId="3339821839" sldId="260"/>
            <ac:spMk id="48" creationId="{08C9B587-E65E-4B52-B37C-ABEBB6E87928}"/>
          </ac:spMkLst>
        </pc:spChg>
        <pc:spChg chg="add del">
          <ac:chgData name="Hale, Kshea | APHL" userId="S::kshea.hale@aphl.org::afe87454-7030-47b5-9ec6-d894565524a0" providerId="AD" clId="Web-{AF8F046D-AA34-4BEB-A540-6353488C241E}" dt="2022-01-31T19:30:51.663" v="230"/>
          <ac:spMkLst>
            <pc:docMk/>
            <pc:sldMk cId="3339821839" sldId="260"/>
            <ac:spMk id="50" creationId="{71B2258F-86CA-4D4D-8270-BC05FCDEBFB3}"/>
          </ac:spMkLst>
        </pc:spChg>
        <pc:spChg chg="add del">
          <ac:chgData name="Hale, Kshea | APHL" userId="S::kshea.hale@aphl.org::afe87454-7030-47b5-9ec6-d894565524a0" providerId="AD" clId="Web-{AF8F046D-AA34-4BEB-A540-6353488C241E}" dt="2022-01-31T19:30:55.006" v="232"/>
          <ac:spMkLst>
            <pc:docMk/>
            <pc:sldMk cId="3339821839" sldId="260"/>
            <ac:spMk id="52" creationId="{5E8D2E83-FB3A-40E7-A9E5-7AB389D612B4}"/>
          </ac:spMkLst>
        </pc:spChg>
        <pc:spChg chg="add del">
          <ac:chgData name="Hale, Kshea | APHL" userId="S::kshea.hale@aphl.org::afe87454-7030-47b5-9ec6-d894565524a0" providerId="AD" clId="Web-{AF8F046D-AA34-4BEB-A540-6353488C241E}" dt="2022-01-31T19:31:16.429" v="241"/>
          <ac:spMkLst>
            <pc:docMk/>
            <pc:sldMk cId="3339821839" sldId="260"/>
            <ac:spMk id="54" creationId="{86C7B4A1-154A-4DF0-AC46-F88D75A2E0FD}"/>
          </ac:spMkLst>
        </pc:spChg>
        <pc:spChg chg="add del">
          <ac:chgData name="Hale, Kshea | APHL" userId="S::kshea.hale@aphl.org::afe87454-7030-47b5-9ec6-d894565524a0" providerId="AD" clId="Web-{AF8F046D-AA34-4BEB-A540-6353488C241E}" dt="2022-01-31T19:31:16.429" v="240"/>
          <ac:spMkLst>
            <pc:docMk/>
            <pc:sldMk cId="3339821839" sldId="260"/>
            <ac:spMk id="59" creationId="{8F23F8A3-8FD7-4779-8323-FDC26BE99889}"/>
          </ac:spMkLst>
        </pc:spChg>
        <pc:spChg chg="add del">
          <ac:chgData name="Hale, Kshea | APHL" userId="S::kshea.hale@aphl.org::afe87454-7030-47b5-9ec6-d894565524a0" providerId="AD" clId="Web-{AF8F046D-AA34-4BEB-A540-6353488C241E}" dt="2022-01-31T19:31:16.429" v="240"/>
          <ac:spMkLst>
            <pc:docMk/>
            <pc:sldMk cId="3339821839" sldId="260"/>
            <ac:spMk id="61" creationId="{F605C4CC-A25C-416F-8333-7CB7DC97D870}"/>
          </ac:spMkLst>
        </pc:spChg>
        <pc:spChg chg="add">
          <ac:chgData name="Hale, Kshea | APHL" userId="S::kshea.hale@aphl.org::afe87454-7030-47b5-9ec6-d894565524a0" providerId="AD" clId="Web-{AF8F046D-AA34-4BEB-A540-6353488C241E}" dt="2022-01-31T19:31:16.429" v="241"/>
          <ac:spMkLst>
            <pc:docMk/>
            <pc:sldMk cId="3339821839" sldId="260"/>
            <ac:spMk id="63" creationId="{86C7B4A1-154A-4DF0-AC46-F88D75A2E0FD}"/>
          </ac:spMkLst>
        </pc:spChg>
        <pc:picChg chg="add del">
          <ac:chgData name="Hale, Kshea | APHL" userId="S::kshea.hale@aphl.org::afe87454-7030-47b5-9ec6-d894565524a0" providerId="AD" clId="Web-{AF8F046D-AA34-4BEB-A540-6353488C241E}" dt="2022-01-31T19:29:40.880" v="209"/>
          <ac:picMkLst>
            <pc:docMk/>
            <pc:sldMk cId="3339821839" sldId="260"/>
            <ac:picMk id="10" creationId="{D1590B4B-684E-455D-B838-D2D680F6D2DA}"/>
          </ac:picMkLst>
        </pc:picChg>
        <pc:picChg chg="add del">
          <ac:chgData name="Hale, Kshea | APHL" userId="S::kshea.hale@aphl.org::afe87454-7030-47b5-9ec6-d894565524a0" providerId="AD" clId="Web-{AF8F046D-AA34-4BEB-A540-6353488C241E}" dt="2022-01-31T19:29:42.989" v="213"/>
          <ac:picMkLst>
            <pc:docMk/>
            <pc:sldMk cId="3339821839" sldId="260"/>
            <ac:picMk id="19" creationId="{A4FB4608-02BF-4A0A-956E-F2F2874C7884}"/>
          </ac:picMkLst>
        </pc:picChg>
        <pc:picChg chg="add mod ord">
          <ac:chgData name="Hale, Kshea | APHL" userId="S::kshea.hale@aphl.org::afe87454-7030-47b5-9ec6-d894565524a0" providerId="AD" clId="Web-{AF8F046D-AA34-4BEB-A540-6353488C241E}" dt="2022-01-31T19:31:16.429" v="240"/>
          <ac:picMkLst>
            <pc:docMk/>
            <pc:sldMk cId="3339821839" sldId="260"/>
            <ac:picMk id="23" creationId="{D1590B4B-684E-455D-B838-D2D680F6D2DA}"/>
          </ac:picMkLst>
        </pc:picChg>
        <pc:cxnChg chg="add del">
          <ac:chgData name="Hale, Kshea | APHL" userId="S::kshea.hale@aphl.org::afe87454-7030-47b5-9ec6-d894565524a0" providerId="AD" clId="Web-{AF8F046D-AA34-4BEB-A540-6353488C241E}" dt="2022-01-31T19:30:42.490" v="224"/>
          <ac:cxnSpMkLst>
            <pc:docMk/>
            <pc:sldMk cId="3339821839" sldId="260"/>
            <ac:cxnSpMk id="39" creationId="{E126E481-B945-4179-BD79-05E96E9B29E1}"/>
          </ac:cxnSpMkLst>
        </pc:cxnChg>
      </pc:sldChg>
      <pc:sldChg chg="addSp delSp modSp delCm">
        <pc:chgData name="Hale, Kshea | APHL" userId="S::kshea.hale@aphl.org::afe87454-7030-47b5-9ec6-d894565524a0" providerId="AD" clId="Web-{AF8F046D-AA34-4BEB-A540-6353488C241E}" dt="2022-01-31T18:55:51.957" v="187"/>
        <pc:sldMkLst>
          <pc:docMk/>
          <pc:sldMk cId="1821115927" sldId="263"/>
        </pc:sldMkLst>
        <pc:spChg chg="mod">
          <ac:chgData name="Hale, Kshea | APHL" userId="S::kshea.hale@aphl.org::afe87454-7030-47b5-9ec6-d894565524a0" providerId="AD" clId="Web-{AF8F046D-AA34-4BEB-A540-6353488C241E}" dt="2022-01-31T18:55:45.723" v="186" actId="14100"/>
          <ac:spMkLst>
            <pc:docMk/>
            <pc:sldMk cId="1821115927" sldId="263"/>
            <ac:spMk id="3" creationId="{00000000-0000-0000-0000-000000000000}"/>
          </ac:spMkLst>
        </pc:spChg>
        <pc:spChg chg="add del">
          <ac:chgData name="Hale, Kshea | APHL" userId="S::kshea.hale@aphl.org::afe87454-7030-47b5-9ec6-d894565524a0" providerId="AD" clId="Web-{AF8F046D-AA34-4BEB-A540-6353488C241E}" dt="2022-01-31T18:55:43.772" v="183"/>
          <ac:spMkLst>
            <pc:docMk/>
            <pc:sldMk cId="1821115927" sldId="263"/>
            <ac:spMk id="4" creationId="{00000000-0000-0000-0000-000000000000}"/>
          </ac:spMkLst>
        </pc:spChg>
        <pc:spChg chg="add del mod">
          <ac:chgData name="Hale, Kshea | APHL" userId="S::kshea.hale@aphl.org::afe87454-7030-47b5-9ec6-d894565524a0" providerId="AD" clId="Web-{AF8F046D-AA34-4BEB-A540-6353488C241E}" dt="2022-01-31T18:55:44.567" v="184"/>
          <ac:spMkLst>
            <pc:docMk/>
            <pc:sldMk cId="1821115927" sldId="263"/>
            <ac:spMk id="6" creationId="{7A6EF970-340D-4741-8E0A-C3AEB1455F25}"/>
          </ac:spMkLst>
        </pc:spChg>
      </pc:sldChg>
      <pc:sldChg chg="modSp mod modClrScheme chgLayout">
        <pc:chgData name="Hale, Kshea | APHL" userId="S::kshea.hale@aphl.org::afe87454-7030-47b5-9ec6-d894565524a0" providerId="AD" clId="Web-{AF8F046D-AA34-4BEB-A540-6353488C241E}" dt="2022-01-31T19:26:51.094" v="193" actId="1076"/>
        <pc:sldMkLst>
          <pc:docMk/>
          <pc:sldMk cId="664999931" sldId="265"/>
        </pc:sldMkLst>
        <pc:spChg chg="mod ord">
          <ac:chgData name="Hale, Kshea | APHL" userId="S::kshea.hale@aphl.org::afe87454-7030-47b5-9ec6-d894565524a0" providerId="AD" clId="Web-{AF8F046D-AA34-4BEB-A540-6353488C241E}" dt="2022-01-31T19:26:46.954" v="192"/>
          <ac:spMkLst>
            <pc:docMk/>
            <pc:sldMk cId="664999931" sldId="265"/>
            <ac:spMk id="2" creationId="{00000000-0000-0000-0000-000000000000}"/>
          </ac:spMkLst>
        </pc:spChg>
        <pc:spChg chg="mod ord">
          <ac:chgData name="Hale, Kshea | APHL" userId="S::kshea.hale@aphl.org::afe87454-7030-47b5-9ec6-d894565524a0" providerId="AD" clId="Web-{AF8F046D-AA34-4BEB-A540-6353488C241E}" dt="2022-01-31T19:26:46.954" v="192"/>
          <ac:spMkLst>
            <pc:docMk/>
            <pc:sldMk cId="664999931" sldId="265"/>
            <ac:spMk id="16" creationId="{00000000-0000-0000-0000-000000000000}"/>
          </ac:spMkLst>
        </pc:spChg>
        <pc:picChg chg="mod">
          <ac:chgData name="Hale, Kshea | APHL" userId="S::kshea.hale@aphl.org::afe87454-7030-47b5-9ec6-d894565524a0" providerId="AD" clId="Web-{AF8F046D-AA34-4BEB-A540-6353488C241E}" dt="2022-01-31T19:26:51.094" v="193" actId="1076"/>
          <ac:picMkLst>
            <pc:docMk/>
            <pc:sldMk cId="664999931" sldId="265"/>
            <ac:picMk id="18" creationId="{00000000-0000-0000-0000-000000000000}"/>
          </ac:picMkLst>
        </pc:picChg>
      </pc:sldChg>
      <pc:sldChg chg="addSp delSp modSp mod setBg setClrOvrMap delCm">
        <pc:chgData name="Hale, Kshea | APHL" userId="S::kshea.hale@aphl.org::afe87454-7030-47b5-9ec6-d894565524a0" providerId="AD" clId="Web-{AF8F046D-AA34-4BEB-A540-6353488C241E}" dt="2022-01-31T19:33:25.932" v="259"/>
        <pc:sldMkLst>
          <pc:docMk/>
          <pc:sldMk cId="3361710467" sldId="287"/>
        </pc:sldMkLst>
        <pc:spChg chg="mod">
          <ac:chgData name="Hale, Kshea | APHL" userId="S::kshea.hale@aphl.org::afe87454-7030-47b5-9ec6-d894565524a0" providerId="AD" clId="Web-{AF8F046D-AA34-4BEB-A540-6353488C241E}" dt="2022-01-31T19:33:25.932" v="259"/>
          <ac:spMkLst>
            <pc:docMk/>
            <pc:sldMk cId="3361710467" sldId="287"/>
            <ac:spMk id="2" creationId="{183C1699-15FD-4611-8A86-FE9D8079AC9B}"/>
          </ac:spMkLst>
        </pc:spChg>
        <pc:spChg chg="mod">
          <ac:chgData name="Hale, Kshea | APHL" userId="S::kshea.hale@aphl.org::afe87454-7030-47b5-9ec6-d894565524a0" providerId="AD" clId="Web-{AF8F046D-AA34-4BEB-A540-6353488C241E}" dt="2022-01-31T19:33:25.932" v="259"/>
          <ac:spMkLst>
            <pc:docMk/>
            <pc:sldMk cId="3361710467" sldId="287"/>
            <ac:spMk id="3" creationId="{D0BBDF8B-D41A-43A1-B97F-DECD3A220891}"/>
          </ac:spMkLst>
        </pc:spChg>
        <pc:spChg chg="add del">
          <ac:chgData name="Hale, Kshea | APHL" userId="S::kshea.hale@aphl.org::afe87454-7030-47b5-9ec6-d894565524a0" providerId="AD" clId="Web-{AF8F046D-AA34-4BEB-A540-6353488C241E}" dt="2022-01-31T19:32:49.431" v="253"/>
          <ac:spMkLst>
            <pc:docMk/>
            <pc:sldMk cId="3361710467" sldId="287"/>
            <ac:spMk id="8" creationId="{2A8AA5BC-4F7A-4226-8F99-6D824B226A97}"/>
          </ac:spMkLst>
        </pc:spChg>
        <pc:spChg chg="add del">
          <ac:chgData name="Hale, Kshea | APHL" userId="S::kshea.hale@aphl.org::afe87454-7030-47b5-9ec6-d894565524a0" providerId="AD" clId="Web-{AF8F046D-AA34-4BEB-A540-6353488C241E}" dt="2022-01-31T19:32:26.477" v="249"/>
          <ac:spMkLst>
            <pc:docMk/>
            <pc:sldMk cId="3361710467" sldId="287"/>
            <ac:spMk id="9" creationId="{C1DD1A8A-57D5-4A81-AD04-532B043C5611}"/>
          </ac:spMkLst>
        </pc:spChg>
        <pc:spChg chg="add del">
          <ac:chgData name="Hale, Kshea | APHL" userId="S::kshea.hale@aphl.org::afe87454-7030-47b5-9ec6-d894565524a0" providerId="AD" clId="Web-{AF8F046D-AA34-4BEB-A540-6353488C241E}" dt="2022-01-31T19:32:26.477" v="249"/>
          <ac:spMkLst>
            <pc:docMk/>
            <pc:sldMk cId="3361710467" sldId="287"/>
            <ac:spMk id="11" creationId="{007891EC-4501-44ED-A8C8-B11B6DB767AB}"/>
          </ac:spMkLst>
        </pc:spChg>
        <pc:spChg chg="add del">
          <ac:chgData name="Hale, Kshea | APHL" userId="S::kshea.hale@aphl.org::afe87454-7030-47b5-9ec6-d894565524a0" providerId="AD" clId="Web-{AF8F046D-AA34-4BEB-A540-6353488C241E}" dt="2022-01-31T19:32:49.431" v="253"/>
          <ac:spMkLst>
            <pc:docMk/>
            <pc:sldMk cId="3361710467" sldId="287"/>
            <ac:spMk id="12" creationId="{5BC87C3E-1040-4EE4-9BDB-9537F7A1B335}"/>
          </ac:spMkLst>
        </pc:spChg>
        <pc:spChg chg="add del">
          <ac:chgData name="Hale, Kshea | APHL" userId="S::kshea.hale@aphl.org::afe87454-7030-47b5-9ec6-d894565524a0" providerId="AD" clId="Web-{AF8F046D-AA34-4BEB-A540-6353488C241E}" dt="2022-01-31T19:32:44.368" v="251"/>
          <ac:spMkLst>
            <pc:docMk/>
            <pc:sldMk cId="3361710467" sldId="287"/>
            <ac:spMk id="13" creationId="{E49CC64F-7275-4E33-961B-0C5CDC439875}"/>
          </ac:spMkLst>
        </pc:spChg>
        <pc:spChg chg="add del">
          <ac:chgData name="Hale, Kshea | APHL" userId="S::kshea.hale@aphl.org::afe87454-7030-47b5-9ec6-d894565524a0" providerId="AD" clId="Web-{AF8F046D-AA34-4BEB-A540-6353488C241E}" dt="2022-01-31T19:32:49.431" v="253"/>
          <ac:spMkLst>
            <pc:docMk/>
            <pc:sldMk cId="3361710467" sldId="287"/>
            <ac:spMk id="16" creationId="{054EEF01-190A-468F-A13C-CD98AC1C7D64}"/>
          </ac:spMkLst>
        </pc:spChg>
        <pc:spChg chg="add del">
          <ac:chgData name="Hale, Kshea | APHL" userId="S::kshea.hale@aphl.org::afe87454-7030-47b5-9ec6-d894565524a0" providerId="AD" clId="Web-{AF8F046D-AA34-4BEB-A540-6353488C241E}" dt="2022-01-31T19:32:56.541" v="255"/>
          <ac:spMkLst>
            <pc:docMk/>
            <pc:sldMk cId="3361710467" sldId="287"/>
            <ac:spMk id="19" creationId="{5FB946D7-1CA4-446E-8795-007CACFDEB88}"/>
          </ac:spMkLst>
        </pc:spChg>
        <pc:spChg chg="add del">
          <ac:chgData name="Hale, Kshea | APHL" userId="S::kshea.hale@aphl.org::afe87454-7030-47b5-9ec6-d894565524a0" providerId="AD" clId="Web-{AF8F046D-AA34-4BEB-A540-6353488C241E}" dt="2022-01-31T19:32:56.541" v="255"/>
          <ac:spMkLst>
            <pc:docMk/>
            <pc:sldMk cId="3361710467" sldId="287"/>
            <ac:spMk id="20" creationId="{192416F2-BC84-4D7C-80C6-6296C10C3819}"/>
          </ac:spMkLst>
        </pc:spChg>
        <pc:spChg chg="add del">
          <ac:chgData name="Hale, Kshea | APHL" userId="S::kshea.hale@aphl.org::afe87454-7030-47b5-9ec6-d894565524a0" providerId="AD" clId="Web-{AF8F046D-AA34-4BEB-A540-6353488C241E}" dt="2022-01-31T19:33:01.728" v="257"/>
          <ac:spMkLst>
            <pc:docMk/>
            <pc:sldMk cId="3361710467" sldId="287"/>
            <ac:spMk id="23" creationId="{E49CC64F-7275-4E33-961B-0C5CDC439875}"/>
          </ac:spMkLst>
        </pc:spChg>
        <pc:spChg chg="add del">
          <ac:chgData name="Hale, Kshea | APHL" userId="S::kshea.hale@aphl.org::afe87454-7030-47b5-9ec6-d894565524a0" providerId="AD" clId="Web-{AF8F046D-AA34-4BEB-A540-6353488C241E}" dt="2022-01-31T19:33:25.932" v="259"/>
          <ac:spMkLst>
            <pc:docMk/>
            <pc:sldMk cId="3361710467" sldId="287"/>
            <ac:spMk id="26" creationId="{C1DD1A8A-57D5-4A81-AD04-532B043C5611}"/>
          </ac:spMkLst>
        </pc:spChg>
        <pc:spChg chg="add del">
          <ac:chgData name="Hale, Kshea | APHL" userId="S::kshea.hale@aphl.org::afe87454-7030-47b5-9ec6-d894565524a0" providerId="AD" clId="Web-{AF8F046D-AA34-4BEB-A540-6353488C241E}" dt="2022-01-31T19:33:25.932" v="259"/>
          <ac:spMkLst>
            <pc:docMk/>
            <pc:sldMk cId="3361710467" sldId="287"/>
            <ac:spMk id="28" creationId="{007891EC-4501-44ED-A8C8-B11B6DB767AB}"/>
          </ac:spMkLst>
        </pc:spChg>
        <pc:picChg chg="add del">
          <ac:chgData name="Hale, Kshea | APHL" userId="S::kshea.hale@aphl.org::afe87454-7030-47b5-9ec6-d894565524a0" providerId="AD" clId="Web-{AF8F046D-AA34-4BEB-A540-6353488C241E}" dt="2022-01-31T19:32:26.477" v="249"/>
          <ac:picMkLst>
            <pc:docMk/>
            <pc:sldMk cId="3361710467" sldId="287"/>
            <ac:picMk id="5" creationId="{E5B446CA-21D7-4BAE-899A-B1C7D351B8E1}"/>
          </ac:picMkLst>
        </pc:picChg>
        <pc:picChg chg="add del">
          <ac:chgData name="Hale, Kshea | APHL" userId="S::kshea.hale@aphl.org::afe87454-7030-47b5-9ec6-d894565524a0" providerId="AD" clId="Web-{AF8F046D-AA34-4BEB-A540-6353488C241E}" dt="2022-01-31T19:32:44.368" v="251"/>
          <ac:picMkLst>
            <pc:docMk/>
            <pc:sldMk cId="3361710467" sldId="287"/>
            <ac:picMk id="14" creationId="{4108D9DA-AD05-47E9-8822-EB08AE4C02D2}"/>
          </ac:picMkLst>
        </pc:picChg>
        <pc:picChg chg="add del">
          <ac:chgData name="Hale, Kshea | APHL" userId="S::kshea.hale@aphl.org::afe87454-7030-47b5-9ec6-d894565524a0" providerId="AD" clId="Web-{AF8F046D-AA34-4BEB-A540-6353488C241E}" dt="2022-01-31T19:33:01.728" v="257"/>
          <ac:picMkLst>
            <pc:docMk/>
            <pc:sldMk cId="3361710467" sldId="287"/>
            <ac:picMk id="24" creationId="{4108D9DA-AD05-47E9-8822-EB08AE4C02D2}"/>
          </ac:picMkLst>
        </pc:picChg>
        <pc:picChg chg="add del">
          <ac:chgData name="Hale, Kshea | APHL" userId="S::kshea.hale@aphl.org::afe87454-7030-47b5-9ec6-d894565524a0" providerId="AD" clId="Web-{AF8F046D-AA34-4BEB-A540-6353488C241E}" dt="2022-01-31T19:33:25.932" v="259"/>
          <ac:picMkLst>
            <pc:docMk/>
            <pc:sldMk cId="3361710467" sldId="287"/>
            <ac:picMk id="27" creationId="{E5B446CA-21D7-4BAE-899A-B1C7D351B8E1}"/>
          </ac:picMkLst>
        </pc:picChg>
        <pc:cxnChg chg="add del">
          <ac:chgData name="Hale, Kshea | APHL" userId="S::kshea.hale@aphl.org::afe87454-7030-47b5-9ec6-d894565524a0" providerId="AD" clId="Web-{AF8F046D-AA34-4BEB-A540-6353488C241E}" dt="2022-01-31T19:32:49.431" v="253"/>
          <ac:cxnSpMkLst>
            <pc:docMk/>
            <pc:sldMk cId="3361710467" sldId="287"/>
            <ac:cxnSpMk id="10" creationId="{911DBBF1-3229-4BD9-B3D1-B4CA571E7431}"/>
          </ac:cxnSpMkLst>
        </pc:cxnChg>
        <pc:cxnChg chg="add del">
          <ac:chgData name="Hale, Kshea | APHL" userId="S::kshea.hale@aphl.org::afe87454-7030-47b5-9ec6-d894565524a0" providerId="AD" clId="Web-{AF8F046D-AA34-4BEB-A540-6353488C241E}" dt="2022-01-31T19:32:49.431" v="253"/>
          <ac:cxnSpMkLst>
            <pc:docMk/>
            <pc:sldMk cId="3361710467" sldId="287"/>
            <ac:cxnSpMk id="17" creationId="{F5CD5A0B-CDD7-427C-AA42-2EECFDFA1811}"/>
          </ac:cxnSpMkLst>
        </pc:cxnChg>
        <pc:cxnChg chg="add del">
          <ac:chgData name="Hale, Kshea | APHL" userId="S::kshea.hale@aphl.org::afe87454-7030-47b5-9ec6-d894565524a0" providerId="AD" clId="Web-{AF8F046D-AA34-4BEB-A540-6353488C241E}" dt="2022-01-31T19:32:56.541" v="255"/>
          <ac:cxnSpMkLst>
            <pc:docMk/>
            <pc:sldMk cId="3361710467" sldId="287"/>
            <ac:cxnSpMk id="21" creationId="{2330623A-AB89-4E04-AC9A-2BAFBF85AE3A}"/>
          </ac:cxnSpMkLst>
        </pc:cxnChg>
      </pc:sldChg>
      <pc:sldChg chg="add replId">
        <pc:chgData name="Hale, Kshea | APHL" userId="S::kshea.hale@aphl.org::afe87454-7030-47b5-9ec6-d894565524a0" providerId="AD" clId="Web-{AF8F046D-AA34-4BEB-A540-6353488C241E}" dt="2022-01-31T18:56:07.598" v="188"/>
        <pc:sldMkLst>
          <pc:docMk/>
          <pc:sldMk cId="1223594265" sldId="289"/>
        </pc:sldMkLst>
      </pc:sldChg>
      <pc:sldChg chg="new del">
        <pc:chgData name="Hale, Kshea | APHL" userId="S::kshea.hale@aphl.org::afe87454-7030-47b5-9ec6-d894565524a0" providerId="AD" clId="Web-{AF8F046D-AA34-4BEB-A540-6353488C241E}" dt="2022-01-31T19:30:08.005" v="217"/>
        <pc:sldMkLst>
          <pc:docMk/>
          <pc:sldMk cId="3344197885" sldId="290"/>
        </pc:sldMkLst>
      </pc:sldChg>
    </pc:docChg>
  </pc:docChgLst>
  <pc:docChgLst>
    <pc:chgData name="Hale, Kshea | APHL" userId="S::kshea.hale@aphl.org::afe87454-7030-47b5-9ec6-d894565524a0" providerId="AD" clId="Web-{EAB025DF-FDA1-4085-BC5F-048F35443C2F}"/>
    <pc:docChg chg="modSld">
      <pc:chgData name="Hale, Kshea | APHL" userId="S::kshea.hale@aphl.org::afe87454-7030-47b5-9ec6-d894565524a0" providerId="AD" clId="Web-{EAB025DF-FDA1-4085-BC5F-048F35443C2F}" dt="2022-01-31T17:13:40.492" v="43" actId="20577"/>
      <pc:docMkLst>
        <pc:docMk/>
      </pc:docMkLst>
      <pc:sldChg chg="modSp">
        <pc:chgData name="Hale, Kshea | APHL" userId="S::kshea.hale@aphl.org::afe87454-7030-47b5-9ec6-d894565524a0" providerId="AD" clId="Web-{EAB025DF-FDA1-4085-BC5F-048F35443C2F}" dt="2022-01-31T17:13:40.492" v="43" actId="20577"/>
        <pc:sldMkLst>
          <pc:docMk/>
          <pc:sldMk cId="3361710467" sldId="287"/>
        </pc:sldMkLst>
        <pc:spChg chg="mod">
          <ac:chgData name="Hale, Kshea | APHL" userId="S::kshea.hale@aphl.org::afe87454-7030-47b5-9ec6-d894565524a0" providerId="AD" clId="Web-{EAB025DF-FDA1-4085-BC5F-048F35443C2F}" dt="2022-01-31T17:13:40.492" v="43" actId="20577"/>
          <ac:spMkLst>
            <pc:docMk/>
            <pc:sldMk cId="3361710467" sldId="287"/>
            <ac:spMk id="3" creationId="{D0BBDF8B-D41A-43A1-B97F-DECD3A220891}"/>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1E12D-AD0D-4CB9-AFBD-03406CA90ED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D1DC46D-9FB7-4EE9-9C78-32D548D732F6}">
      <dgm:prSet phldrT="[Text]" custT="1"/>
      <dgm:spPr/>
      <dgm:t>
        <a:bodyPr/>
        <a:lstStyle/>
        <a:p>
          <a:r>
            <a:rPr lang="en-US" sz="1000" b="1" dirty="0"/>
            <a:t>True Positives</a:t>
          </a:r>
        </a:p>
      </dgm:t>
    </dgm:pt>
    <dgm:pt modelId="{D04DFD94-0985-404D-BB12-5713647707BC}" type="parTrans" cxnId="{2083905B-047E-4294-84C2-197E58453FD9}">
      <dgm:prSet/>
      <dgm:spPr/>
      <dgm:t>
        <a:bodyPr/>
        <a:lstStyle/>
        <a:p>
          <a:endParaRPr lang="en-US"/>
        </a:p>
      </dgm:t>
    </dgm:pt>
    <dgm:pt modelId="{6517460F-559A-4F85-9807-5B79FFA363B7}" type="sibTrans" cxnId="{2083905B-047E-4294-84C2-197E58453FD9}">
      <dgm:prSet/>
      <dgm:spPr/>
      <dgm:t>
        <a:bodyPr/>
        <a:lstStyle/>
        <a:p>
          <a:endParaRPr lang="en-US"/>
        </a:p>
      </dgm:t>
    </dgm:pt>
    <dgm:pt modelId="{0862BCC0-BDD3-4578-B46A-43C752E79AEF}">
      <dgm:prSet phldrT="[Text]" custT="1"/>
      <dgm:spPr/>
      <dgm:t>
        <a:bodyPr/>
        <a:lstStyle/>
        <a:p>
          <a:r>
            <a:rPr lang="en-US" sz="1000" dirty="0"/>
            <a:t>Infants identified through screening who are confirmed to be affected with the disorder</a:t>
          </a:r>
          <a:r>
            <a:rPr lang="en-US" sz="900" dirty="0"/>
            <a:t>.</a:t>
          </a:r>
        </a:p>
      </dgm:t>
    </dgm:pt>
    <dgm:pt modelId="{6541C4D5-4070-4347-AEA0-2A8EF7ED3ABD}" type="parTrans" cxnId="{BF32266B-6DE2-44BC-9AF2-30033C9CC080}">
      <dgm:prSet/>
      <dgm:spPr/>
      <dgm:t>
        <a:bodyPr/>
        <a:lstStyle/>
        <a:p>
          <a:endParaRPr lang="en-US"/>
        </a:p>
      </dgm:t>
    </dgm:pt>
    <dgm:pt modelId="{90081FBB-9852-45AE-80EF-5EEF8DF53FB8}" type="sibTrans" cxnId="{BF32266B-6DE2-44BC-9AF2-30033C9CC080}">
      <dgm:prSet/>
      <dgm:spPr/>
      <dgm:t>
        <a:bodyPr/>
        <a:lstStyle/>
        <a:p>
          <a:endParaRPr lang="en-US"/>
        </a:p>
      </dgm:t>
    </dgm:pt>
    <dgm:pt modelId="{C4FEDD4C-4AD8-4DE0-8207-A61A595CA9BD}">
      <dgm:prSet phldrT="[Text]" custT="1"/>
      <dgm:spPr/>
      <dgm:t>
        <a:bodyPr/>
        <a:lstStyle/>
        <a:p>
          <a:r>
            <a:rPr lang="en-US" sz="1000" b="1" dirty="0"/>
            <a:t>False Positives</a:t>
          </a:r>
        </a:p>
      </dgm:t>
    </dgm:pt>
    <dgm:pt modelId="{681BF22A-3BE2-4BF2-8B77-08029A601A4F}" type="parTrans" cxnId="{6C31F908-3430-405A-BB14-D13377CAFB6E}">
      <dgm:prSet/>
      <dgm:spPr/>
      <dgm:t>
        <a:bodyPr/>
        <a:lstStyle/>
        <a:p>
          <a:endParaRPr lang="en-US"/>
        </a:p>
      </dgm:t>
    </dgm:pt>
    <dgm:pt modelId="{E35E4DBC-F60E-4855-B708-C2759E33AD04}" type="sibTrans" cxnId="{6C31F908-3430-405A-BB14-D13377CAFB6E}">
      <dgm:prSet/>
      <dgm:spPr/>
      <dgm:t>
        <a:bodyPr/>
        <a:lstStyle/>
        <a:p>
          <a:endParaRPr lang="en-US"/>
        </a:p>
      </dgm:t>
    </dgm:pt>
    <dgm:pt modelId="{A973B0E4-B74D-4689-9D31-A7D75C7F9E5D}">
      <dgm:prSet phldrT="[Text]" custT="1"/>
      <dgm:spPr/>
      <dgm:t>
        <a:bodyPr/>
        <a:lstStyle/>
        <a:p>
          <a:r>
            <a:rPr lang="en-US" sz="1000" dirty="0"/>
            <a:t>Infants identified through screening who are confirmed to not be affected with the disorder. This category typically includes unaffected carriers of the disorder who sometimes get picked up on the screening test and need to obtain further diagnostic testing to rule out the presence of the disorder.</a:t>
          </a:r>
        </a:p>
      </dgm:t>
    </dgm:pt>
    <dgm:pt modelId="{4D952CE8-3EDC-435F-9A7E-164E3120343D}" type="parTrans" cxnId="{A692417F-20DF-43CD-B76B-4CF573EE5DC5}">
      <dgm:prSet/>
      <dgm:spPr/>
      <dgm:t>
        <a:bodyPr/>
        <a:lstStyle/>
        <a:p>
          <a:endParaRPr lang="en-US"/>
        </a:p>
      </dgm:t>
    </dgm:pt>
    <dgm:pt modelId="{31D07762-3A87-4B47-9AE9-60CE1AD86838}" type="sibTrans" cxnId="{A692417F-20DF-43CD-B76B-4CF573EE5DC5}">
      <dgm:prSet/>
      <dgm:spPr/>
      <dgm:t>
        <a:bodyPr/>
        <a:lstStyle/>
        <a:p>
          <a:endParaRPr lang="en-US"/>
        </a:p>
      </dgm:t>
    </dgm:pt>
    <dgm:pt modelId="{6E669DDC-A74E-4400-BC04-29961133BE47}">
      <dgm:prSet phldrT="[Text]" custT="1"/>
      <dgm:spPr/>
      <dgm:t>
        <a:bodyPr/>
        <a:lstStyle/>
        <a:p>
          <a:r>
            <a:rPr lang="en-US" sz="1000" b="1" dirty="0"/>
            <a:t>False Negatives</a:t>
          </a:r>
        </a:p>
      </dgm:t>
    </dgm:pt>
    <dgm:pt modelId="{7C5A2EDB-9E49-4417-AA44-D0BC6AB1D5FD}" type="parTrans" cxnId="{7A6DEF20-819C-4DB4-862A-50266DB329C4}">
      <dgm:prSet/>
      <dgm:spPr/>
      <dgm:t>
        <a:bodyPr/>
        <a:lstStyle/>
        <a:p>
          <a:endParaRPr lang="en-US"/>
        </a:p>
      </dgm:t>
    </dgm:pt>
    <dgm:pt modelId="{671B3F37-B28D-4576-A428-9D91753E6BDC}" type="sibTrans" cxnId="{7A6DEF20-819C-4DB4-862A-50266DB329C4}">
      <dgm:prSet/>
      <dgm:spPr/>
      <dgm:t>
        <a:bodyPr/>
        <a:lstStyle/>
        <a:p>
          <a:endParaRPr lang="en-US"/>
        </a:p>
      </dgm:t>
    </dgm:pt>
    <dgm:pt modelId="{1C16BC67-6FB0-48C9-9F22-7B126B648CB9}">
      <dgm:prSet phldrT="[Text]" custT="1"/>
      <dgm:spPr/>
      <dgm:t>
        <a:bodyPr/>
        <a:lstStyle/>
        <a:p>
          <a:r>
            <a:rPr lang="en-US" sz="1000" b="1" dirty="0"/>
            <a:t>Sensitivity</a:t>
          </a:r>
        </a:p>
      </dgm:t>
    </dgm:pt>
    <dgm:pt modelId="{6D5BCC8B-918B-47A4-BBBB-49441EF56211}" type="parTrans" cxnId="{A29B118F-058A-4475-9E2E-8D6B0FF136F3}">
      <dgm:prSet/>
      <dgm:spPr/>
      <dgm:t>
        <a:bodyPr/>
        <a:lstStyle/>
        <a:p>
          <a:endParaRPr lang="en-US"/>
        </a:p>
      </dgm:t>
    </dgm:pt>
    <dgm:pt modelId="{C167BEE0-54D0-4CCD-814A-34802BC93C01}" type="sibTrans" cxnId="{A29B118F-058A-4475-9E2E-8D6B0FF136F3}">
      <dgm:prSet/>
      <dgm:spPr/>
      <dgm:t>
        <a:bodyPr/>
        <a:lstStyle/>
        <a:p>
          <a:endParaRPr lang="en-US"/>
        </a:p>
      </dgm:t>
    </dgm:pt>
    <dgm:pt modelId="{AD5F5038-CD33-45CD-8071-128C40498541}">
      <dgm:prSet phldrT="[Text]" custT="1"/>
      <dgm:spPr/>
      <dgm:t>
        <a:bodyPr/>
        <a:lstStyle/>
        <a:p>
          <a:r>
            <a:rPr lang="en-US" sz="1000" dirty="0"/>
            <a:t>The ability of correctly identifying those with the disease (True Positive Rate).</a:t>
          </a:r>
        </a:p>
      </dgm:t>
    </dgm:pt>
    <dgm:pt modelId="{9AB14FAA-2FC1-42E7-B47B-F292B30A5508}" type="parTrans" cxnId="{EE544391-283B-4C7A-9CFB-03A65FB46026}">
      <dgm:prSet/>
      <dgm:spPr/>
      <dgm:t>
        <a:bodyPr/>
        <a:lstStyle/>
        <a:p>
          <a:endParaRPr lang="en-US"/>
        </a:p>
      </dgm:t>
    </dgm:pt>
    <dgm:pt modelId="{1C746A6E-6915-4C4E-987B-1C3FF402FAC6}" type="sibTrans" cxnId="{EE544391-283B-4C7A-9CFB-03A65FB46026}">
      <dgm:prSet/>
      <dgm:spPr/>
      <dgm:t>
        <a:bodyPr/>
        <a:lstStyle/>
        <a:p>
          <a:endParaRPr lang="en-US"/>
        </a:p>
      </dgm:t>
    </dgm:pt>
    <dgm:pt modelId="{24D73601-3283-4AFB-933A-729EAB57C992}">
      <dgm:prSet phldrT="[Text]" custT="1"/>
      <dgm:spPr/>
      <dgm:t>
        <a:bodyPr/>
        <a:lstStyle/>
        <a:p>
          <a:r>
            <a:rPr lang="en-US" sz="1000" b="1" dirty="0"/>
            <a:t>True Negatives </a:t>
          </a:r>
        </a:p>
      </dgm:t>
    </dgm:pt>
    <dgm:pt modelId="{1E9FC247-A30C-476B-A69A-EB7D28EABCAE}" type="parTrans" cxnId="{4E25AE33-5A1E-489E-A4A5-CC2029D7FF8D}">
      <dgm:prSet/>
      <dgm:spPr/>
      <dgm:t>
        <a:bodyPr/>
        <a:lstStyle/>
        <a:p>
          <a:endParaRPr lang="en-US"/>
        </a:p>
      </dgm:t>
    </dgm:pt>
    <dgm:pt modelId="{FE67AEA4-53F5-458F-9BC9-0A15599910AE}" type="sibTrans" cxnId="{4E25AE33-5A1E-489E-A4A5-CC2029D7FF8D}">
      <dgm:prSet/>
      <dgm:spPr/>
      <dgm:t>
        <a:bodyPr/>
        <a:lstStyle/>
        <a:p>
          <a:endParaRPr lang="en-US"/>
        </a:p>
      </dgm:t>
    </dgm:pt>
    <dgm:pt modelId="{21C7361F-F685-414B-ACC4-EF5223D2E3EF}">
      <dgm:prSet custT="1"/>
      <dgm:spPr/>
      <dgm:t>
        <a:bodyPr/>
        <a:lstStyle/>
        <a:p>
          <a:r>
            <a:rPr lang="en-US" sz="1000" dirty="0"/>
            <a:t>Infants with in-range newborn screening results who are not affected with the disorder.</a:t>
          </a:r>
        </a:p>
      </dgm:t>
    </dgm:pt>
    <dgm:pt modelId="{BC0C2AEB-661F-4F6A-AA8F-63B9C74257BB}" type="parTrans" cxnId="{AD21F0ED-D6C8-4957-A375-97C677506BE5}">
      <dgm:prSet/>
      <dgm:spPr/>
      <dgm:t>
        <a:bodyPr/>
        <a:lstStyle/>
        <a:p>
          <a:endParaRPr lang="en-US"/>
        </a:p>
      </dgm:t>
    </dgm:pt>
    <dgm:pt modelId="{13345824-5F19-4DEA-A46C-600FA0645E52}" type="sibTrans" cxnId="{AD21F0ED-D6C8-4957-A375-97C677506BE5}">
      <dgm:prSet/>
      <dgm:spPr/>
      <dgm:t>
        <a:bodyPr/>
        <a:lstStyle/>
        <a:p>
          <a:endParaRPr lang="en-US"/>
        </a:p>
      </dgm:t>
    </dgm:pt>
    <dgm:pt modelId="{E762292E-08AC-44A6-895D-D948C6AEA65A}">
      <dgm:prSet custT="1"/>
      <dgm:spPr/>
      <dgm:t>
        <a:bodyPr/>
        <a:lstStyle/>
        <a:p>
          <a:r>
            <a:rPr lang="en-US" sz="1000" dirty="0"/>
            <a:t>Infants</a:t>
          </a:r>
          <a:r>
            <a:rPr lang="en-US" sz="1000" baseline="0" dirty="0"/>
            <a:t> affected with a disorder that are not identified through newborn screening. Most screens are designed to minimize false negatives (maximizing sensitivity).</a:t>
          </a:r>
          <a:endParaRPr lang="en-US" sz="1000" dirty="0"/>
        </a:p>
      </dgm:t>
    </dgm:pt>
    <dgm:pt modelId="{0DFD7670-FB4D-4F64-BFBD-E5B54D6BF5AC}" type="parTrans" cxnId="{A1AA6E7C-B609-4E50-B7D0-B44393552F25}">
      <dgm:prSet/>
      <dgm:spPr/>
      <dgm:t>
        <a:bodyPr/>
        <a:lstStyle/>
        <a:p>
          <a:endParaRPr lang="en-US"/>
        </a:p>
      </dgm:t>
    </dgm:pt>
    <dgm:pt modelId="{A427304E-9D32-4A02-B3D2-FE580743FE6E}" type="sibTrans" cxnId="{A1AA6E7C-B609-4E50-B7D0-B44393552F25}">
      <dgm:prSet/>
      <dgm:spPr/>
      <dgm:t>
        <a:bodyPr/>
        <a:lstStyle/>
        <a:p>
          <a:endParaRPr lang="en-US"/>
        </a:p>
      </dgm:t>
    </dgm:pt>
    <dgm:pt modelId="{82971580-02D5-4FE5-BEF7-9EA08EEA3CB5}">
      <dgm:prSet phldrT="[Text]" custT="1"/>
      <dgm:spPr/>
      <dgm:t>
        <a:bodyPr/>
        <a:lstStyle/>
        <a:p>
          <a:r>
            <a:rPr lang="en-US" sz="1000" b="1" dirty="0"/>
            <a:t>Specificity</a:t>
          </a:r>
          <a:r>
            <a:rPr lang="en-US" sz="900" dirty="0"/>
            <a:t> </a:t>
          </a:r>
        </a:p>
      </dgm:t>
    </dgm:pt>
    <dgm:pt modelId="{AB0E809C-6C35-4EFE-8AFF-21D9724B6E81}" type="parTrans" cxnId="{8EAB864B-5D55-4955-9E6F-ADF46E32B65B}">
      <dgm:prSet/>
      <dgm:spPr/>
      <dgm:t>
        <a:bodyPr/>
        <a:lstStyle/>
        <a:p>
          <a:endParaRPr lang="en-US"/>
        </a:p>
      </dgm:t>
    </dgm:pt>
    <dgm:pt modelId="{986C87E1-21AE-4EBB-8D6A-69C5640BB423}" type="sibTrans" cxnId="{8EAB864B-5D55-4955-9E6F-ADF46E32B65B}">
      <dgm:prSet/>
      <dgm:spPr/>
      <dgm:t>
        <a:bodyPr/>
        <a:lstStyle/>
        <a:p>
          <a:endParaRPr lang="en-US"/>
        </a:p>
      </dgm:t>
    </dgm:pt>
    <dgm:pt modelId="{3FE8CBD7-EBAD-4BE0-A848-02B870196D28}">
      <dgm:prSet custT="1"/>
      <dgm:spPr/>
      <dgm:t>
        <a:bodyPr/>
        <a:lstStyle/>
        <a:p>
          <a:r>
            <a:rPr lang="en-US" sz="1000" dirty="0"/>
            <a:t>The ability of correctly identifying those without the disease (True Negative Rate)</a:t>
          </a:r>
          <a:r>
            <a:rPr lang="en-US" sz="1400" dirty="0"/>
            <a:t>. </a:t>
          </a:r>
        </a:p>
      </dgm:t>
    </dgm:pt>
    <dgm:pt modelId="{6F9B4D84-2D73-47A7-A75C-3BC9B09BF33A}" type="parTrans" cxnId="{2881DC29-77DE-43A1-934B-1B6ECE1D5947}">
      <dgm:prSet/>
      <dgm:spPr/>
      <dgm:t>
        <a:bodyPr/>
        <a:lstStyle/>
        <a:p>
          <a:endParaRPr lang="en-US"/>
        </a:p>
      </dgm:t>
    </dgm:pt>
    <dgm:pt modelId="{ADCD257F-8E2C-4A5B-8102-536EB546AA31}" type="sibTrans" cxnId="{2881DC29-77DE-43A1-934B-1B6ECE1D5947}">
      <dgm:prSet/>
      <dgm:spPr/>
      <dgm:t>
        <a:bodyPr/>
        <a:lstStyle/>
        <a:p>
          <a:endParaRPr lang="en-US"/>
        </a:p>
      </dgm:t>
    </dgm:pt>
    <dgm:pt modelId="{C90DFA31-2D92-4945-A9DE-11E73C612231}">
      <dgm:prSet custT="1"/>
      <dgm:spPr/>
      <dgm:t>
        <a:bodyPr/>
        <a:lstStyle/>
        <a:p>
          <a:r>
            <a:rPr lang="en-US" sz="1000" b="1" dirty="0"/>
            <a:t>Predictive Value Positive (PPV)</a:t>
          </a:r>
        </a:p>
      </dgm:t>
    </dgm:pt>
    <dgm:pt modelId="{C91A1F1F-8A4C-4B13-A22E-14740D26F20D}" type="parTrans" cxnId="{4512CB8B-BEA6-4AD9-972F-32BB16EF41CB}">
      <dgm:prSet/>
      <dgm:spPr/>
      <dgm:t>
        <a:bodyPr/>
        <a:lstStyle/>
        <a:p>
          <a:endParaRPr lang="en-US"/>
        </a:p>
      </dgm:t>
    </dgm:pt>
    <dgm:pt modelId="{FC50EE59-F515-4DFC-8B53-260C9EA37563}" type="sibTrans" cxnId="{4512CB8B-BEA6-4AD9-972F-32BB16EF41CB}">
      <dgm:prSet/>
      <dgm:spPr/>
      <dgm:t>
        <a:bodyPr/>
        <a:lstStyle/>
        <a:p>
          <a:endParaRPr lang="en-US"/>
        </a:p>
      </dgm:t>
    </dgm:pt>
    <dgm:pt modelId="{5592E663-84ED-4851-8ECE-350673D08D65}">
      <dgm:prSet custT="1"/>
      <dgm:spPr/>
      <dgm:t>
        <a:bodyPr/>
        <a:lstStyle/>
        <a:p>
          <a:r>
            <a:rPr lang="en-US" sz="1000" dirty="0"/>
            <a:t>The proportion of true positives among all positive screens.</a:t>
          </a:r>
        </a:p>
      </dgm:t>
    </dgm:pt>
    <dgm:pt modelId="{4B8D6F9A-6171-4150-814C-2C1775FCFC48}" type="parTrans" cxnId="{D0609E38-8463-40F1-BB92-0F784BF21059}">
      <dgm:prSet/>
      <dgm:spPr/>
      <dgm:t>
        <a:bodyPr/>
        <a:lstStyle/>
        <a:p>
          <a:endParaRPr lang="en-US"/>
        </a:p>
      </dgm:t>
    </dgm:pt>
    <dgm:pt modelId="{3BE5C861-9898-4CBB-88E4-DECF0655047F}" type="sibTrans" cxnId="{D0609E38-8463-40F1-BB92-0F784BF21059}">
      <dgm:prSet/>
      <dgm:spPr/>
      <dgm:t>
        <a:bodyPr/>
        <a:lstStyle/>
        <a:p>
          <a:endParaRPr lang="en-US"/>
        </a:p>
      </dgm:t>
    </dgm:pt>
    <dgm:pt modelId="{CEC78C01-7133-4085-AEBA-D402D8E3ED5F}">
      <dgm:prSet custT="1"/>
      <dgm:spPr/>
      <dgm:t>
        <a:bodyPr/>
        <a:lstStyle/>
        <a:p>
          <a:r>
            <a:rPr lang="en-US" sz="1000" b="1" dirty="0"/>
            <a:t>Negative Predictive Value (NPV)</a:t>
          </a:r>
        </a:p>
      </dgm:t>
    </dgm:pt>
    <dgm:pt modelId="{82608753-1CC7-4F94-94D5-C3FB80107818}" type="parTrans" cxnId="{8FF487A6-F43A-4B59-BAC6-CB2DF8D2B0F3}">
      <dgm:prSet/>
      <dgm:spPr/>
      <dgm:t>
        <a:bodyPr/>
        <a:lstStyle/>
        <a:p>
          <a:endParaRPr lang="en-US"/>
        </a:p>
      </dgm:t>
    </dgm:pt>
    <dgm:pt modelId="{1500B6DE-2C03-4165-B918-7AC0728B93E4}" type="sibTrans" cxnId="{8FF487A6-F43A-4B59-BAC6-CB2DF8D2B0F3}">
      <dgm:prSet/>
      <dgm:spPr/>
      <dgm:t>
        <a:bodyPr/>
        <a:lstStyle/>
        <a:p>
          <a:endParaRPr lang="en-US"/>
        </a:p>
      </dgm:t>
    </dgm:pt>
    <dgm:pt modelId="{DDE3A3B5-A82C-4FAC-9678-543DD188892A}">
      <dgm:prSet custT="1"/>
      <dgm:spPr/>
      <dgm:t>
        <a:bodyPr/>
        <a:lstStyle/>
        <a:p>
          <a:r>
            <a:rPr lang="en-US" sz="1000" dirty="0"/>
            <a:t>The proportion of true negatives among all negative screens. </a:t>
          </a:r>
        </a:p>
      </dgm:t>
    </dgm:pt>
    <dgm:pt modelId="{60176F1A-03A3-458A-8437-2C1373FCF827}" type="parTrans" cxnId="{501059EC-74AC-4D51-82E2-19636D92EAF6}">
      <dgm:prSet/>
      <dgm:spPr/>
      <dgm:t>
        <a:bodyPr/>
        <a:lstStyle/>
        <a:p>
          <a:endParaRPr lang="en-US"/>
        </a:p>
      </dgm:t>
    </dgm:pt>
    <dgm:pt modelId="{5657CB1D-C20D-48F6-B106-4CF7CB66900B}" type="sibTrans" cxnId="{501059EC-74AC-4D51-82E2-19636D92EAF6}">
      <dgm:prSet/>
      <dgm:spPr/>
      <dgm:t>
        <a:bodyPr/>
        <a:lstStyle/>
        <a:p>
          <a:endParaRPr lang="en-US"/>
        </a:p>
      </dgm:t>
    </dgm:pt>
    <dgm:pt modelId="{E6A92C13-DEA8-40EB-85BB-1380BF5FA435}">
      <dgm:prSet custT="1"/>
      <dgm:spPr/>
      <dgm:t>
        <a:bodyPr/>
        <a:lstStyle/>
        <a:p>
          <a:r>
            <a:rPr lang="en-US" sz="1000" b="1" dirty="0"/>
            <a:t>Accuracy</a:t>
          </a:r>
          <a:r>
            <a:rPr lang="en-US" sz="900" dirty="0"/>
            <a:t> </a:t>
          </a:r>
        </a:p>
      </dgm:t>
    </dgm:pt>
    <dgm:pt modelId="{772EB622-F635-4FB3-9D9D-84686F25E3E8}" type="parTrans" cxnId="{D5FB469E-78DA-4FA7-8E81-14674E1F300B}">
      <dgm:prSet/>
      <dgm:spPr/>
      <dgm:t>
        <a:bodyPr/>
        <a:lstStyle/>
        <a:p>
          <a:endParaRPr lang="en-US"/>
        </a:p>
      </dgm:t>
    </dgm:pt>
    <dgm:pt modelId="{B58D2BD2-B7DE-41C7-A723-6FAD2992726D}" type="sibTrans" cxnId="{D5FB469E-78DA-4FA7-8E81-14674E1F300B}">
      <dgm:prSet/>
      <dgm:spPr/>
      <dgm:t>
        <a:bodyPr/>
        <a:lstStyle/>
        <a:p>
          <a:endParaRPr lang="en-US"/>
        </a:p>
      </dgm:t>
    </dgm:pt>
    <dgm:pt modelId="{D4FB7E24-21D1-4DC5-A582-5B04171433A6}">
      <dgm:prSet custT="1"/>
      <dgm:spPr/>
      <dgm:t>
        <a:bodyPr/>
        <a:lstStyle/>
        <a:p>
          <a:r>
            <a:rPr lang="en-US" sz="1000" dirty="0"/>
            <a:t>Proportion of patients correctly identified (True positives and True Negatives/All tests).</a:t>
          </a:r>
        </a:p>
      </dgm:t>
    </dgm:pt>
    <dgm:pt modelId="{3881D9FA-473C-4226-93B4-376091D5C283}" type="parTrans" cxnId="{C6B146CE-5A31-4978-9CB8-4399CA2138C1}">
      <dgm:prSet/>
      <dgm:spPr/>
      <dgm:t>
        <a:bodyPr/>
        <a:lstStyle/>
        <a:p>
          <a:endParaRPr lang="en-US"/>
        </a:p>
      </dgm:t>
    </dgm:pt>
    <dgm:pt modelId="{8B2516A4-F0BE-4C37-9F6D-06CF8C047DE4}" type="sibTrans" cxnId="{C6B146CE-5A31-4978-9CB8-4399CA2138C1}">
      <dgm:prSet/>
      <dgm:spPr/>
      <dgm:t>
        <a:bodyPr/>
        <a:lstStyle/>
        <a:p>
          <a:endParaRPr lang="en-US"/>
        </a:p>
      </dgm:t>
    </dgm:pt>
    <dgm:pt modelId="{40A6A7E1-018C-41D2-B994-7D86003A4312}">
      <dgm:prSet custT="1"/>
      <dgm:spPr/>
      <dgm:t>
        <a:bodyPr/>
        <a:lstStyle/>
        <a:p>
          <a:r>
            <a:rPr lang="en-US" sz="1000" b="1" dirty="0"/>
            <a:t>Prevalence/Incidence/Detection Rate </a:t>
          </a:r>
        </a:p>
      </dgm:t>
    </dgm:pt>
    <dgm:pt modelId="{E0A0C8DA-80F9-4395-BF2B-81D855741939}" type="parTrans" cxnId="{8FBE5163-6F3F-4740-AC53-32C3554E6289}">
      <dgm:prSet/>
      <dgm:spPr/>
      <dgm:t>
        <a:bodyPr/>
        <a:lstStyle/>
        <a:p>
          <a:endParaRPr lang="en-US"/>
        </a:p>
      </dgm:t>
    </dgm:pt>
    <dgm:pt modelId="{7DC0AECE-62CE-4DB1-8E40-CD1D750E0367}" type="sibTrans" cxnId="{8FBE5163-6F3F-4740-AC53-32C3554E6289}">
      <dgm:prSet/>
      <dgm:spPr/>
      <dgm:t>
        <a:bodyPr/>
        <a:lstStyle/>
        <a:p>
          <a:endParaRPr lang="en-US"/>
        </a:p>
      </dgm:t>
    </dgm:pt>
    <dgm:pt modelId="{DB7F4B90-A2F1-41E4-A946-1DFEFEA9BE17}">
      <dgm:prSet custT="1"/>
      <dgm:spPr/>
      <dgm:t>
        <a:bodyPr/>
        <a:lstStyle/>
        <a:p>
          <a:r>
            <a:rPr lang="en-US" sz="1000" dirty="0"/>
            <a:t>The number of true positives per number of births.  </a:t>
          </a:r>
        </a:p>
      </dgm:t>
    </dgm:pt>
    <dgm:pt modelId="{D6A3C261-B4A9-4D8A-B7F3-7C4BE1867909}" type="parTrans" cxnId="{50887843-3E8A-47DD-B2D3-760C743740C1}">
      <dgm:prSet/>
      <dgm:spPr/>
      <dgm:t>
        <a:bodyPr/>
        <a:lstStyle/>
        <a:p>
          <a:endParaRPr lang="en-US"/>
        </a:p>
      </dgm:t>
    </dgm:pt>
    <dgm:pt modelId="{E370A60C-70EC-40DD-B780-4F816A141036}" type="sibTrans" cxnId="{50887843-3E8A-47DD-B2D3-760C743740C1}">
      <dgm:prSet/>
      <dgm:spPr/>
      <dgm:t>
        <a:bodyPr/>
        <a:lstStyle/>
        <a:p>
          <a:endParaRPr lang="en-US"/>
        </a:p>
      </dgm:t>
    </dgm:pt>
    <dgm:pt modelId="{B535D01C-1F89-4852-B094-B493316BCFE3}" type="pres">
      <dgm:prSet presAssocID="{7891E12D-AD0D-4CB9-AFBD-03406CA90ED6}" presName="vert0" presStyleCnt="0">
        <dgm:presLayoutVars>
          <dgm:dir/>
          <dgm:animOne val="branch"/>
          <dgm:animLvl val="lvl"/>
        </dgm:presLayoutVars>
      </dgm:prSet>
      <dgm:spPr/>
    </dgm:pt>
    <dgm:pt modelId="{C415CE69-29C6-4180-8D76-46135448EE1D}" type="pres">
      <dgm:prSet presAssocID="{6D1DC46D-9FB7-4EE9-9C78-32D548D732F6}" presName="thickLine" presStyleLbl="alignNode1" presStyleIdx="0" presStyleCnt="10"/>
      <dgm:spPr/>
    </dgm:pt>
    <dgm:pt modelId="{A2BCB3CC-17C7-424D-B931-CF1CBD14FA38}" type="pres">
      <dgm:prSet presAssocID="{6D1DC46D-9FB7-4EE9-9C78-32D548D732F6}" presName="horz1" presStyleCnt="0"/>
      <dgm:spPr/>
    </dgm:pt>
    <dgm:pt modelId="{7865B9A0-991C-47D8-9A8F-E3D725FBBAF1}" type="pres">
      <dgm:prSet presAssocID="{6D1DC46D-9FB7-4EE9-9C78-32D548D732F6}" presName="tx1" presStyleLbl="revTx" presStyleIdx="0" presStyleCnt="20"/>
      <dgm:spPr/>
    </dgm:pt>
    <dgm:pt modelId="{C93E6187-2EAB-4D98-A664-CE819A55B8B6}" type="pres">
      <dgm:prSet presAssocID="{6D1DC46D-9FB7-4EE9-9C78-32D548D732F6}" presName="vert1" presStyleCnt="0"/>
      <dgm:spPr/>
    </dgm:pt>
    <dgm:pt modelId="{B8F00EE8-C4F2-4E7A-9488-575812868993}" type="pres">
      <dgm:prSet presAssocID="{0862BCC0-BDD3-4578-B46A-43C752E79AEF}" presName="vertSpace2a" presStyleCnt="0"/>
      <dgm:spPr/>
    </dgm:pt>
    <dgm:pt modelId="{77A9994E-983B-474B-BE84-2F756083BBCD}" type="pres">
      <dgm:prSet presAssocID="{0862BCC0-BDD3-4578-B46A-43C752E79AEF}" presName="horz2" presStyleCnt="0"/>
      <dgm:spPr/>
    </dgm:pt>
    <dgm:pt modelId="{0A010EAC-BE74-423F-B96A-B47B735638E1}" type="pres">
      <dgm:prSet presAssocID="{0862BCC0-BDD3-4578-B46A-43C752E79AEF}" presName="horzSpace2" presStyleCnt="0"/>
      <dgm:spPr/>
    </dgm:pt>
    <dgm:pt modelId="{FE739883-285E-4F65-8CDE-5D7F46620045}" type="pres">
      <dgm:prSet presAssocID="{0862BCC0-BDD3-4578-B46A-43C752E79AEF}" presName="tx2" presStyleLbl="revTx" presStyleIdx="1" presStyleCnt="20"/>
      <dgm:spPr/>
    </dgm:pt>
    <dgm:pt modelId="{59B342BA-A3B2-4FE6-9C06-A021BBB407F9}" type="pres">
      <dgm:prSet presAssocID="{0862BCC0-BDD3-4578-B46A-43C752E79AEF}" presName="vert2" presStyleCnt="0"/>
      <dgm:spPr/>
    </dgm:pt>
    <dgm:pt modelId="{475E8BAE-8EA2-46BD-AF4F-07EF79909660}" type="pres">
      <dgm:prSet presAssocID="{0862BCC0-BDD3-4578-B46A-43C752E79AEF}" presName="thinLine2b" presStyleLbl="callout" presStyleIdx="0" presStyleCnt="10"/>
      <dgm:spPr/>
    </dgm:pt>
    <dgm:pt modelId="{663ECDCB-294D-4D43-8EA3-34C07D1C3916}" type="pres">
      <dgm:prSet presAssocID="{0862BCC0-BDD3-4578-B46A-43C752E79AEF}" presName="vertSpace2b" presStyleCnt="0"/>
      <dgm:spPr/>
    </dgm:pt>
    <dgm:pt modelId="{D374BAB4-966A-4679-BB19-F735D85969BB}" type="pres">
      <dgm:prSet presAssocID="{C4FEDD4C-4AD8-4DE0-8207-A61A595CA9BD}" presName="thickLine" presStyleLbl="alignNode1" presStyleIdx="1" presStyleCnt="10"/>
      <dgm:spPr/>
    </dgm:pt>
    <dgm:pt modelId="{E28A289C-FF71-4FE1-8568-78D421CA2F58}" type="pres">
      <dgm:prSet presAssocID="{C4FEDD4C-4AD8-4DE0-8207-A61A595CA9BD}" presName="horz1" presStyleCnt="0"/>
      <dgm:spPr/>
    </dgm:pt>
    <dgm:pt modelId="{32E97D59-6139-4FF7-B245-FFB9996C3F63}" type="pres">
      <dgm:prSet presAssocID="{C4FEDD4C-4AD8-4DE0-8207-A61A595CA9BD}" presName="tx1" presStyleLbl="revTx" presStyleIdx="2" presStyleCnt="20"/>
      <dgm:spPr/>
    </dgm:pt>
    <dgm:pt modelId="{14EB460B-5015-4FE8-9D31-99C22611179B}" type="pres">
      <dgm:prSet presAssocID="{C4FEDD4C-4AD8-4DE0-8207-A61A595CA9BD}" presName="vert1" presStyleCnt="0"/>
      <dgm:spPr/>
    </dgm:pt>
    <dgm:pt modelId="{0C98BA1A-9056-4E28-8A0E-63E774B52D34}" type="pres">
      <dgm:prSet presAssocID="{A973B0E4-B74D-4689-9D31-A7D75C7F9E5D}" presName="vertSpace2a" presStyleCnt="0"/>
      <dgm:spPr/>
    </dgm:pt>
    <dgm:pt modelId="{FF6B8C12-508D-43EC-B7A8-7502A7D25F7C}" type="pres">
      <dgm:prSet presAssocID="{A973B0E4-B74D-4689-9D31-A7D75C7F9E5D}" presName="horz2" presStyleCnt="0"/>
      <dgm:spPr/>
    </dgm:pt>
    <dgm:pt modelId="{5D72407D-7021-4739-A730-D0500A78C4B2}" type="pres">
      <dgm:prSet presAssocID="{A973B0E4-B74D-4689-9D31-A7D75C7F9E5D}" presName="horzSpace2" presStyleCnt="0"/>
      <dgm:spPr/>
    </dgm:pt>
    <dgm:pt modelId="{1702ABF6-F11F-4EAC-A928-FDC9A323E785}" type="pres">
      <dgm:prSet presAssocID="{A973B0E4-B74D-4689-9D31-A7D75C7F9E5D}" presName="tx2" presStyleLbl="revTx" presStyleIdx="3" presStyleCnt="20"/>
      <dgm:spPr/>
    </dgm:pt>
    <dgm:pt modelId="{0A0E4555-087C-4A58-8FF2-40D6E827756A}" type="pres">
      <dgm:prSet presAssocID="{A973B0E4-B74D-4689-9D31-A7D75C7F9E5D}" presName="vert2" presStyleCnt="0"/>
      <dgm:spPr/>
    </dgm:pt>
    <dgm:pt modelId="{96D76422-FEFE-4146-B6C0-9C6B5BCE7627}" type="pres">
      <dgm:prSet presAssocID="{A973B0E4-B74D-4689-9D31-A7D75C7F9E5D}" presName="thinLine2b" presStyleLbl="callout" presStyleIdx="1" presStyleCnt="10"/>
      <dgm:spPr/>
    </dgm:pt>
    <dgm:pt modelId="{291E0D5C-7CC7-404E-91AD-10DF847D3B6D}" type="pres">
      <dgm:prSet presAssocID="{A973B0E4-B74D-4689-9D31-A7D75C7F9E5D}" presName="vertSpace2b" presStyleCnt="0"/>
      <dgm:spPr/>
    </dgm:pt>
    <dgm:pt modelId="{224ECEA6-C909-45C5-8BB7-1F96720F6450}" type="pres">
      <dgm:prSet presAssocID="{6E669DDC-A74E-4400-BC04-29961133BE47}" presName="thickLine" presStyleLbl="alignNode1" presStyleIdx="2" presStyleCnt="10"/>
      <dgm:spPr/>
    </dgm:pt>
    <dgm:pt modelId="{599450DC-C4EC-4950-9E27-EFFAB6CDB50C}" type="pres">
      <dgm:prSet presAssocID="{6E669DDC-A74E-4400-BC04-29961133BE47}" presName="horz1" presStyleCnt="0"/>
      <dgm:spPr/>
    </dgm:pt>
    <dgm:pt modelId="{3345F34B-E6EB-46FC-B41D-C72BBEABB1E4}" type="pres">
      <dgm:prSet presAssocID="{6E669DDC-A74E-4400-BC04-29961133BE47}" presName="tx1" presStyleLbl="revTx" presStyleIdx="4" presStyleCnt="20"/>
      <dgm:spPr/>
    </dgm:pt>
    <dgm:pt modelId="{23D32F60-AA22-4AF4-B028-AE3ACD6FB616}" type="pres">
      <dgm:prSet presAssocID="{6E669DDC-A74E-4400-BC04-29961133BE47}" presName="vert1" presStyleCnt="0"/>
      <dgm:spPr/>
    </dgm:pt>
    <dgm:pt modelId="{2869A151-6A45-4362-B736-B36D10562183}" type="pres">
      <dgm:prSet presAssocID="{E762292E-08AC-44A6-895D-D948C6AEA65A}" presName="vertSpace2a" presStyleCnt="0"/>
      <dgm:spPr/>
    </dgm:pt>
    <dgm:pt modelId="{99243262-A4A0-4466-A4D4-5E67DB97B78F}" type="pres">
      <dgm:prSet presAssocID="{E762292E-08AC-44A6-895D-D948C6AEA65A}" presName="horz2" presStyleCnt="0"/>
      <dgm:spPr/>
    </dgm:pt>
    <dgm:pt modelId="{D8D177FE-93E3-4C42-8D8B-65AE6C5082B3}" type="pres">
      <dgm:prSet presAssocID="{E762292E-08AC-44A6-895D-D948C6AEA65A}" presName="horzSpace2" presStyleCnt="0"/>
      <dgm:spPr/>
    </dgm:pt>
    <dgm:pt modelId="{9CE9091E-923F-43BA-A9DD-65553EB4D627}" type="pres">
      <dgm:prSet presAssocID="{E762292E-08AC-44A6-895D-D948C6AEA65A}" presName="tx2" presStyleLbl="revTx" presStyleIdx="5" presStyleCnt="20"/>
      <dgm:spPr/>
    </dgm:pt>
    <dgm:pt modelId="{CC36687E-3DF3-44EE-9BA3-5F86FC97864B}" type="pres">
      <dgm:prSet presAssocID="{E762292E-08AC-44A6-895D-D948C6AEA65A}" presName="vert2" presStyleCnt="0"/>
      <dgm:spPr/>
    </dgm:pt>
    <dgm:pt modelId="{C3A29676-EDF1-4EAF-9D35-E3FEB8DB9DE1}" type="pres">
      <dgm:prSet presAssocID="{E762292E-08AC-44A6-895D-D948C6AEA65A}" presName="thinLine2b" presStyleLbl="callout" presStyleIdx="2" presStyleCnt="10"/>
      <dgm:spPr/>
    </dgm:pt>
    <dgm:pt modelId="{9CCEEAA5-92C7-4D0E-AC88-CBE60231F6A2}" type="pres">
      <dgm:prSet presAssocID="{E762292E-08AC-44A6-895D-D948C6AEA65A}" presName="vertSpace2b" presStyleCnt="0"/>
      <dgm:spPr/>
    </dgm:pt>
    <dgm:pt modelId="{82A506C8-232D-40B6-9427-F87B59B4C9D4}" type="pres">
      <dgm:prSet presAssocID="{24D73601-3283-4AFB-933A-729EAB57C992}" presName="thickLine" presStyleLbl="alignNode1" presStyleIdx="3" presStyleCnt="10"/>
      <dgm:spPr/>
    </dgm:pt>
    <dgm:pt modelId="{F0CD7993-BF77-409B-B076-3CCEA1911F7F}" type="pres">
      <dgm:prSet presAssocID="{24D73601-3283-4AFB-933A-729EAB57C992}" presName="horz1" presStyleCnt="0"/>
      <dgm:spPr/>
    </dgm:pt>
    <dgm:pt modelId="{78AD4C2A-F87A-494E-A370-D24D076229FE}" type="pres">
      <dgm:prSet presAssocID="{24D73601-3283-4AFB-933A-729EAB57C992}" presName="tx1" presStyleLbl="revTx" presStyleIdx="6" presStyleCnt="20"/>
      <dgm:spPr/>
    </dgm:pt>
    <dgm:pt modelId="{8F3614E9-43CB-412D-ABB0-7473FF0A2320}" type="pres">
      <dgm:prSet presAssocID="{24D73601-3283-4AFB-933A-729EAB57C992}" presName="vert1" presStyleCnt="0"/>
      <dgm:spPr/>
    </dgm:pt>
    <dgm:pt modelId="{2885243B-5B75-4D92-8279-1878151874AB}" type="pres">
      <dgm:prSet presAssocID="{21C7361F-F685-414B-ACC4-EF5223D2E3EF}" presName="vertSpace2a" presStyleCnt="0"/>
      <dgm:spPr/>
    </dgm:pt>
    <dgm:pt modelId="{102CE177-A440-4F78-AD21-624B056529C5}" type="pres">
      <dgm:prSet presAssocID="{21C7361F-F685-414B-ACC4-EF5223D2E3EF}" presName="horz2" presStyleCnt="0"/>
      <dgm:spPr/>
    </dgm:pt>
    <dgm:pt modelId="{D1D94EFE-DED5-4163-8424-03E80B3C4EE6}" type="pres">
      <dgm:prSet presAssocID="{21C7361F-F685-414B-ACC4-EF5223D2E3EF}" presName="horzSpace2" presStyleCnt="0"/>
      <dgm:spPr/>
    </dgm:pt>
    <dgm:pt modelId="{0D8F9E69-CB81-44F9-88C6-BC265991C8BD}" type="pres">
      <dgm:prSet presAssocID="{21C7361F-F685-414B-ACC4-EF5223D2E3EF}" presName="tx2" presStyleLbl="revTx" presStyleIdx="7" presStyleCnt="20"/>
      <dgm:spPr/>
    </dgm:pt>
    <dgm:pt modelId="{11F2DAB9-FD51-47C9-9860-E8E13412589F}" type="pres">
      <dgm:prSet presAssocID="{21C7361F-F685-414B-ACC4-EF5223D2E3EF}" presName="vert2" presStyleCnt="0"/>
      <dgm:spPr/>
    </dgm:pt>
    <dgm:pt modelId="{8FCB1DED-E7DC-4AFD-BA3A-DC6C953A5C43}" type="pres">
      <dgm:prSet presAssocID="{21C7361F-F685-414B-ACC4-EF5223D2E3EF}" presName="thinLine2b" presStyleLbl="callout" presStyleIdx="3" presStyleCnt="10"/>
      <dgm:spPr/>
    </dgm:pt>
    <dgm:pt modelId="{D5689AD0-93F5-431A-80B7-5D706628263A}" type="pres">
      <dgm:prSet presAssocID="{21C7361F-F685-414B-ACC4-EF5223D2E3EF}" presName="vertSpace2b" presStyleCnt="0"/>
      <dgm:spPr/>
    </dgm:pt>
    <dgm:pt modelId="{47385E8D-0994-4C07-A2F0-7C9A2D6B7AB8}" type="pres">
      <dgm:prSet presAssocID="{1C16BC67-6FB0-48C9-9F22-7B126B648CB9}" presName="thickLine" presStyleLbl="alignNode1" presStyleIdx="4" presStyleCnt="10"/>
      <dgm:spPr/>
    </dgm:pt>
    <dgm:pt modelId="{8274EC17-DB06-4AAE-89D3-41B7F2FBBCB4}" type="pres">
      <dgm:prSet presAssocID="{1C16BC67-6FB0-48C9-9F22-7B126B648CB9}" presName="horz1" presStyleCnt="0"/>
      <dgm:spPr/>
    </dgm:pt>
    <dgm:pt modelId="{5AFCD6B2-71F7-401C-96CF-00F9FF3C6428}" type="pres">
      <dgm:prSet presAssocID="{1C16BC67-6FB0-48C9-9F22-7B126B648CB9}" presName="tx1" presStyleLbl="revTx" presStyleIdx="8" presStyleCnt="20"/>
      <dgm:spPr/>
    </dgm:pt>
    <dgm:pt modelId="{EB2669CD-0A30-40F9-94E8-AE065FC6C6BC}" type="pres">
      <dgm:prSet presAssocID="{1C16BC67-6FB0-48C9-9F22-7B126B648CB9}" presName="vert1" presStyleCnt="0"/>
      <dgm:spPr/>
    </dgm:pt>
    <dgm:pt modelId="{81EBD347-F084-4CAD-9086-9E51C030A4A6}" type="pres">
      <dgm:prSet presAssocID="{AD5F5038-CD33-45CD-8071-128C40498541}" presName="vertSpace2a" presStyleCnt="0"/>
      <dgm:spPr/>
    </dgm:pt>
    <dgm:pt modelId="{5369A607-11C5-4BDA-9AF3-E54F4B57A2CD}" type="pres">
      <dgm:prSet presAssocID="{AD5F5038-CD33-45CD-8071-128C40498541}" presName="horz2" presStyleCnt="0"/>
      <dgm:spPr/>
    </dgm:pt>
    <dgm:pt modelId="{88826F93-EEF6-4259-B1FA-6D845286CF9D}" type="pres">
      <dgm:prSet presAssocID="{AD5F5038-CD33-45CD-8071-128C40498541}" presName="horzSpace2" presStyleCnt="0"/>
      <dgm:spPr/>
    </dgm:pt>
    <dgm:pt modelId="{B7443047-6316-447A-8628-65159358F123}" type="pres">
      <dgm:prSet presAssocID="{AD5F5038-CD33-45CD-8071-128C40498541}" presName="tx2" presStyleLbl="revTx" presStyleIdx="9" presStyleCnt="20"/>
      <dgm:spPr/>
    </dgm:pt>
    <dgm:pt modelId="{2873CAD1-F5CE-480C-92AA-924225138BCB}" type="pres">
      <dgm:prSet presAssocID="{AD5F5038-CD33-45CD-8071-128C40498541}" presName="vert2" presStyleCnt="0"/>
      <dgm:spPr/>
    </dgm:pt>
    <dgm:pt modelId="{2D43D2AE-2DCA-4522-AC28-275E50C9ABEF}" type="pres">
      <dgm:prSet presAssocID="{AD5F5038-CD33-45CD-8071-128C40498541}" presName="thinLine2b" presStyleLbl="callout" presStyleIdx="4" presStyleCnt="10"/>
      <dgm:spPr/>
    </dgm:pt>
    <dgm:pt modelId="{C8F74315-A21D-4FD6-93F3-C24091933BDB}" type="pres">
      <dgm:prSet presAssocID="{AD5F5038-CD33-45CD-8071-128C40498541}" presName="vertSpace2b" presStyleCnt="0"/>
      <dgm:spPr/>
    </dgm:pt>
    <dgm:pt modelId="{31C41D16-47BF-409A-B832-67BC911E0F05}" type="pres">
      <dgm:prSet presAssocID="{82971580-02D5-4FE5-BEF7-9EA08EEA3CB5}" presName="thickLine" presStyleLbl="alignNode1" presStyleIdx="5" presStyleCnt="10"/>
      <dgm:spPr/>
    </dgm:pt>
    <dgm:pt modelId="{3D0572A0-2516-42D4-93D8-B2E14AB1309F}" type="pres">
      <dgm:prSet presAssocID="{82971580-02D5-4FE5-BEF7-9EA08EEA3CB5}" presName="horz1" presStyleCnt="0"/>
      <dgm:spPr/>
    </dgm:pt>
    <dgm:pt modelId="{49C3302F-BE2F-4C00-A4DE-97C843FAEBF9}" type="pres">
      <dgm:prSet presAssocID="{82971580-02D5-4FE5-BEF7-9EA08EEA3CB5}" presName="tx1" presStyleLbl="revTx" presStyleIdx="10" presStyleCnt="20"/>
      <dgm:spPr/>
    </dgm:pt>
    <dgm:pt modelId="{DFBEC97B-C6F5-455D-ADB8-DD9C4B160AC0}" type="pres">
      <dgm:prSet presAssocID="{82971580-02D5-4FE5-BEF7-9EA08EEA3CB5}" presName="vert1" presStyleCnt="0"/>
      <dgm:spPr/>
    </dgm:pt>
    <dgm:pt modelId="{62ED671A-E6C3-4152-83AE-56CA344FECCF}" type="pres">
      <dgm:prSet presAssocID="{3FE8CBD7-EBAD-4BE0-A848-02B870196D28}" presName="vertSpace2a" presStyleCnt="0"/>
      <dgm:spPr/>
    </dgm:pt>
    <dgm:pt modelId="{46BB941B-D3C9-4D8A-A567-F69DF34773E6}" type="pres">
      <dgm:prSet presAssocID="{3FE8CBD7-EBAD-4BE0-A848-02B870196D28}" presName="horz2" presStyleCnt="0"/>
      <dgm:spPr/>
    </dgm:pt>
    <dgm:pt modelId="{6DC4CC99-CDDA-4487-B258-1C4E8E3C4F70}" type="pres">
      <dgm:prSet presAssocID="{3FE8CBD7-EBAD-4BE0-A848-02B870196D28}" presName="horzSpace2" presStyleCnt="0"/>
      <dgm:spPr/>
    </dgm:pt>
    <dgm:pt modelId="{DFF408EF-1F77-4095-A437-E85AF9EB50F0}" type="pres">
      <dgm:prSet presAssocID="{3FE8CBD7-EBAD-4BE0-A848-02B870196D28}" presName="tx2" presStyleLbl="revTx" presStyleIdx="11" presStyleCnt="20"/>
      <dgm:spPr/>
    </dgm:pt>
    <dgm:pt modelId="{73F11F45-AE19-43F3-9794-0DB006133288}" type="pres">
      <dgm:prSet presAssocID="{3FE8CBD7-EBAD-4BE0-A848-02B870196D28}" presName="vert2" presStyleCnt="0"/>
      <dgm:spPr/>
    </dgm:pt>
    <dgm:pt modelId="{C8F66F79-7DF0-4AAB-B5B5-F29FE1B5FFF2}" type="pres">
      <dgm:prSet presAssocID="{3FE8CBD7-EBAD-4BE0-A848-02B870196D28}" presName="thinLine2b" presStyleLbl="callout" presStyleIdx="5" presStyleCnt="10"/>
      <dgm:spPr/>
    </dgm:pt>
    <dgm:pt modelId="{479B83CD-5EC2-4FC5-A50D-DFE0F9CAA86F}" type="pres">
      <dgm:prSet presAssocID="{3FE8CBD7-EBAD-4BE0-A848-02B870196D28}" presName="vertSpace2b" presStyleCnt="0"/>
      <dgm:spPr/>
    </dgm:pt>
    <dgm:pt modelId="{79E041C0-2BA6-4C03-A62B-E7230C6867CC}" type="pres">
      <dgm:prSet presAssocID="{C90DFA31-2D92-4945-A9DE-11E73C612231}" presName="thickLine" presStyleLbl="alignNode1" presStyleIdx="6" presStyleCnt="10"/>
      <dgm:spPr/>
    </dgm:pt>
    <dgm:pt modelId="{B9AB2028-6AA7-4472-9D2B-236AD39DA6FC}" type="pres">
      <dgm:prSet presAssocID="{C90DFA31-2D92-4945-A9DE-11E73C612231}" presName="horz1" presStyleCnt="0"/>
      <dgm:spPr/>
    </dgm:pt>
    <dgm:pt modelId="{65D1C1F3-9000-44FF-9EDE-C698AE3EC543}" type="pres">
      <dgm:prSet presAssocID="{C90DFA31-2D92-4945-A9DE-11E73C612231}" presName="tx1" presStyleLbl="revTx" presStyleIdx="12" presStyleCnt="20"/>
      <dgm:spPr/>
    </dgm:pt>
    <dgm:pt modelId="{54A31AA6-17A3-4492-B3C9-74FE82920058}" type="pres">
      <dgm:prSet presAssocID="{C90DFA31-2D92-4945-A9DE-11E73C612231}" presName="vert1" presStyleCnt="0"/>
      <dgm:spPr/>
    </dgm:pt>
    <dgm:pt modelId="{3C516B6E-5C1B-4F0E-8E1C-DACD064417AD}" type="pres">
      <dgm:prSet presAssocID="{5592E663-84ED-4851-8ECE-350673D08D65}" presName="vertSpace2a" presStyleCnt="0"/>
      <dgm:spPr/>
    </dgm:pt>
    <dgm:pt modelId="{F5550847-F65B-46A1-B3B4-3C0AA51FF3C1}" type="pres">
      <dgm:prSet presAssocID="{5592E663-84ED-4851-8ECE-350673D08D65}" presName="horz2" presStyleCnt="0"/>
      <dgm:spPr/>
    </dgm:pt>
    <dgm:pt modelId="{2F824201-DCC6-4DF6-AE6C-0B24DB916F74}" type="pres">
      <dgm:prSet presAssocID="{5592E663-84ED-4851-8ECE-350673D08D65}" presName="horzSpace2" presStyleCnt="0"/>
      <dgm:spPr/>
    </dgm:pt>
    <dgm:pt modelId="{C3002213-C83A-44F4-B4CA-018722C8E00E}" type="pres">
      <dgm:prSet presAssocID="{5592E663-84ED-4851-8ECE-350673D08D65}" presName="tx2" presStyleLbl="revTx" presStyleIdx="13" presStyleCnt="20"/>
      <dgm:spPr/>
    </dgm:pt>
    <dgm:pt modelId="{95D706E3-B2B9-406E-9350-ECD5F90E008D}" type="pres">
      <dgm:prSet presAssocID="{5592E663-84ED-4851-8ECE-350673D08D65}" presName="vert2" presStyleCnt="0"/>
      <dgm:spPr/>
    </dgm:pt>
    <dgm:pt modelId="{40CCDCF4-2861-4244-BA8F-645B1A33237A}" type="pres">
      <dgm:prSet presAssocID="{5592E663-84ED-4851-8ECE-350673D08D65}" presName="thinLine2b" presStyleLbl="callout" presStyleIdx="6" presStyleCnt="10"/>
      <dgm:spPr/>
    </dgm:pt>
    <dgm:pt modelId="{D462CB49-5420-4283-99CF-6F6F4F600015}" type="pres">
      <dgm:prSet presAssocID="{5592E663-84ED-4851-8ECE-350673D08D65}" presName="vertSpace2b" presStyleCnt="0"/>
      <dgm:spPr/>
    </dgm:pt>
    <dgm:pt modelId="{0E8E35AE-7EA1-479B-8A37-BC0A3DE97E8D}" type="pres">
      <dgm:prSet presAssocID="{CEC78C01-7133-4085-AEBA-D402D8E3ED5F}" presName="thickLine" presStyleLbl="alignNode1" presStyleIdx="7" presStyleCnt="10"/>
      <dgm:spPr/>
    </dgm:pt>
    <dgm:pt modelId="{8A163885-0412-4716-A3D3-9508C8790798}" type="pres">
      <dgm:prSet presAssocID="{CEC78C01-7133-4085-AEBA-D402D8E3ED5F}" presName="horz1" presStyleCnt="0"/>
      <dgm:spPr/>
    </dgm:pt>
    <dgm:pt modelId="{93010403-D097-4742-A53B-0C2DBA1CFB49}" type="pres">
      <dgm:prSet presAssocID="{CEC78C01-7133-4085-AEBA-D402D8E3ED5F}" presName="tx1" presStyleLbl="revTx" presStyleIdx="14" presStyleCnt="20"/>
      <dgm:spPr/>
    </dgm:pt>
    <dgm:pt modelId="{E1175F0C-99E9-4421-A88A-E1E48CFBBB63}" type="pres">
      <dgm:prSet presAssocID="{CEC78C01-7133-4085-AEBA-D402D8E3ED5F}" presName="vert1" presStyleCnt="0"/>
      <dgm:spPr/>
    </dgm:pt>
    <dgm:pt modelId="{B2B3919E-F5A0-437B-8C3D-584E5B387F45}" type="pres">
      <dgm:prSet presAssocID="{DDE3A3B5-A82C-4FAC-9678-543DD188892A}" presName="vertSpace2a" presStyleCnt="0"/>
      <dgm:spPr/>
    </dgm:pt>
    <dgm:pt modelId="{A53A0D86-CEFA-451C-BCED-98B6CCEFFB33}" type="pres">
      <dgm:prSet presAssocID="{DDE3A3B5-A82C-4FAC-9678-543DD188892A}" presName="horz2" presStyleCnt="0"/>
      <dgm:spPr/>
    </dgm:pt>
    <dgm:pt modelId="{F0DFBD13-5AAA-44DB-968D-2A1F7C8CEF24}" type="pres">
      <dgm:prSet presAssocID="{DDE3A3B5-A82C-4FAC-9678-543DD188892A}" presName="horzSpace2" presStyleCnt="0"/>
      <dgm:spPr/>
    </dgm:pt>
    <dgm:pt modelId="{E018F23E-F033-4877-BE93-03FBE4508529}" type="pres">
      <dgm:prSet presAssocID="{DDE3A3B5-A82C-4FAC-9678-543DD188892A}" presName="tx2" presStyleLbl="revTx" presStyleIdx="15" presStyleCnt="20"/>
      <dgm:spPr/>
    </dgm:pt>
    <dgm:pt modelId="{2E94C258-19B1-4806-A725-C7DC15A67320}" type="pres">
      <dgm:prSet presAssocID="{DDE3A3B5-A82C-4FAC-9678-543DD188892A}" presName="vert2" presStyleCnt="0"/>
      <dgm:spPr/>
    </dgm:pt>
    <dgm:pt modelId="{2261E4E0-0FBE-4BC5-9AD0-354F04B83CE4}" type="pres">
      <dgm:prSet presAssocID="{DDE3A3B5-A82C-4FAC-9678-543DD188892A}" presName="thinLine2b" presStyleLbl="callout" presStyleIdx="7" presStyleCnt="10"/>
      <dgm:spPr/>
    </dgm:pt>
    <dgm:pt modelId="{48A12CD1-8645-46C6-9504-1EBDD7F92F0B}" type="pres">
      <dgm:prSet presAssocID="{DDE3A3B5-A82C-4FAC-9678-543DD188892A}" presName="vertSpace2b" presStyleCnt="0"/>
      <dgm:spPr/>
    </dgm:pt>
    <dgm:pt modelId="{97F1726F-32FA-4FD7-B449-48DC2C898B35}" type="pres">
      <dgm:prSet presAssocID="{E6A92C13-DEA8-40EB-85BB-1380BF5FA435}" presName="thickLine" presStyleLbl="alignNode1" presStyleIdx="8" presStyleCnt="10"/>
      <dgm:spPr/>
    </dgm:pt>
    <dgm:pt modelId="{CFEE0594-F0C1-4394-BA0F-20881EDDAE9A}" type="pres">
      <dgm:prSet presAssocID="{E6A92C13-DEA8-40EB-85BB-1380BF5FA435}" presName="horz1" presStyleCnt="0"/>
      <dgm:spPr/>
    </dgm:pt>
    <dgm:pt modelId="{CF71080C-DA64-4C6C-A4B6-8F11EF06E7B7}" type="pres">
      <dgm:prSet presAssocID="{E6A92C13-DEA8-40EB-85BB-1380BF5FA435}" presName="tx1" presStyleLbl="revTx" presStyleIdx="16" presStyleCnt="20"/>
      <dgm:spPr/>
    </dgm:pt>
    <dgm:pt modelId="{A1D2AE1C-17CA-4B8D-950C-11D6965CC3B0}" type="pres">
      <dgm:prSet presAssocID="{E6A92C13-DEA8-40EB-85BB-1380BF5FA435}" presName="vert1" presStyleCnt="0"/>
      <dgm:spPr/>
    </dgm:pt>
    <dgm:pt modelId="{E242FD36-3CC8-45AF-A8C8-EAF203D90A81}" type="pres">
      <dgm:prSet presAssocID="{D4FB7E24-21D1-4DC5-A582-5B04171433A6}" presName="vertSpace2a" presStyleCnt="0"/>
      <dgm:spPr/>
    </dgm:pt>
    <dgm:pt modelId="{4A840C64-7C43-46E4-9BCD-A8E87BF7E6F1}" type="pres">
      <dgm:prSet presAssocID="{D4FB7E24-21D1-4DC5-A582-5B04171433A6}" presName="horz2" presStyleCnt="0"/>
      <dgm:spPr/>
    </dgm:pt>
    <dgm:pt modelId="{A7913BE6-9F86-4E55-92D1-BB0A10405D7C}" type="pres">
      <dgm:prSet presAssocID="{D4FB7E24-21D1-4DC5-A582-5B04171433A6}" presName="horzSpace2" presStyleCnt="0"/>
      <dgm:spPr/>
    </dgm:pt>
    <dgm:pt modelId="{72136FEF-2838-4D27-8287-358673643D46}" type="pres">
      <dgm:prSet presAssocID="{D4FB7E24-21D1-4DC5-A582-5B04171433A6}" presName="tx2" presStyleLbl="revTx" presStyleIdx="17" presStyleCnt="20"/>
      <dgm:spPr/>
    </dgm:pt>
    <dgm:pt modelId="{36B4001C-56BF-4965-8552-D14F322A6C4F}" type="pres">
      <dgm:prSet presAssocID="{D4FB7E24-21D1-4DC5-A582-5B04171433A6}" presName="vert2" presStyleCnt="0"/>
      <dgm:spPr/>
    </dgm:pt>
    <dgm:pt modelId="{7DA074B0-8533-4B6C-A70A-9748823F732F}" type="pres">
      <dgm:prSet presAssocID="{D4FB7E24-21D1-4DC5-A582-5B04171433A6}" presName="thinLine2b" presStyleLbl="callout" presStyleIdx="8" presStyleCnt="10"/>
      <dgm:spPr/>
    </dgm:pt>
    <dgm:pt modelId="{033D5FF5-1197-4F82-ACA5-9081CCC0D25A}" type="pres">
      <dgm:prSet presAssocID="{D4FB7E24-21D1-4DC5-A582-5B04171433A6}" presName="vertSpace2b" presStyleCnt="0"/>
      <dgm:spPr/>
    </dgm:pt>
    <dgm:pt modelId="{A01C8D81-F233-4146-9D1E-D14F7A987794}" type="pres">
      <dgm:prSet presAssocID="{40A6A7E1-018C-41D2-B994-7D86003A4312}" presName="thickLine" presStyleLbl="alignNode1" presStyleIdx="9" presStyleCnt="10"/>
      <dgm:spPr/>
    </dgm:pt>
    <dgm:pt modelId="{2063B1BF-0625-4A85-B57B-4E7A727E11BF}" type="pres">
      <dgm:prSet presAssocID="{40A6A7E1-018C-41D2-B994-7D86003A4312}" presName="horz1" presStyleCnt="0"/>
      <dgm:spPr/>
    </dgm:pt>
    <dgm:pt modelId="{1233FF18-CAC9-454C-86C4-6F6D448D1FE2}" type="pres">
      <dgm:prSet presAssocID="{40A6A7E1-018C-41D2-B994-7D86003A4312}" presName="tx1" presStyleLbl="revTx" presStyleIdx="18" presStyleCnt="20"/>
      <dgm:spPr/>
    </dgm:pt>
    <dgm:pt modelId="{0B7441AB-5505-447F-BBFC-D30762DB9CAB}" type="pres">
      <dgm:prSet presAssocID="{40A6A7E1-018C-41D2-B994-7D86003A4312}" presName="vert1" presStyleCnt="0"/>
      <dgm:spPr/>
    </dgm:pt>
    <dgm:pt modelId="{60FADABE-47F0-432D-81D2-F94BAACA568A}" type="pres">
      <dgm:prSet presAssocID="{DB7F4B90-A2F1-41E4-A946-1DFEFEA9BE17}" presName="vertSpace2a" presStyleCnt="0"/>
      <dgm:spPr/>
    </dgm:pt>
    <dgm:pt modelId="{9194B683-086C-40EA-8342-5A855DD3B093}" type="pres">
      <dgm:prSet presAssocID="{DB7F4B90-A2F1-41E4-A946-1DFEFEA9BE17}" presName="horz2" presStyleCnt="0"/>
      <dgm:spPr/>
    </dgm:pt>
    <dgm:pt modelId="{FCF7DA1E-0E2E-40E0-B568-9DC73BE873AC}" type="pres">
      <dgm:prSet presAssocID="{DB7F4B90-A2F1-41E4-A946-1DFEFEA9BE17}" presName="horzSpace2" presStyleCnt="0"/>
      <dgm:spPr/>
    </dgm:pt>
    <dgm:pt modelId="{2ADA0F9F-85F5-4CEB-AA8C-09C472D60C01}" type="pres">
      <dgm:prSet presAssocID="{DB7F4B90-A2F1-41E4-A946-1DFEFEA9BE17}" presName="tx2" presStyleLbl="revTx" presStyleIdx="19" presStyleCnt="20"/>
      <dgm:spPr/>
    </dgm:pt>
    <dgm:pt modelId="{C443F032-444C-4D75-B34B-5E4A452DF254}" type="pres">
      <dgm:prSet presAssocID="{DB7F4B90-A2F1-41E4-A946-1DFEFEA9BE17}" presName="vert2" presStyleCnt="0"/>
      <dgm:spPr/>
    </dgm:pt>
    <dgm:pt modelId="{6D628635-E0F2-4465-91FD-A5213197B44A}" type="pres">
      <dgm:prSet presAssocID="{DB7F4B90-A2F1-41E4-A946-1DFEFEA9BE17}" presName="thinLine2b" presStyleLbl="callout" presStyleIdx="9" presStyleCnt="10"/>
      <dgm:spPr/>
    </dgm:pt>
    <dgm:pt modelId="{07E53D14-C781-4F06-A4D8-B1BA1142937A}" type="pres">
      <dgm:prSet presAssocID="{DB7F4B90-A2F1-41E4-A946-1DFEFEA9BE17}" presName="vertSpace2b" presStyleCnt="0"/>
      <dgm:spPr/>
    </dgm:pt>
  </dgm:ptLst>
  <dgm:cxnLst>
    <dgm:cxn modelId="{6C31F908-3430-405A-BB14-D13377CAFB6E}" srcId="{7891E12D-AD0D-4CB9-AFBD-03406CA90ED6}" destId="{C4FEDD4C-4AD8-4DE0-8207-A61A595CA9BD}" srcOrd="1" destOrd="0" parTransId="{681BF22A-3BE2-4BF2-8B77-08029A601A4F}" sibTransId="{E35E4DBC-F60E-4855-B708-C2759E33AD04}"/>
    <dgm:cxn modelId="{5D24BA15-54FB-48BA-AAE1-D6EA04B95F28}" type="presOf" srcId="{CEC78C01-7133-4085-AEBA-D402D8E3ED5F}" destId="{93010403-D097-4742-A53B-0C2DBA1CFB49}" srcOrd="0" destOrd="0" presId="urn:microsoft.com/office/officeart/2008/layout/LinedList"/>
    <dgm:cxn modelId="{2625E41C-38FF-442D-9E5F-A2D2DCDFF13E}" type="presOf" srcId="{7891E12D-AD0D-4CB9-AFBD-03406CA90ED6}" destId="{B535D01C-1F89-4852-B094-B493316BCFE3}" srcOrd="0" destOrd="0" presId="urn:microsoft.com/office/officeart/2008/layout/LinedList"/>
    <dgm:cxn modelId="{7A6DEF20-819C-4DB4-862A-50266DB329C4}" srcId="{7891E12D-AD0D-4CB9-AFBD-03406CA90ED6}" destId="{6E669DDC-A74E-4400-BC04-29961133BE47}" srcOrd="2" destOrd="0" parTransId="{7C5A2EDB-9E49-4417-AA44-D0BC6AB1D5FD}" sibTransId="{671B3F37-B28D-4576-A428-9D91753E6BDC}"/>
    <dgm:cxn modelId="{2881DC29-77DE-43A1-934B-1B6ECE1D5947}" srcId="{82971580-02D5-4FE5-BEF7-9EA08EEA3CB5}" destId="{3FE8CBD7-EBAD-4BE0-A848-02B870196D28}" srcOrd="0" destOrd="0" parTransId="{6F9B4D84-2D73-47A7-A75C-3BC9B09BF33A}" sibTransId="{ADCD257F-8E2C-4A5B-8102-536EB546AA31}"/>
    <dgm:cxn modelId="{921AEA29-EF6D-4500-9009-71CA17464612}" type="presOf" srcId="{5592E663-84ED-4851-8ECE-350673D08D65}" destId="{C3002213-C83A-44F4-B4CA-018722C8E00E}" srcOrd="0" destOrd="0" presId="urn:microsoft.com/office/officeart/2008/layout/LinedList"/>
    <dgm:cxn modelId="{CE4B8332-5E49-4223-B8A4-D9D30FB3AF59}" type="presOf" srcId="{D4FB7E24-21D1-4DC5-A582-5B04171433A6}" destId="{72136FEF-2838-4D27-8287-358673643D46}" srcOrd="0" destOrd="0" presId="urn:microsoft.com/office/officeart/2008/layout/LinedList"/>
    <dgm:cxn modelId="{4E25AE33-5A1E-489E-A4A5-CC2029D7FF8D}" srcId="{7891E12D-AD0D-4CB9-AFBD-03406CA90ED6}" destId="{24D73601-3283-4AFB-933A-729EAB57C992}" srcOrd="3" destOrd="0" parTransId="{1E9FC247-A30C-476B-A69A-EB7D28EABCAE}" sibTransId="{FE67AEA4-53F5-458F-9BC9-0A15599910AE}"/>
    <dgm:cxn modelId="{D0609E38-8463-40F1-BB92-0F784BF21059}" srcId="{C90DFA31-2D92-4945-A9DE-11E73C612231}" destId="{5592E663-84ED-4851-8ECE-350673D08D65}" srcOrd="0" destOrd="0" parTransId="{4B8D6F9A-6171-4150-814C-2C1775FCFC48}" sibTransId="{3BE5C861-9898-4CBB-88E4-DECF0655047F}"/>
    <dgm:cxn modelId="{2083905B-047E-4294-84C2-197E58453FD9}" srcId="{7891E12D-AD0D-4CB9-AFBD-03406CA90ED6}" destId="{6D1DC46D-9FB7-4EE9-9C78-32D548D732F6}" srcOrd="0" destOrd="0" parTransId="{D04DFD94-0985-404D-BB12-5713647707BC}" sibTransId="{6517460F-559A-4F85-9807-5B79FFA363B7}"/>
    <dgm:cxn modelId="{05A4C75F-EA80-41CC-A636-BBD8D744FFCB}" type="presOf" srcId="{6D1DC46D-9FB7-4EE9-9C78-32D548D732F6}" destId="{7865B9A0-991C-47D8-9A8F-E3D725FBBAF1}" srcOrd="0" destOrd="0" presId="urn:microsoft.com/office/officeart/2008/layout/LinedList"/>
    <dgm:cxn modelId="{8FBE5163-6F3F-4740-AC53-32C3554E6289}" srcId="{7891E12D-AD0D-4CB9-AFBD-03406CA90ED6}" destId="{40A6A7E1-018C-41D2-B994-7D86003A4312}" srcOrd="9" destOrd="0" parTransId="{E0A0C8DA-80F9-4395-BF2B-81D855741939}" sibTransId="{7DC0AECE-62CE-4DB1-8E40-CD1D750E0367}"/>
    <dgm:cxn modelId="{50887843-3E8A-47DD-B2D3-760C743740C1}" srcId="{40A6A7E1-018C-41D2-B994-7D86003A4312}" destId="{DB7F4B90-A2F1-41E4-A946-1DFEFEA9BE17}" srcOrd="0" destOrd="0" parTransId="{D6A3C261-B4A9-4D8A-B7F3-7C4BE1867909}" sibTransId="{E370A60C-70EC-40DD-B780-4F816A141036}"/>
    <dgm:cxn modelId="{6B1BE663-5E82-41DC-8C42-30F1A6302646}" type="presOf" srcId="{DDE3A3B5-A82C-4FAC-9678-543DD188892A}" destId="{E018F23E-F033-4877-BE93-03FBE4508529}" srcOrd="0" destOrd="0" presId="urn:microsoft.com/office/officeart/2008/layout/LinedList"/>
    <dgm:cxn modelId="{BF32266B-6DE2-44BC-9AF2-30033C9CC080}" srcId="{6D1DC46D-9FB7-4EE9-9C78-32D548D732F6}" destId="{0862BCC0-BDD3-4578-B46A-43C752E79AEF}" srcOrd="0" destOrd="0" parTransId="{6541C4D5-4070-4347-AEA0-2A8EF7ED3ABD}" sibTransId="{90081FBB-9852-45AE-80EF-5EEF8DF53FB8}"/>
    <dgm:cxn modelId="{8EAB864B-5D55-4955-9E6F-ADF46E32B65B}" srcId="{7891E12D-AD0D-4CB9-AFBD-03406CA90ED6}" destId="{82971580-02D5-4FE5-BEF7-9EA08EEA3CB5}" srcOrd="5" destOrd="0" parTransId="{AB0E809C-6C35-4EFE-8AFF-21D9724B6E81}" sibTransId="{986C87E1-21AE-4EBB-8D6A-69C5640BB423}"/>
    <dgm:cxn modelId="{ECFC1171-897E-4DF9-87F6-EABE45D67A74}" type="presOf" srcId="{1C16BC67-6FB0-48C9-9F22-7B126B648CB9}" destId="{5AFCD6B2-71F7-401C-96CF-00F9FF3C6428}" srcOrd="0" destOrd="0" presId="urn:microsoft.com/office/officeart/2008/layout/LinedList"/>
    <dgm:cxn modelId="{E8AC3373-61C1-40E5-AB77-DC25504F8CFB}" type="presOf" srcId="{24D73601-3283-4AFB-933A-729EAB57C992}" destId="{78AD4C2A-F87A-494E-A370-D24D076229FE}" srcOrd="0" destOrd="0" presId="urn:microsoft.com/office/officeart/2008/layout/LinedList"/>
    <dgm:cxn modelId="{455C205A-372B-4354-B4B6-E9FA6E7579FF}" type="presOf" srcId="{A973B0E4-B74D-4689-9D31-A7D75C7F9E5D}" destId="{1702ABF6-F11F-4EAC-A928-FDC9A323E785}" srcOrd="0" destOrd="0" presId="urn:microsoft.com/office/officeart/2008/layout/LinedList"/>
    <dgm:cxn modelId="{A1AA6E7C-B609-4E50-B7D0-B44393552F25}" srcId="{6E669DDC-A74E-4400-BC04-29961133BE47}" destId="{E762292E-08AC-44A6-895D-D948C6AEA65A}" srcOrd="0" destOrd="0" parTransId="{0DFD7670-FB4D-4F64-BFBD-E5B54D6BF5AC}" sibTransId="{A427304E-9D32-4A02-B3D2-FE580743FE6E}"/>
    <dgm:cxn modelId="{A692417F-20DF-43CD-B76B-4CF573EE5DC5}" srcId="{C4FEDD4C-4AD8-4DE0-8207-A61A595CA9BD}" destId="{A973B0E4-B74D-4689-9D31-A7D75C7F9E5D}" srcOrd="0" destOrd="0" parTransId="{4D952CE8-3EDC-435F-9A7E-164E3120343D}" sibTransId="{31D07762-3A87-4B47-9AE9-60CE1AD86838}"/>
    <dgm:cxn modelId="{D7574687-E4A8-489C-8492-ED6C1A1BE582}" type="presOf" srcId="{DB7F4B90-A2F1-41E4-A946-1DFEFEA9BE17}" destId="{2ADA0F9F-85F5-4CEB-AA8C-09C472D60C01}" srcOrd="0" destOrd="0" presId="urn:microsoft.com/office/officeart/2008/layout/LinedList"/>
    <dgm:cxn modelId="{4512CB8B-BEA6-4AD9-972F-32BB16EF41CB}" srcId="{7891E12D-AD0D-4CB9-AFBD-03406CA90ED6}" destId="{C90DFA31-2D92-4945-A9DE-11E73C612231}" srcOrd="6" destOrd="0" parTransId="{C91A1F1F-8A4C-4B13-A22E-14740D26F20D}" sibTransId="{FC50EE59-F515-4DFC-8B53-260C9EA37563}"/>
    <dgm:cxn modelId="{A29B118F-058A-4475-9E2E-8D6B0FF136F3}" srcId="{7891E12D-AD0D-4CB9-AFBD-03406CA90ED6}" destId="{1C16BC67-6FB0-48C9-9F22-7B126B648CB9}" srcOrd="4" destOrd="0" parTransId="{6D5BCC8B-918B-47A4-BBBB-49441EF56211}" sibTransId="{C167BEE0-54D0-4CCD-814A-34802BC93C01}"/>
    <dgm:cxn modelId="{EE544391-283B-4C7A-9CFB-03A65FB46026}" srcId="{1C16BC67-6FB0-48C9-9F22-7B126B648CB9}" destId="{AD5F5038-CD33-45CD-8071-128C40498541}" srcOrd="0" destOrd="0" parTransId="{9AB14FAA-2FC1-42E7-B47B-F292B30A5508}" sibTransId="{1C746A6E-6915-4C4E-987B-1C3FF402FAC6}"/>
    <dgm:cxn modelId="{588A1796-3A84-4341-BBB1-763401019F47}" type="presOf" srcId="{0862BCC0-BDD3-4578-B46A-43C752E79AEF}" destId="{FE739883-285E-4F65-8CDE-5D7F46620045}" srcOrd="0" destOrd="0" presId="urn:microsoft.com/office/officeart/2008/layout/LinedList"/>
    <dgm:cxn modelId="{90B5D098-1473-45EF-BA73-4F0DDA52010B}" type="presOf" srcId="{E762292E-08AC-44A6-895D-D948C6AEA65A}" destId="{9CE9091E-923F-43BA-A9DD-65553EB4D627}" srcOrd="0" destOrd="0" presId="urn:microsoft.com/office/officeart/2008/layout/LinedList"/>
    <dgm:cxn modelId="{D5143E9B-B075-4CEF-A4A6-8322DD5E8AC5}" type="presOf" srcId="{AD5F5038-CD33-45CD-8071-128C40498541}" destId="{B7443047-6316-447A-8628-65159358F123}" srcOrd="0" destOrd="0" presId="urn:microsoft.com/office/officeart/2008/layout/LinedList"/>
    <dgm:cxn modelId="{A7F2C49B-10F6-44C6-9339-78E5006A78E8}" type="presOf" srcId="{C90DFA31-2D92-4945-A9DE-11E73C612231}" destId="{65D1C1F3-9000-44FF-9EDE-C698AE3EC543}" srcOrd="0" destOrd="0" presId="urn:microsoft.com/office/officeart/2008/layout/LinedList"/>
    <dgm:cxn modelId="{F15F5D9C-8249-4E36-9A2C-01B4010A948B}" type="presOf" srcId="{C4FEDD4C-4AD8-4DE0-8207-A61A595CA9BD}" destId="{32E97D59-6139-4FF7-B245-FFB9996C3F63}" srcOrd="0" destOrd="0" presId="urn:microsoft.com/office/officeart/2008/layout/LinedList"/>
    <dgm:cxn modelId="{D5FB469E-78DA-4FA7-8E81-14674E1F300B}" srcId="{7891E12D-AD0D-4CB9-AFBD-03406CA90ED6}" destId="{E6A92C13-DEA8-40EB-85BB-1380BF5FA435}" srcOrd="8" destOrd="0" parTransId="{772EB622-F635-4FB3-9D9D-84686F25E3E8}" sibTransId="{B58D2BD2-B7DE-41C7-A723-6FAD2992726D}"/>
    <dgm:cxn modelId="{8FF487A6-F43A-4B59-BAC6-CB2DF8D2B0F3}" srcId="{7891E12D-AD0D-4CB9-AFBD-03406CA90ED6}" destId="{CEC78C01-7133-4085-AEBA-D402D8E3ED5F}" srcOrd="7" destOrd="0" parTransId="{82608753-1CC7-4F94-94D5-C3FB80107818}" sibTransId="{1500B6DE-2C03-4165-B918-7AC0728B93E4}"/>
    <dgm:cxn modelId="{95E6A7C8-26A9-4DC0-883E-E828C9A450D7}" type="presOf" srcId="{6E669DDC-A74E-4400-BC04-29961133BE47}" destId="{3345F34B-E6EB-46FC-B41D-C72BBEABB1E4}" srcOrd="0" destOrd="0" presId="urn:microsoft.com/office/officeart/2008/layout/LinedList"/>
    <dgm:cxn modelId="{C6B146CE-5A31-4978-9CB8-4399CA2138C1}" srcId="{E6A92C13-DEA8-40EB-85BB-1380BF5FA435}" destId="{D4FB7E24-21D1-4DC5-A582-5B04171433A6}" srcOrd="0" destOrd="0" parTransId="{3881D9FA-473C-4226-93B4-376091D5C283}" sibTransId="{8B2516A4-F0BE-4C37-9F6D-06CF8C047DE4}"/>
    <dgm:cxn modelId="{1A803FE3-83A7-458B-998C-85A25EFEC339}" type="presOf" srcId="{82971580-02D5-4FE5-BEF7-9EA08EEA3CB5}" destId="{49C3302F-BE2F-4C00-A4DE-97C843FAEBF9}" srcOrd="0" destOrd="0" presId="urn:microsoft.com/office/officeart/2008/layout/LinedList"/>
    <dgm:cxn modelId="{B3460CE4-F7F9-4EAB-8806-79D1AC196EAA}" type="presOf" srcId="{21C7361F-F685-414B-ACC4-EF5223D2E3EF}" destId="{0D8F9E69-CB81-44F9-88C6-BC265991C8BD}" srcOrd="0" destOrd="0" presId="urn:microsoft.com/office/officeart/2008/layout/LinedList"/>
    <dgm:cxn modelId="{FB1138E5-8E38-4ED3-8C90-DC1D873EF64C}" type="presOf" srcId="{3FE8CBD7-EBAD-4BE0-A848-02B870196D28}" destId="{DFF408EF-1F77-4095-A437-E85AF9EB50F0}" srcOrd="0" destOrd="0" presId="urn:microsoft.com/office/officeart/2008/layout/LinedList"/>
    <dgm:cxn modelId="{A24465EC-2917-4147-920F-B7089FDD58B2}" type="presOf" srcId="{40A6A7E1-018C-41D2-B994-7D86003A4312}" destId="{1233FF18-CAC9-454C-86C4-6F6D448D1FE2}" srcOrd="0" destOrd="0" presId="urn:microsoft.com/office/officeart/2008/layout/LinedList"/>
    <dgm:cxn modelId="{501059EC-74AC-4D51-82E2-19636D92EAF6}" srcId="{CEC78C01-7133-4085-AEBA-D402D8E3ED5F}" destId="{DDE3A3B5-A82C-4FAC-9678-543DD188892A}" srcOrd="0" destOrd="0" parTransId="{60176F1A-03A3-458A-8437-2C1373FCF827}" sibTransId="{5657CB1D-C20D-48F6-B106-4CF7CB66900B}"/>
    <dgm:cxn modelId="{AD21F0ED-D6C8-4957-A375-97C677506BE5}" srcId="{24D73601-3283-4AFB-933A-729EAB57C992}" destId="{21C7361F-F685-414B-ACC4-EF5223D2E3EF}" srcOrd="0" destOrd="0" parTransId="{BC0C2AEB-661F-4F6A-AA8F-63B9C74257BB}" sibTransId="{13345824-5F19-4DEA-A46C-600FA0645E52}"/>
    <dgm:cxn modelId="{35A4D5FE-3D27-4EC9-AB3F-BC5221332ED0}" type="presOf" srcId="{E6A92C13-DEA8-40EB-85BB-1380BF5FA435}" destId="{CF71080C-DA64-4C6C-A4B6-8F11EF06E7B7}" srcOrd="0" destOrd="0" presId="urn:microsoft.com/office/officeart/2008/layout/LinedList"/>
    <dgm:cxn modelId="{098B3E67-824F-4642-A044-1D17CBE563AB}" type="presParOf" srcId="{B535D01C-1F89-4852-B094-B493316BCFE3}" destId="{C415CE69-29C6-4180-8D76-46135448EE1D}" srcOrd="0" destOrd="0" presId="urn:microsoft.com/office/officeart/2008/layout/LinedList"/>
    <dgm:cxn modelId="{93147B58-4F55-4A60-BF03-AE179CD6FD28}" type="presParOf" srcId="{B535D01C-1F89-4852-B094-B493316BCFE3}" destId="{A2BCB3CC-17C7-424D-B931-CF1CBD14FA38}" srcOrd="1" destOrd="0" presId="urn:microsoft.com/office/officeart/2008/layout/LinedList"/>
    <dgm:cxn modelId="{451F7D15-AB12-4597-9E88-6660D7DED4D9}" type="presParOf" srcId="{A2BCB3CC-17C7-424D-B931-CF1CBD14FA38}" destId="{7865B9A0-991C-47D8-9A8F-E3D725FBBAF1}" srcOrd="0" destOrd="0" presId="urn:microsoft.com/office/officeart/2008/layout/LinedList"/>
    <dgm:cxn modelId="{917CEC39-F49F-4F32-926C-E87627357E0A}" type="presParOf" srcId="{A2BCB3CC-17C7-424D-B931-CF1CBD14FA38}" destId="{C93E6187-2EAB-4D98-A664-CE819A55B8B6}" srcOrd="1" destOrd="0" presId="urn:microsoft.com/office/officeart/2008/layout/LinedList"/>
    <dgm:cxn modelId="{1CFE3DF8-412B-4FBB-9FB9-1F1FCF059A1C}" type="presParOf" srcId="{C93E6187-2EAB-4D98-A664-CE819A55B8B6}" destId="{B8F00EE8-C4F2-4E7A-9488-575812868993}" srcOrd="0" destOrd="0" presId="urn:microsoft.com/office/officeart/2008/layout/LinedList"/>
    <dgm:cxn modelId="{B2BE7262-3604-49BF-9CB3-A6EBD0D6DE91}" type="presParOf" srcId="{C93E6187-2EAB-4D98-A664-CE819A55B8B6}" destId="{77A9994E-983B-474B-BE84-2F756083BBCD}" srcOrd="1" destOrd="0" presId="urn:microsoft.com/office/officeart/2008/layout/LinedList"/>
    <dgm:cxn modelId="{39522738-3FFB-4024-B29B-C69A15616900}" type="presParOf" srcId="{77A9994E-983B-474B-BE84-2F756083BBCD}" destId="{0A010EAC-BE74-423F-B96A-B47B735638E1}" srcOrd="0" destOrd="0" presId="urn:microsoft.com/office/officeart/2008/layout/LinedList"/>
    <dgm:cxn modelId="{1BD718E0-B885-4358-AA59-FA3FEA6B53E9}" type="presParOf" srcId="{77A9994E-983B-474B-BE84-2F756083BBCD}" destId="{FE739883-285E-4F65-8CDE-5D7F46620045}" srcOrd="1" destOrd="0" presId="urn:microsoft.com/office/officeart/2008/layout/LinedList"/>
    <dgm:cxn modelId="{5FB6341A-F6C3-4447-AD9B-760B9FFC48AB}" type="presParOf" srcId="{77A9994E-983B-474B-BE84-2F756083BBCD}" destId="{59B342BA-A3B2-4FE6-9C06-A021BBB407F9}" srcOrd="2" destOrd="0" presId="urn:microsoft.com/office/officeart/2008/layout/LinedList"/>
    <dgm:cxn modelId="{CDF3E6C8-80FE-4C93-A933-C634002004EA}" type="presParOf" srcId="{C93E6187-2EAB-4D98-A664-CE819A55B8B6}" destId="{475E8BAE-8EA2-46BD-AF4F-07EF79909660}" srcOrd="2" destOrd="0" presId="urn:microsoft.com/office/officeart/2008/layout/LinedList"/>
    <dgm:cxn modelId="{49A92197-1776-4AC2-BFC9-F2906E500B1A}" type="presParOf" srcId="{C93E6187-2EAB-4D98-A664-CE819A55B8B6}" destId="{663ECDCB-294D-4D43-8EA3-34C07D1C3916}" srcOrd="3" destOrd="0" presId="urn:microsoft.com/office/officeart/2008/layout/LinedList"/>
    <dgm:cxn modelId="{A891763B-134A-4528-97D5-F37E4750D6F5}" type="presParOf" srcId="{B535D01C-1F89-4852-B094-B493316BCFE3}" destId="{D374BAB4-966A-4679-BB19-F735D85969BB}" srcOrd="2" destOrd="0" presId="urn:microsoft.com/office/officeart/2008/layout/LinedList"/>
    <dgm:cxn modelId="{A1107DCB-2F50-45A2-8643-BD7FEC3003AE}" type="presParOf" srcId="{B535D01C-1F89-4852-B094-B493316BCFE3}" destId="{E28A289C-FF71-4FE1-8568-78D421CA2F58}" srcOrd="3" destOrd="0" presId="urn:microsoft.com/office/officeart/2008/layout/LinedList"/>
    <dgm:cxn modelId="{6787DD75-4969-404C-A4FA-DBF1637F25A2}" type="presParOf" srcId="{E28A289C-FF71-4FE1-8568-78D421CA2F58}" destId="{32E97D59-6139-4FF7-B245-FFB9996C3F63}" srcOrd="0" destOrd="0" presId="urn:microsoft.com/office/officeart/2008/layout/LinedList"/>
    <dgm:cxn modelId="{C94970AE-CB2F-48C0-A179-D6BDA65068F4}" type="presParOf" srcId="{E28A289C-FF71-4FE1-8568-78D421CA2F58}" destId="{14EB460B-5015-4FE8-9D31-99C22611179B}" srcOrd="1" destOrd="0" presId="urn:microsoft.com/office/officeart/2008/layout/LinedList"/>
    <dgm:cxn modelId="{B191A743-4C67-4476-BA7C-CF8AB6105014}" type="presParOf" srcId="{14EB460B-5015-4FE8-9D31-99C22611179B}" destId="{0C98BA1A-9056-4E28-8A0E-63E774B52D34}" srcOrd="0" destOrd="0" presId="urn:microsoft.com/office/officeart/2008/layout/LinedList"/>
    <dgm:cxn modelId="{571D841A-2207-4F48-A532-546B772BA5AF}" type="presParOf" srcId="{14EB460B-5015-4FE8-9D31-99C22611179B}" destId="{FF6B8C12-508D-43EC-B7A8-7502A7D25F7C}" srcOrd="1" destOrd="0" presId="urn:microsoft.com/office/officeart/2008/layout/LinedList"/>
    <dgm:cxn modelId="{143DE409-BE83-4656-B47E-4F1A51FB9A64}" type="presParOf" srcId="{FF6B8C12-508D-43EC-B7A8-7502A7D25F7C}" destId="{5D72407D-7021-4739-A730-D0500A78C4B2}" srcOrd="0" destOrd="0" presId="urn:microsoft.com/office/officeart/2008/layout/LinedList"/>
    <dgm:cxn modelId="{5EE03779-AE99-4CE1-BAAC-03D5A5A30209}" type="presParOf" srcId="{FF6B8C12-508D-43EC-B7A8-7502A7D25F7C}" destId="{1702ABF6-F11F-4EAC-A928-FDC9A323E785}" srcOrd="1" destOrd="0" presId="urn:microsoft.com/office/officeart/2008/layout/LinedList"/>
    <dgm:cxn modelId="{CB9E282F-566B-4990-8798-2C038BDB7CC1}" type="presParOf" srcId="{FF6B8C12-508D-43EC-B7A8-7502A7D25F7C}" destId="{0A0E4555-087C-4A58-8FF2-40D6E827756A}" srcOrd="2" destOrd="0" presId="urn:microsoft.com/office/officeart/2008/layout/LinedList"/>
    <dgm:cxn modelId="{F67529AC-0D7D-43A7-BF61-EEBF425E5A0C}" type="presParOf" srcId="{14EB460B-5015-4FE8-9D31-99C22611179B}" destId="{96D76422-FEFE-4146-B6C0-9C6B5BCE7627}" srcOrd="2" destOrd="0" presId="urn:microsoft.com/office/officeart/2008/layout/LinedList"/>
    <dgm:cxn modelId="{F61BE403-07EB-431A-AA9E-DDD02EDC97ED}" type="presParOf" srcId="{14EB460B-5015-4FE8-9D31-99C22611179B}" destId="{291E0D5C-7CC7-404E-91AD-10DF847D3B6D}" srcOrd="3" destOrd="0" presId="urn:microsoft.com/office/officeart/2008/layout/LinedList"/>
    <dgm:cxn modelId="{0072F03C-8595-4922-9C38-B302057DA86E}" type="presParOf" srcId="{B535D01C-1F89-4852-B094-B493316BCFE3}" destId="{224ECEA6-C909-45C5-8BB7-1F96720F6450}" srcOrd="4" destOrd="0" presId="urn:microsoft.com/office/officeart/2008/layout/LinedList"/>
    <dgm:cxn modelId="{211068F0-608C-4116-9E19-C49008E48715}" type="presParOf" srcId="{B535D01C-1F89-4852-B094-B493316BCFE3}" destId="{599450DC-C4EC-4950-9E27-EFFAB6CDB50C}" srcOrd="5" destOrd="0" presId="urn:microsoft.com/office/officeart/2008/layout/LinedList"/>
    <dgm:cxn modelId="{DF3A1A5A-FA77-4C76-8974-CBD1BBC6562E}" type="presParOf" srcId="{599450DC-C4EC-4950-9E27-EFFAB6CDB50C}" destId="{3345F34B-E6EB-46FC-B41D-C72BBEABB1E4}" srcOrd="0" destOrd="0" presId="urn:microsoft.com/office/officeart/2008/layout/LinedList"/>
    <dgm:cxn modelId="{C7057E0E-B82B-4187-8D2D-E0A018F57C53}" type="presParOf" srcId="{599450DC-C4EC-4950-9E27-EFFAB6CDB50C}" destId="{23D32F60-AA22-4AF4-B028-AE3ACD6FB616}" srcOrd="1" destOrd="0" presId="urn:microsoft.com/office/officeart/2008/layout/LinedList"/>
    <dgm:cxn modelId="{21A17F46-1A12-452E-94F8-EF0553BC4534}" type="presParOf" srcId="{23D32F60-AA22-4AF4-B028-AE3ACD6FB616}" destId="{2869A151-6A45-4362-B736-B36D10562183}" srcOrd="0" destOrd="0" presId="urn:microsoft.com/office/officeart/2008/layout/LinedList"/>
    <dgm:cxn modelId="{0F9DB4EC-4737-4D8D-8616-1006EB49EF47}" type="presParOf" srcId="{23D32F60-AA22-4AF4-B028-AE3ACD6FB616}" destId="{99243262-A4A0-4466-A4D4-5E67DB97B78F}" srcOrd="1" destOrd="0" presId="urn:microsoft.com/office/officeart/2008/layout/LinedList"/>
    <dgm:cxn modelId="{5D312646-695E-439B-9B43-C1AA16AD4D18}" type="presParOf" srcId="{99243262-A4A0-4466-A4D4-5E67DB97B78F}" destId="{D8D177FE-93E3-4C42-8D8B-65AE6C5082B3}" srcOrd="0" destOrd="0" presId="urn:microsoft.com/office/officeart/2008/layout/LinedList"/>
    <dgm:cxn modelId="{C4A6A215-32BB-46EE-83DA-877CB320A977}" type="presParOf" srcId="{99243262-A4A0-4466-A4D4-5E67DB97B78F}" destId="{9CE9091E-923F-43BA-A9DD-65553EB4D627}" srcOrd="1" destOrd="0" presId="urn:microsoft.com/office/officeart/2008/layout/LinedList"/>
    <dgm:cxn modelId="{FCCA7C34-5899-4243-9FE9-7817C3169E8B}" type="presParOf" srcId="{99243262-A4A0-4466-A4D4-5E67DB97B78F}" destId="{CC36687E-3DF3-44EE-9BA3-5F86FC97864B}" srcOrd="2" destOrd="0" presId="urn:microsoft.com/office/officeart/2008/layout/LinedList"/>
    <dgm:cxn modelId="{48F5E1B6-F8B6-459F-A709-D72D427C9036}" type="presParOf" srcId="{23D32F60-AA22-4AF4-B028-AE3ACD6FB616}" destId="{C3A29676-EDF1-4EAF-9D35-E3FEB8DB9DE1}" srcOrd="2" destOrd="0" presId="urn:microsoft.com/office/officeart/2008/layout/LinedList"/>
    <dgm:cxn modelId="{980F6468-9CE1-4C7C-AA39-A406C25431C1}" type="presParOf" srcId="{23D32F60-AA22-4AF4-B028-AE3ACD6FB616}" destId="{9CCEEAA5-92C7-4D0E-AC88-CBE60231F6A2}" srcOrd="3" destOrd="0" presId="urn:microsoft.com/office/officeart/2008/layout/LinedList"/>
    <dgm:cxn modelId="{ADC5C0DF-A59F-4559-AB27-C214B5CCB1EE}" type="presParOf" srcId="{B535D01C-1F89-4852-B094-B493316BCFE3}" destId="{82A506C8-232D-40B6-9427-F87B59B4C9D4}" srcOrd="6" destOrd="0" presId="urn:microsoft.com/office/officeart/2008/layout/LinedList"/>
    <dgm:cxn modelId="{C648E6C4-B208-4994-8CEA-0AC16234ACCA}" type="presParOf" srcId="{B535D01C-1F89-4852-B094-B493316BCFE3}" destId="{F0CD7993-BF77-409B-B076-3CCEA1911F7F}" srcOrd="7" destOrd="0" presId="urn:microsoft.com/office/officeart/2008/layout/LinedList"/>
    <dgm:cxn modelId="{E94C2668-3824-48A2-91E9-24AD7AC38753}" type="presParOf" srcId="{F0CD7993-BF77-409B-B076-3CCEA1911F7F}" destId="{78AD4C2A-F87A-494E-A370-D24D076229FE}" srcOrd="0" destOrd="0" presId="urn:microsoft.com/office/officeart/2008/layout/LinedList"/>
    <dgm:cxn modelId="{4D8CA52A-2DCB-4B32-A78D-543CDB000C13}" type="presParOf" srcId="{F0CD7993-BF77-409B-B076-3CCEA1911F7F}" destId="{8F3614E9-43CB-412D-ABB0-7473FF0A2320}" srcOrd="1" destOrd="0" presId="urn:microsoft.com/office/officeart/2008/layout/LinedList"/>
    <dgm:cxn modelId="{F3A4CC21-5CD4-479D-9C0E-88155DB2768D}" type="presParOf" srcId="{8F3614E9-43CB-412D-ABB0-7473FF0A2320}" destId="{2885243B-5B75-4D92-8279-1878151874AB}" srcOrd="0" destOrd="0" presId="urn:microsoft.com/office/officeart/2008/layout/LinedList"/>
    <dgm:cxn modelId="{910EF7AE-AA08-408A-A6AC-F1FF74D575AC}" type="presParOf" srcId="{8F3614E9-43CB-412D-ABB0-7473FF0A2320}" destId="{102CE177-A440-4F78-AD21-624B056529C5}" srcOrd="1" destOrd="0" presId="urn:microsoft.com/office/officeart/2008/layout/LinedList"/>
    <dgm:cxn modelId="{C81C3451-9A8B-42CC-B1EA-1DD23DCBB939}" type="presParOf" srcId="{102CE177-A440-4F78-AD21-624B056529C5}" destId="{D1D94EFE-DED5-4163-8424-03E80B3C4EE6}" srcOrd="0" destOrd="0" presId="urn:microsoft.com/office/officeart/2008/layout/LinedList"/>
    <dgm:cxn modelId="{D8B5CC1A-1056-4EEA-AE44-696FFECBA830}" type="presParOf" srcId="{102CE177-A440-4F78-AD21-624B056529C5}" destId="{0D8F9E69-CB81-44F9-88C6-BC265991C8BD}" srcOrd="1" destOrd="0" presId="urn:microsoft.com/office/officeart/2008/layout/LinedList"/>
    <dgm:cxn modelId="{B2B82332-51F5-48B2-AFE4-2E6A4342459C}" type="presParOf" srcId="{102CE177-A440-4F78-AD21-624B056529C5}" destId="{11F2DAB9-FD51-47C9-9860-E8E13412589F}" srcOrd="2" destOrd="0" presId="urn:microsoft.com/office/officeart/2008/layout/LinedList"/>
    <dgm:cxn modelId="{5B76A5E8-F76B-400D-8EC0-0F503B3EDE3A}" type="presParOf" srcId="{8F3614E9-43CB-412D-ABB0-7473FF0A2320}" destId="{8FCB1DED-E7DC-4AFD-BA3A-DC6C953A5C43}" srcOrd="2" destOrd="0" presId="urn:microsoft.com/office/officeart/2008/layout/LinedList"/>
    <dgm:cxn modelId="{091CC4FC-300B-4068-A548-A717A69D8C99}" type="presParOf" srcId="{8F3614E9-43CB-412D-ABB0-7473FF0A2320}" destId="{D5689AD0-93F5-431A-80B7-5D706628263A}" srcOrd="3" destOrd="0" presId="urn:microsoft.com/office/officeart/2008/layout/LinedList"/>
    <dgm:cxn modelId="{F3BAD419-60E0-409E-8286-09B53E63E068}" type="presParOf" srcId="{B535D01C-1F89-4852-B094-B493316BCFE3}" destId="{47385E8D-0994-4C07-A2F0-7C9A2D6B7AB8}" srcOrd="8" destOrd="0" presId="urn:microsoft.com/office/officeart/2008/layout/LinedList"/>
    <dgm:cxn modelId="{6D96659F-D331-476F-8293-EFC1530F1FB4}" type="presParOf" srcId="{B535D01C-1F89-4852-B094-B493316BCFE3}" destId="{8274EC17-DB06-4AAE-89D3-41B7F2FBBCB4}" srcOrd="9" destOrd="0" presId="urn:microsoft.com/office/officeart/2008/layout/LinedList"/>
    <dgm:cxn modelId="{82EB81BA-2B87-42A6-AC22-250B3F9F6A83}" type="presParOf" srcId="{8274EC17-DB06-4AAE-89D3-41B7F2FBBCB4}" destId="{5AFCD6B2-71F7-401C-96CF-00F9FF3C6428}" srcOrd="0" destOrd="0" presId="urn:microsoft.com/office/officeart/2008/layout/LinedList"/>
    <dgm:cxn modelId="{753DD339-0BD9-4232-B6D6-FBE9790DA67C}" type="presParOf" srcId="{8274EC17-DB06-4AAE-89D3-41B7F2FBBCB4}" destId="{EB2669CD-0A30-40F9-94E8-AE065FC6C6BC}" srcOrd="1" destOrd="0" presId="urn:microsoft.com/office/officeart/2008/layout/LinedList"/>
    <dgm:cxn modelId="{14CC404C-C530-40D4-9883-DAE4EE10314D}" type="presParOf" srcId="{EB2669CD-0A30-40F9-94E8-AE065FC6C6BC}" destId="{81EBD347-F084-4CAD-9086-9E51C030A4A6}" srcOrd="0" destOrd="0" presId="urn:microsoft.com/office/officeart/2008/layout/LinedList"/>
    <dgm:cxn modelId="{780658BF-F211-461A-AC98-01882382170E}" type="presParOf" srcId="{EB2669CD-0A30-40F9-94E8-AE065FC6C6BC}" destId="{5369A607-11C5-4BDA-9AF3-E54F4B57A2CD}" srcOrd="1" destOrd="0" presId="urn:microsoft.com/office/officeart/2008/layout/LinedList"/>
    <dgm:cxn modelId="{C5FBB3D3-FFB7-4845-9DAE-D538CBF98005}" type="presParOf" srcId="{5369A607-11C5-4BDA-9AF3-E54F4B57A2CD}" destId="{88826F93-EEF6-4259-B1FA-6D845286CF9D}" srcOrd="0" destOrd="0" presId="urn:microsoft.com/office/officeart/2008/layout/LinedList"/>
    <dgm:cxn modelId="{8495474B-CEDE-41F2-AF70-86FB70D55592}" type="presParOf" srcId="{5369A607-11C5-4BDA-9AF3-E54F4B57A2CD}" destId="{B7443047-6316-447A-8628-65159358F123}" srcOrd="1" destOrd="0" presId="urn:microsoft.com/office/officeart/2008/layout/LinedList"/>
    <dgm:cxn modelId="{1D752E59-ADE5-4398-83EF-2CC514675923}" type="presParOf" srcId="{5369A607-11C5-4BDA-9AF3-E54F4B57A2CD}" destId="{2873CAD1-F5CE-480C-92AA-924225138BCB}" srcOrd="2" destOrd="0" presId="urn:microsoft.com/office/officeart/2008/layout/LinedList"/>
    <dgm:cxn modelId="{93C01F63-A5B1-48AA-8BF3-5A53E374C853}" type="presParOf" srcId="{EB2669CD-0A30-40F9-94E8-AE065FC6C6BC}" destId="{2D43D2AE-2DCA-4522-AC28-275E50C9ABEF}" srcOrd="2" destOrd="0" presId="urn:microsoft.com/office/officeart/2008/layout/LinedList"/>
    <dgm:cxn modelId="{C8800B09-F6A6-4D02-A353-BC34FF814CF5}" type="presParOf" srcId="{EB2669CD-0A30-40F9-94E8-AE065FC6C6BC}" destId="{C8F74315-A21D-4FD6-93F3-C24091933BDB}" srcOrd="3" destOrd="0" presId="urn:microsoft.com/office/officeart/2008/layout/LinedList"/>
    <dgm:cxn modelId="{8E6D5EBF-B6A6-4B16-8BA3-14AFFA547B57}" type="presParOf" srcId="{B535D01C-1F89-4852-B094-B493316BCFE3}" destId="{31C41D16-47BF-409A-B832-67BC911E0F05}" srcOrd="10" destOrd="0" presId="urn:microsoft.com/office/officeart/2008/layout/LinedList"/>
    <dgm:cxn modelId="{7CA7F7CF-716E-4841-9A65-30EA9239E5E3}" type="presParOf" srcId="{B535D01C-1F89-4852-B094-B493316BCFE3}" destId="{3D0572A0-2516-42D4-93D8-B2E14AB1309F}" srcOrd="11" destOrd="0" presId="urn:microsoft.com/office/officeart/2008/layout/LinedList"/>
    <dgm:cxn modelId="{8DB3E98A-F7D0-4941-A5E6-E657899015D9}" type="presParOf" srcId="{3D0572A0-2516-42D4-93D8-B2E14AB1309F}" destId="{49C3302F-BE2F-4C00-A4DE-97C843FAEBF9}" srcOrd="0" destOrd="0" presId="urn:microsoft.com/office/officeart/2008/layout/LinedList"/>
    <dgm:cxn modelId="{5B84C422-BBA6-4ACE-B4B6-659A3A82EBEC}" type="presParOf" srcId="{3D0572A0-2516-42D4-93D8-B2E14AB1309F}" destId="{DFBEC97B-C6F5-455D-ADB8-DD9C4B160AC0}" srcOrd="1" destOrd="0" presId="urn:microsoft.com/office/officeart/2008/layout/LinedList"/>
    <dgm:cxn modelId="{E9DA87AF-9F53-4572-84A8-7655572D84AB}" type="presParOf" srcId="{DFBEC97B-C6F5-455D-ADB8-DD9C4B160AC0}" destId="{62ED671A-E6C3-4152-83AE-56CA344FECCF}" srcOrd="0" destOrd="0" presId="urn:microsoft.com/office/officeart/2008/layout/LinedList"/>
    <dgm:cxn modelId="{49BB82F6-1907-4E03-AF75-6E717656B9DE}" type="presParOf" srcId="{DFBEC97B-C6F5-455D-ADB8-DD9C4B160AC0}" destId="{46BB941B-D3C9-4D8A-A567-F69DF34773E6}" srcOrd="1" destOrd="0" presId="urn:microsoft.com/office/officeart/2008/layout/LinedList"/>
    <dgm:cxn modelId="{0EF51CF0-BBBB-4579-835A-EDBE17F65A67}" type="presParOf" srcId="{46BB941B-D3C9-4D8A-A567-F69DF34773E6}" destId="{6DC4CC99-CDDA-4487-B258-1C4E8E3C4F70}" srcOrd="0" destOrd="0" presId="urn:microsoft.com/office/officeart/2008/layout/LinedList"/>
    <dgm:cxn modelId="{F4BF2F20-12BD-4143-B3BA-FC0CF5A66BA2}" type="presParOf" srcId="{46BB941B-D3C9-4D8A-A567-F69DF34773E6}" destId="{DFF408EF-1F77-4095-A437-E85AF9EB50F0}" srcOrd="1" destOrd="0" presId="urn:microsoft.com/office/officeart/2008/layout/LinedList"/>
    <dgm:cxn modelId="{B13CF95C-F38D-4AAB-B32D-F5F8BB07AD64}" type="presParOf" srcId="{46BB941B-D3C9-4D8A-A567-F69DF34773E6}" destId="{73F11F45-AE19-43F3-9794-0DB006133288}" srcOrd="2" destOrd="0" presId="urn:microsoft.com/office/officeart/2008/layout/LinedList"/>
    <dgm:cxn modelId="{B6D5DB1A-AEA6-42F2-AAF7-C06EC927803B}" type="presParOf" srcId="{DFBEC97B-C6F5-455D-ADB8-DD9C4B160AC0}" destId="{C8F66F79-7DF0-4AAB-B5B5-F29FE1B5FFF2}" srcOrd="2" destOrd="0" presId="urn:microsoft.com/office/officeart/2008/layout/LinedList"/>
    <dgm:cxn modelId="{D53F231D-5493-4E9C-A936-A94C2ED3F680}" type="presParOf" srcId="{DFBEC97B-C6F5-455D-ADB8-DD9C4B160AC0}" destId="{479B83CD-5EC2-4FC5-A50D-DFE0F9CAA86F}" srcOrd="3" destOrd="0" presId="urn:microsoft.com/office/officeart/2008/layout/LinedList"/>
    <dgm:cxn modelId="{BE65D470-961A-44D7-9821-E28B8B35B6F5}" type="presParOf" srcId="{B535D01C-1F89-4852-B094-B493316BCFE3}" destId="{79E041C0-2BA6-4C03-A62B-E7230C6867CC}" srcOrd="12" destOrd="0" presId="urn:microsoft.com/office/officeart/2008/layout/LinedList"/>
    <dgm:cxn modelId="{AE7842DD-0052-4135-A009-E27435114563}" type="presParOf" srcId="{B535D01C-1F89-4852-B094-B493316BCFE3}" destId="{B9AB2028-6AA7-4472-9D2B-236AD39DA6FC}" srcOrd="13" destOrd="0" presId="urn:microsoft.com/office/officeart/2008/layout/LinedList"/>
    <dgm:cxn modelId="{8D444313-AE22-4538-871A-3D881D2AB824}" type="presParOf" srcId="{B9AB2028-6AA7-4472-9D2B-236AD39DA6FC}" destId="{65D1C1F3-9000-44FF-9EDE-C698AE3EC543}" srcOrd="0" destOrd="0" presId="urn:microsoft.com/office/officeart/2008/layout/LinedList"/>
    <dgm:cxn modelId="{2BB158E5-90FA-43ED-B447-C4EDD6626B27}" type="presParOf" srcId="{B9AB2028-6AA7-4472-9D2B-236AD39DA6FC}" destId="{54A31AA6-17A3-4492-B3C9-74FE82920058}" srcOrd="1" destOrd="0" presId="urn:microsoft.com/office/officeart/2008/layout/LinedList"/>
    <dgm:cxn modelId="{A27B54AF-47C2-405D-A45B-2808818DFB62}" type="presParOf" srcId="{54A31AA6-17A3-4492-B3C9-74FE82920058}" destId="{3C516B6E-5C1B-4F0E-8E1C-DACD064417AD}" srcOrd="0" destOrd="0" presId="urn:microsoft.com/office/officeart/2008/layout/LinedList"/>
    <dgm:cxn modelId="{99FB42E3-9BCA-4A68-8366-32871B31455F}" type="presParOf" srcId="{54A31AA6-17A3-4492-B3C9-74FE82920058}" destId="{F5550847-F65B-46A1-B3B4-3C0AA51FF3C1}" srcOrd="1" destOrd="0" presId="urn:microsoft.com/office/officeart/2008/layout/LinedList"/>
    <dgm:cxn modelId="{C61C6BFF-E8FB-486B-8AD6-CBEE5E9D4CE9}" type="presParOf" srcId="{F5550847-F65B-46A1-B3B4-3C0AA51FF3C1}" destId="{2F824201-DCC6-4DF6-AE6C-0B24DB916F74}" srcOrd="0" destOrd="0" presId="urn:microsoft.com/office/officeart/2008/layout/LinedList"/>
    <dgm:cxn modelId="{DA56D10F-1B98-4E78-9A20-C081CBFA1439}" type="presParOf" srcId="{F5550847-F65B-46A1-B3B4-3C0AA51FF3C1}" destId="{C3002213-C83A-44F4-B4CA-018722C8E00E}" srcOrd="1" destOrd="0" presId="urn:microsoft.com/office/officeart/2008/layout/LinedList"/>
    <dgm:cxn modelId="{4F94A657-3075-437F-B283-02D0A377DF2C}" type="presParOf" srcId="{F5550847-F65B-46A1-B3B4-3C0AA51FF3C1}" destId="{95D706E3-B2B9-406E-9350-ECD5F90E008D}" srcOrd="2" destOrd="0" presId="urn:microsoft.com/office/officeart/2008/layout/LinedList"/>
    <dgm:cxn modelId="{6F29E95C-D24A-44D2-BAD3-C80A364F0EE9}" type="presParOf" srcId="{54A31AA6-17A3-4492-B3C9-74FE82920058}" destId="{40CCDCF4-2861-4244-BA8F-645B1A33237A}" srcOrd="2" destOrd="0" presId="urn:microsoft.com/office/officeart/2008/layout/LinedList"/>
    <dgm:cxn modelId="{B1657C3B-11B7-4994-BFA6-02789999E725}" type="presParOf" srcId="{54A31AA6-17A3-4492-B3C9-74FE82920058}" destId="{D462CB49-5420-4283-99CF-6F6F4F600015}" srcOrd="3" destOrd="0" presId="urn:microsoft.com/office/officeart/2008/layout/LinedList"/>
    <dgm:cxn modelId="{AFFE8ED3-5F30-4D65-9EEE-A68C66939E6E}" type="presParOf" srcId="{B535D01C-1F89-4852-B094-B493316BCFE3}" destId="{0E8E35AE-7EA1-479B-8A37-BC0A3DE97E8D}" srcOrd="14" destOrd="0" presId="urn:microsoft.com/office/officeart/2008/layout/LinedList"/>
    <dgm:cxn modelId="{DCB8AB4C-819A-4652-80F9-F04DCA668645}" type="presParOf" srcId="{B535D01C-1F89-4852-B094-B493316BCFE3}" destId="{8A163885-0412-4716-A3D3-9508C8790798}" srcOrd="15" destOrd="0" presId="urn:microsoft.com/office/officeart/2008/layout/LinedList"/>
    <dgm:cxn modelId="{64AE306A-CAD9-40BB-A67F-823107D1C474}" type="presParOf" srcId="{8A163885-0412-4716-A3D3-9508C8790798}" destId="{93010403-D097-4742-A53B-0C2DBA1CFB49}" srcOrd="0" destOrd="0" presId="urn:microsoft.com/office/officeart/2008/layout/LinedList"/>
    <dgm:cxn modelId="{D9F644F9-EAF9-45D1-8FB0-E4167227B49F}" type="presParOf" srcId="{8A163885-0412-4716-A3D3-9508C8790798}" destId="{E1175F0C-99E9-4421-A88A-E1E48CFBBB63}" srcOrd="1" destOrd="0" presId="urn:microsoft.com/office/officeart/2008/layout/LinedList"/>
    <dgm:cxn modelId="{D823D650-B665-47D8-A3D8-D89E4AD1AE3C}" type="presParOf" srcId="{E1175F0C-99E9-4421-A88A-E1E48CFBBB63}" destId="{B2B3919E-F5A0-437B-8C3D-584E5B387F45}" srcOrd="0" destOrd="0" presId="urn:microsoft.com/office/officeart/2008/layout/LinedList"/>
    <dgm:cxn modelId="{0D62D5BC-6279-4229-9AC4-6A7A7CE4F405}" type="presParOf" srcId="{E1175F0C-99E9-4421-A88A-E1E48CFBBB63}" destId="{A53A0D86-CEFA-451C-BCED-98B6CCEFFB33}" srcOrd="1" destOrd="0" presId="urn:microsoft.com/office/officeart/2008/layout/LinedList"/>
    <dgm:cxn modelId="{3603F8BF-6C06-41C0-BA2B-7CB87E66A916}" type="presParOf" srcId="{A53A0D86-CEFA-451C-BCED-98B6CCEFFB33}" destId="{F0DFBD13-5AAA-44DB-968D-2A1F7C8CEF24}" srcOrd="0" destOrd="0" presId="urn:microsoft.com/office/officeart/2008/layout/LinedList"/>
    <dgm:cxn modelId="{50759553-1410-4EDE-921D-F109FBB7CE59}" type="presParOf" srcId="{A53A0D86-CEFA-451C-BCED-98B6CCEFFB33}" destId="{E018F23E-F033-4877-BE93-03FBE4508529}" srcOrd="1" destOrd="0" presId="urn:microsoft.com/office/officeart/2008/layout/LinedList"/>
    <dgm:cxn modelId="{A9BFE2B8-E760-46B7-89B5-D9C091C8947A}" type="presParOf" srcId="{A53A0D86-CEFA-451C-BCED-98B6CCEFFB33}" destId="{2E94C258-19B1-4806-A725-C7DC15A67320}" srcOrd="2" destOrd="0" presId="urn:microsoft.com/office/officeart/2008/layout/LinedList"/>
    <dgm:cxn modelId="{24AACF22-10EC-4670-9C7B-2FF883E57AB8}" type="presParOf" srcId="{E1175F0C-99E9-4421-A88A-E1E48CFBBB63}" destId="{2261E4E0-0FBE-4BC5-9AD0-354F04B83CE4}" srcOrd="2" destOrd="0" presId="urn:microsoft.com/office/officeart/2008/layout/LinedList"/>
    <dgm:cxn modelId="{AE382063-9B3F-4910-A835-AC312CAEF95D}" type="presParOf" srcId="{E1175F0C-99E9-4421-A88A-E1E48CFBBB63}" destId="{48A12CD1-8645-46C6-9504-1EBDD7F92F0B}" srcOrd="3" destOrd="0" presId="urn:microsoft.com/office/officeart/2008/layout/LinedList"/>
    <dgm:cxn modelId="{CD38B3FF-E31A-4176-BA38-D359D35EC738}" type="presParOf" srcId="{B535D01C-1F89-4852-B094-B493316BCFE3}" destId="{97F1726F-32FA-4FD7-B449-48DC2C898B35}" srcOrd="16" destOrd="0" presId="urn:microsoft.com/office/officeart/2008/layout/LinedList"/>
    <dgm:cxn modelId="{E22A9B89-6B65-4702-8DF9-F4A95917FEB0}" type="presParOf" srcId="{B535D01C-1F89-4852-B094-B493316BCFE3}" destId="{CFEE0594-F0C1-4394-BA0F-20881EDDAE9A}" srcOrd="17" destOrd="0" presId="urn:microsoft.com/office/officeart/2008/layout/LinedList"/>
    <dgm:cxn modelId="{6FBCF4BD-56F7-47DE-9600-2CA16ECD4B63}" type="presParOf" srcId="{CFEE0594-F0C1-4394-BA0F-20881EDDAE9A}" destId="{CF71080C-DA64-4C6C-A4B6-8F11EF06E7B7}" srcOrd="0" destOrd="0" presId="urn:microsoft.com/office/officeart/2008/layout/LinedList"/>
    <dgm:cxn modelId="{63810563-9DA0-425F-854C-414D833362E8}" type="presParOf" srcId="{CFEE0594-F0C1-4394-BA0F-20881EDDAE9A}" destId="{A1D2AE1C-17CA-4B8D-950C-11D6965CC3B0}" srcOrd="1" destOrd="0" presId="urn:microsoft.com/office/officeart/2008/layout/LinedList"/>
    <dgm:cxn modelId="{1A7EE39D-1926-403F-AF2D-12194A6D4C41}" type="presParOf" srcId="{A1D2AE1C-17CA-4B8D-950C-11D6965CC3B0}" destId="{E242FD36-3CC8-45AF-A8C8-EAF203D90A81}" srcOrd="0" destOrd="0" presId="urn:microsoft.com/office/officeart/2008/layout/LinedList"/>
    <dgm:cxn modelId="{86EF2144-E541-4D5C-A2CB-4B48D88665BA}" type="presParOf" srcId="{A1D2AE1C-17CA-4B8D-950C-11D6965CC3B0}" destId="{4A840C64-7C43-46E4-9BCD-A8E87BF7E6F1}" srcOrd="1" destOrd="0" presId="urn:microsoft.com/office/officeart/2008/layout/LinedList"/>
    <dgm:cxn modelId="{3178C8B4-CE10-46AB-A92C-11A0299D0EA5}" type="presParOf" srcId="{4A840C64-7C43-46E4-9BCD-A8E87BF7E6F1}" destId="{A7913BE6-9F86-4E55-92D1-BB0A10405D7C}" srcOrd="0" destOrd="0" presId="urn:microsoft.com/office/officeart/2008/layout/LinedList"/>
    <dgm:cxn modelId="{4CA95B29-16CE-4AEE-A336-FC6308CB27D4}" type="presParOf" srcId="{4A840C64-7C43-46E4-9BCD-A8E87BF7E6F1}" destId="{72136FEF-2838-4D27-8287-358673643D46}" srcOrd="1" destOrd="0" presId="urn:microsoft.com/office/officeart/2008/layout/LinedList"/>
    <dgm:cxn modelId="{B2072892-2721-47DD-9416-A69D6CB487D2}" type="presParOf" srcId="{4A840C64-7C43-46E4-9BCD-A8E87BF7E6F1}" destId="{36B4001C-56BF-4965-8552-D14F322A6C4F}" srcOrd="2" destOrd="0" presId="urn:microsoft.com/office/officeart/2008/layout/LinedList"/>
    <dgm:cxn modelId="{E6814472-1902-49D5-AB97-93193A20A925}" type="presParOf" srcId="{A1D2AE1C-17CA-4B8D-950C-11D6965CC3B0}" destId="{7DA074B0-8533-4B6C-A70A-9748823F732F}" srcOrd="2" destOrd="0" presId="urn:microsoft.com/office/officeart/2008/layout/LinedList"/>
    <dgm:cxn modelId="{BCCD2E89-F614-4C06-8B84-FF95B416E570}" type="presParOf" srcId="{A1D2AE1C-17CA-4B8D-950C-11D6965CC3B0}" destId="{033D5FF5-1197-4F82-ACA5-9081CCC0D25A}" srcOrd="3" destOrd="0" presId="urn:microsoft.com/office/officeart/2008/layout/LinedList"/>
    <dgm:cxn modelId="{D593D2F6-E5B5-4132-8528-B11C97C73A85}" type="presParOf" srcId="{B535D01C-1F89-4852-B094-B493316BCFE3}" destId="{A01C8D81-F233-4146-9D1E-D14F7A987794}" srcOrd="18" destOrd="0" presId="urn:microsoft.com/office/officeart/2008/layout/LinedList"/>
    <dgm:cxn modelId="{6F1318A1-88C0-46F4-B61E-B2D52E431266}" type="presParOf" srcId="{B535D01C-1F89-4852-B094-B493316BCFE3}" destId="{2063B1BF-0625-4A85-B57B-4E7A727E11BF}" srcOrd="19" destOrd="0" presId="urn:microsoft.com/office/officeart/2008/layout/LinedList"/>
    <dgm:cxn modelId="{6CAF3681-2A0D-4726-AD46-8AB9965F4258}" type="presParOf" srcId="{2063B1BF-0625-4A85-B57B-4E7A727E11BF}" destId="{1233FF18-CAC9-454C-86C4-6F6D448D1FE2}" srcOrd="0" destOrd="0" presId="urn:microsoft.com/office/officeart/2008/layout/LinedList"/>
    <dgm:cxn modelId="{5CD5FA7D-895B-4E8A-900E-4399FFAFE77B}" type="presParOf" srcId="{2063B1BF-0625-4A85-B57B-4E7A727E11BF}" destId="{0B7441AB-5505-447F-BBFC-D30762DB9CAB}" srcOrd="1" destOrd="0" presId="urn:microsoft.com/office/officeart/2008/layout/LinedList"/>
    <dgm:cxn modelId="{3AA8CC5A-2D88-4F04-939B-1C0C758BA389}" type="presParOf" srcId="{0B7441AB-5505-447F-BBFC-D30762DB9CAB}" destId="{60FADABE-47F0-432D-81D2-F94BAACA568A}" srcOrd="0" destOrd="0" presId="urn:microsoft.com/office/officeart/2008/layout/LinedList"/>
    <dgm:cxn modelId="{63304290-ADC7-4986-805A-1479B31BDD11}" type="presParOf" srcId="{0B7441AB-5505-447F-BBFC-D30762DB9CAB}" destId="{9194B683-086C-40EA-8342-5A855DD3B093}" srcOrd="1" destOrd="0" presId="urn:microsoft.com/office/officeart/2008/layout/LinedList"/>
    <dgm:cxn modelId="{DA13A09E-CE0A-47B0-9ACD-65AF2FCB2056}" type="presParOf" srcId="{9194B683-086C-40EA-8342-5A855DD3B093}" destId="{FCF7DA1E-0E2E-40E0-B568-9DC73BE873AC}" srcOrd="0" destOrd="0" presId="urn:microsoft.com/office/officeart/2008/layout/LinedList"/>
    <dgm:cxn modelId="{7A5CE3F2-0AB3-4F35-AB8C-20F49EAB56CE}" type="presParOf" srcId="{9194B683-086C-40EA-8342-5A855DD3B093}" destId="{2ADA0F9F-85F5-4CEB-AA8C-09C472D60C01}" srcOrd="1" destOrd="0" presId="urn:microsoft.com/office/officeart/2008/layout/LinedList"/>
    <dgm:cxn modelId="{7D293C00-BBDA-4B9E-8BB4-5B1025CF0EC5}" type="presParOf" srcId="{9194B683-086C-40EA-8342-5A855DD3B093}" destId="{C443F032-444C-4D75-B34B-5E4A452DF254}" srcOrd="2" destOrd="0" presId="urn:microsoft.com/office/officeart/2008/layout/LinedList"/>
    <dgm:cxn modelId="{88BEEC76-CA01-456A-B81E-27B9EFD00384}" type="presParOf" srcId="{0B7441AB-5505-447F-BBFC-D30762DB9CAB}" destId="{6D628635-E0F2-4465-91FD-A5213197B44A}" srcOrd="2" destOrd="0" presId="urn:microsoft.com/office/officeart/2008/layout/LinedList"/>
    <dgm:cxn modelId="{36820F9B-B43F-4398-9645-3765EA736E60}" type="presParOf" srcId="{0B7441AB-5505-447F-BBFC-D30762DB9CAB}" destId="{07E53D14-C781-4F06-A4D8-B1BA1142937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AA37068-F027-4B2C-A5C6-5178BB4C21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2FBDF5-5DAA-401E-AF80-F0348AF9C843}">
      <dgm:prSet/>
      <dgm:spPr/>
      <dgm:t>
        <a:bodyPr/>
        <a:lstStyle/>
        <a:p>
          <a:pPr>
            <a:lnSpc>
              <a:spcPct val="100000"/>
            </a:lnSpc>
          </a:pPr>
          <a:r>
            <a:rPr lang="en-US" dirty="0"/>
            <a:t>Obtaining appropriate approval for the disorder’s official addition to State panels, including fee increases and revision of rules/regulations as needed</a:t>
          </a:r>
        </a:p>
      </dgm:t>
    </dgm:pt>
    <dgm:pt modelId="{970D7812-8C12-4977-B0F3-3C2A6E7B10D3}" type="parTrans" cxnId="{02A44EC0-E685-4FD8-8310-6A18E661F79D}">
      <dgm:prSet/>
      <dgm:spPr/>
      <dgm:t>
        <a:bodyPr/>
        <a:lstStyle/>
        <a:p>
          <a:endParaRPr lang="en-US"/>
        </a:p>
      </dgm:t>
    </dgm:pt>
    <dgm:pt modelId="{17A979B5-E2A3-452C-865F-52A00F429B97}" type="sibTrans" cxnId="{02A44EC0-E685-4FD8-8310-6A18E661F79D}">
      <dgm:prSet/>
      <dgm:spPr/>
      <dgm:t>
        <a:bodyPr/>
        <a:lstStyle/>
        <a:p>
          <a:pPr>
            <a:lnSpc>
              <a:spcPct val="100000"/>
            </a:lnSpc>
          </a:pPr>
          <a:endParaRPr lang="en-US"/>
        </a:p>
      </dgm:t>
    </dgm:pt>
    <dgm:pt modelId="{4B9B6994-F574-476B-AD0A-9C8645A5EDC9}">
      <dgm:prSet/>
      <dgm:spPr/>
      <dgm:t>
        <a:bodyPr/>
        <a:lstStyle/>
        <a:p>
          <a:pPr>
            <a:lnSpc>
              <a:spcPct val="100000"/>
            </a:lnSpc>
          </a:pPr>
          <a:r>
            <a:rPr lang="en-US" dirty="0"/>
            <a:t>Working through all of the </a:t>
          </a:r>
          <a:r>
            <a:rPr lang="en-US" dirty="0">
              <a:latin typeface="Calibri Light" panose="020F0302020204030204"/>
            </a:rPr>
            <a:t>program</a:t>
          </a:r>
          <a:r>
            <a:rPr lang="en-US" dirty="0"/>
            <a:t> considerations</a:t>
          </a:r>
        </a:p>
      </dgm:t>
    </dgm:pt>
    <dgm:pt modelId="{858916CE-CCC8-432D-A608-6BDFFFDED844}" type="parTrans" cxnId="{5A045B7E-57DD-4163-8E51-AE3B0BDF2C8A}">
      <dgm:prSet/>
      <dgm:spPr/>
      <dgm:t>
        <a:bodyPr/>
        <a:lstStyle/>
        <a:p>
          <a:endParaRPr lang="en-US"/>
        </a:p>
      </dgm:t>
    </dgm:pt>
    <dgm:pt modelId="{C5BD4C06-DAF9-4C03-9D0B-9E9E03C4134B}" type="sibTrans" cxnId="{5A045B7E-57DD-4163-8E51-AE3B0BDF2C8A}">
      <dgm:prSet/>
      <dgm:spPr/>
      <dgm:t>
        <a:bodyPr/>
        <a:lstStyle/>
        <a:p>
          <a:pPr>
            <a:lnSpc>
              <a:spcPct val="100000"/>
            </a:lnSpc>
          </a:pPr>
          <a:endParaRPr lang="en-US"/>
        </a:p>
      </dgm:t>
    </dgm:pt>
    <dgm:pt modelId="{6A9B04CC-DA92-4C6E-8EF0-ECF6BC4705F0}">
      <dgm:prSet/>
      <dgm:spPr/>
      <dgm:t>
        <a:bodyPr/>
        <a:lstStyle/>
        <a:p>
          <a:pPr>
            <a:lnSpc>
              <a:spcPct val="100000"/>
            </a:lnSpc>
          </a:pPr>
          <a:r>
            <a:rPr lang="en-US" dirty="0"/>
            <a:t>Completing pilot testing and finalizing screening cutoffs and decision algorithms</a:t>
          </a:r>
        </a:p>
      </dgm:t>
    </dgm:pt>
    <dgm:pt modelId="{5501A6E3-66B8-4927-8C1F-6EF28044102D}" type="parTrans" cxnId="{DA4E5DCE-F207-488B-B05D-2BBC696BAD3A}">
      <dgm:prSet/>
      <dgm:spPr/>
      <dgm:t>
        <a:bodyPr/>
        <a:lstStyle/>
        <a:p>
          <a:endParaRPr lang="en-US"/>
        </a:p>
      </dgm:t>
    </dgm:pt>
    <dgm:pt modelId="{09943214-A63E-4593-B2F6-165CADFBD940}" type="sibTrans" cxnId="{DA4E5DCE-F207-488B-B05D-2BBC696BAD3A}">
      <dgm:prSet/>
      <dgm:spPr/>
      <dgm:t>
        <a:bodyPr/>
        <a:lstStyle/>
        <a:p>
          <a:pPr>
            <a:lnSpc>
              <a:spcPct val="100000"/>
            </a:lnSpc>
          </a:pPr>
          <a:endParaRPr lang="en-US"/>
        </a:p>
      </dgm:t>
    </dgm:pt>
    <dgm:pt modelId="{5E49FAC1-7746-440E-9FFD-7E66181D77AB}">
      <dgm:prSet/>
      <dgm:spPr/>
      <dgm:t>
        <a:bodyPr/>
        <a:lstStyle/>
        <a:p>
          <a:pPr>
            <a:lnSpc>
              <a:spcPct val="100000"/>
            </a:lnSpc>
          </a:pPr>
          <a:r>
            <a:rPr lang="en-US" dirty="0">
              <a:latin typeface="Calibri Light" panose="020F0302020204030204"/>
            </a:rPr>
            <a:t>Education</a:t>
          </a:r>
          <a:r>
            <a:rPr lang="en-US" dirty="0"/>
            <a:t> of stakeholders regarding SMA, the plan for screening, and available treatment options within the state</a:t>
          </a:r>
        </a:p>
      </dgm:t>
    </dgm:pt>
    <dgm:pt modelId="{DAF2FC67-1DEE-40A9-8C89-D26D08803388}" type="parTrans" cxnId="{218412E3-89D5-44D4-A342-91CBDD0F9903}">
      <dgm:prSet/>
      <dgm:spPr/>
      <dgm:t>
        <a:bodyPr/>
        <a:lstStyle/>
        <a:p>
          <a:endParaRPr lang="en-US"/>
        </a:p>
      </dgm:t>
    </dgm:pt>
    <dgm:pt modelId="{C853B1FA-73CB-4568-B283-596340932791}" type="sibTrans" cxnId="{218412E3-89D5-44D4-A342-91CBDD0F9903}">
      <dgm:prSet/>
      <dgm:spPr/>
      <dgm:t>
        <a:bodyPr/>
        <a:lstStyle/>
        <a:p>
          <a:endParaRPr lang="en-US"/>
        </a:p>
      </dgm:t>
    </dgm:pt>
    <dgm:pt modelId="{61180A65-FC9C-43C3-9B64-8A501F8041F1}" type="pres">
      <dgm:prSet presAssocID="{7AA37068-F027-4B2C-A5C6-5178BB4C21A5}" presName="root" presStyleCnt="0">
        <dgm:presLayoutVars>
          <dgm:dir/>
          <dgm:resizeHandles val="exact"/>
        </dgm:presLayoutVars>
      </dgm:prSet>
      <dgm:spPr/>
    </dgm:pt>
    <dgm:pt modelId="{AF1F6F79-C06A-4B51-B287-8EDF6BCDD542}" type="pres">
      <dgm:prSet presAssocID="{CE2FBDF5-5DAA-401E-AF80-F0348AF9C843}" presName="compNode" presStyleCnt="0"/>
      <dgm:spPr/>
    </dgm:pt>
    <dgm:pt modelId="{0020AD3D-12AD-4F11-8CFA-E1B9BAE7336A}" type="pres">
      <dgm:prSet presAssocID="{CE2FBDF5-5DAA-401E-AF80-F0348AF9C843}" presName="bgRect" presStyleLbl="bgShp" presStyleIdx="0" presStyleCnt="4"/>
      <dgm:spPr/>
    </dgm:pt>
    <dgm:pt modelId="{6F70986D-39EF-425F-9370-40D48A7C703A}" type="pres">
      <dgm:prSet presAssocID="{CE2FBDF5-5DAA-401E-AF80-F0348AF9C843}"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urt outline"/>
        </a:ext>
      </dgm:extLst>
    </dgm:pt>
    <dgm:pt modelId="{8F0EBB1B-42C3-4C0A-AB2A-A67F9F399E94}" type="pres">
      <dgm:prSet presAssocID="{CE2FBDF5-5DAA-401E-AF80-F0348AF9C843}" presName="spaceRect" presStyleCnt="0"/>
      <dgm:spPr/>
    </dgm:pt>
    <dgm:pt modelId="{3A076C3D-A692-44F3-BD1C-099EEF01D9DD}" type="pres">
      <dgm:prSet presAssocID="{CE2FBDF5-5DAA-401E-AF80-F0348AF9C843}" presName="parTx" presStyleLbl="revTx" presStyleIdx="0" presStyleCnt="4">
        <dgm:presLayoutVars>
          <dgm:chMax val="0"/>
          <dgm:chPref val="0"/>
        </dgm:presLayoutVars>
      </dgm:prSet>
      <dgm:spPr/>
    </dgm:pt>
    <dgm:pt modelId="{70B26FEC-5417-466F-B0A0-FE68124D3107}" type="pres">
      <dgm:prSet presAssocID="{17A979B5-E2A3-452C-865F-52A00F429B97}" presName="sibTrans" presStyleCnt="0"/>
      <dgm:spPr/>
    </dgm:pt>
    <dgm:pt modelId="{4D868E0C-4AAA-4CD1-AA05-DC9D42E29D8B}" type="pres">
      <dgm:prSet presAssocID="{4B9B6994-F574-476B-AD0A-9C8645A5EDC9}" presName="compNode" presStyleCnt="0"/>
      <dgm:spPr/>
    </dgm:pt>
    <dgm:pt modelId="{542F3AA6-F77D-4399-B8A2-D3EAA48484CC}" type="pres">
      <dgm:prSet presAssocID="{4B9B6994-F574-476B-AD0A-9C8645A5EDC9}" presName="bgRect" presStyleLbl="bgShp" presStyleIdx="1" presStyleCnt="4"/>
      <dgm:spPr/>
    </dgm:pt>
    <dgm:pt modelId="{54DDEE9B-CE33-4CD0-9664-451C171F80DB}" type="pres">
      <dgm:prSet presAssocID="{4B9B6994-F574-476B-AD0A-9C8645A5ED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D118AB03-FC01-450D-A8AD-564D6E49E425}" type="pres">
      <dgm:prSet presAssocID="{4B9B6994-F574-476B-AD0A-9C8645A5EDC9}" presName="spaceRect" presStyleCnt="0"/>
      <dgm:spPr/>
    </dgm:pt>
    <dgm:pt modelId="{33A1EBB8-8656-4BDB-B693-97953435E45F}" type="pres">
      <dgm:prSet presAssocID="{4B9B6994-F574-476B-AD0A-9C8645A5EDC9}" presName="parTx" presStyleLbl="revTx" presStyleIdx="1" presStyleCnt="4">
        <dgm:presLayoutVars>
          <dgm:chMax val="0"/>
          <dgm:chPref val="0"/>
        </dgm:presLayoutVars>
      </dgm:prSet>
      <dgm:spPr/>
    </dgm:pt>
    <dgm:pt modelId="{FDF1FBD5-F639-4AF1-AC00-1CD38523452E}" type="pres">
      <dgm:prSet presAssocID="{C5BD4C06-DAF9-4C03-9D0B-9E9E03C4134B}" presName="sibTrans" presStyleCnt="0"/>
      <dgm:spPr/>
    </dgm:pt>
    <dgm:pt modelId="{21A615A6-1E94-4F5B-940E-02E26B19DA7F}" type="pres">
      <dgm:prSet presAssocID="{6A9B04CC-DA92-4C6E-8EF0-ECF6BC4705F0}" presName="compNode" presStyleCnt="0"/>
      <dgm:spPr/>
    </dgm:pt>
    <dgm:pt modelId="{C1304055-87CC-428E-9B11-806C7442FC4F}" type="pres">
      <dgm:prSet presAssocID="{6A9B04CC-DA92-4C6E-8EF0-ECF6BC4705F0}" presName="bgRect" presStyleLbl="bgShp" presStyleIdx="2" presStyleCnt="4"/>
      <dgm:spPr/>
    </dgm:pt>
    <dgm:pt modelId="{39A1A1E6-0D6C-4CAE-B6A9-CB5194D1B36A}" type="pres">
      <dgm:prSet presAssocID="{6A9B04CC-DA92-4C6E-8EF0-ECF6BC4705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605122-05E7-4D14-AA63-FBF6E2387245}" type="pres">
      <dgm:prSet presAssocID="{6A9B04CC-DA92-4C6E-8EF0-ECF6BC4705F0}" presName="spaceRect" presStyleCnt="0"/>
      <dgm:spPr/>
    </dgm:pt>
    <dgm:pt modelId="{CECE1E95-EFEA-4376-9E55-81013648D24D}" type="pres">
      <dgm:prSet presAssocID="{6A9B04CC-DA92-4C6E-8EF0-ECF6BC4705F0}" presName="parTx" presStyleLbl="revTx" presStyleIdx="2" presStyleCnt="4">
        <dgm:presLayoutVars>
          <dgm:chMax val="0"/>
          <dgm:chPref val="0"/>
        </dgm:presLayoutVars>
      </dgm:prSet>
      <dgm:spPr/>
    </dgm:pt>
    <dgm:pt modelId="{0DFF91F9-3C9F-40E9-B6E8-B236F636C0C8}" type="pres">
      <dgm:prSet presAssocID="{09943214-A63E-4593-B2F6-165CADFBD940}" presName="sibTrans" presStyleCnt="0"/>
      <dgm:spPr/>
    </dgm:pt>
    <dgm:pt modelId="{CE821A8D-D972-43CD-B4D7-CF73F75E7703}" type="pres">
      <dgm:prSet presAssocID="{5E49FAC1-7746-440E-9FFD-7E66181D77AB}" presName="compNode" presStyleCnt="0"/>
      <dgm:spPr/>
    </dgm:pt>
    <dgm:pt modelId="{16732D2F-2FD3-4C08-BC7C-F7411A30E501}" type="pres">
      <dgm:prSet presAssocID="{5E49FAC1-7746-440E-9FFD-7E66181D77AB}" presName="bgRect" presStyleLbl="bgShp" presStyleIdx="3" presStyleCnt="4"/>
      <dgm:spPr/>
    </dgm:pt>
    <dgm:pt modelId="{F5CF93D4-C54E-4111-B84C-B7EC3CCE7C0E}" type="pres">
      <dgm:prSet presAssocID="{5E49FAC1-7746-440E-9FFD-7E66181D77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15267AC8-95C7-4461-B03E-CFC8EB8F1EDE}" type="pres">
      <dgm:prSet presAssocID="{5E49FAC1-7746-440E-9FFD-7E66181D77AB}" presName="spaceRect" presStyleCnt="0"/>
      <dgm:spPr/>
    </dgm:pt>
    <dgm:pt modelId="{BAD3270F-6BF5-4509-A81A-3212AC9E465E}" type="pres">
      <dgm:prSet presAssocID="{5E49FAC1-7746-440E-9FFD-7E66181D77AB}" presName="parTx" presStyleLbl="revTx" presStyleIdx="3" presStyleCnt="4">
        <dgm:presLayoutVars>
          <dgm:chMax val="0"/>
          <dgm:chPref val="0"/>
        </dgm:presLayoutVars>
      </dgm:prSet>
      <dgm:spPr/>
    </dgm:pt>
  </dgm:ptLst>
  <dgm:cxnLst>
    <dgm:cxn modelId="{A9BB6A19-490F-4422-A9BD-ABAEC5A78D06}" type="presOf" srcId="{CE2FBDF5-5DAA-401E-AF80-F0348AF9C843}" destId="{3A076C3D-A692-44F3-BD1C-099EEF01D9DD}" srcOrd="0" destOrd="0" presId="urn:microsoft.com/office/officeart/2018/2/layout/IconVerticalSolidList"/>
    <dgm:cxn modelId="{9CBA1D3E-5FE3-4240-83E6-F70559052A5C}" type="presOf" srcId="{6A9B04CC-DA92-4C6E-8EF0-ECF6BC4705F0}" destId="{CECE1E95-EFEA-4376-9E55-81013648D24D}" srcOrd="0" destOrd="0" presId="urn:microsoft.com/office/officeart/2018/2/layout/IconVerticalSolidList"/>
    <dgm:cxn modelId="{2DB0804B-9843-46AF-8730-530EFA3000D1}" type="presOf" srcId="{7AA37068-F027-4B2C-A5C6-5178BB4C21A5}" destId="{61180A65-FC9C-43C3-9B64-8A501F8041F1}" srcOrd="0" destOrd="0" presId="urn:microsoft.com/office/officeart/2018/2/layout/IconVerticalSolidList"/>
    <dgm:cxn modelId="{B2AC884F-0752-4CAC-ABCC-AFD6369DF412}" type="presOf" srcId="{4B9B6994-F574-476B-AD0A-9C8645A5EDC9}" destId="{33A1EBB8-8656-4BDB-B693-97953435E45F}" srcOrd="0" destOrd="0" presId="urn:microsoft.com/office/officeart/2018/2/layout/IconVerticalSolidList"/>
    <dgm:cxn modelId="{5A045B7E-57DD-4163-8E51-AE3B0BDF2C8A}" srcId="{7AA37068-F027-4B2C-A5C6-5178BB4C21A5}" destId="{4B9B6994-F574-476B-AD0A-9C8645A5EDC9}" srcOrd="1" destOrd="0" parTransId="{858916CE-CCC8-432D-A608-6BDFFFDED844}" sibTransId="{C5BD4C06-DAF9-4C03-9D0B-9E9E03C4134B}"/>
    <dgm:cxn modelId="{2623D7BA-64B6-4836-89D2-BB37BA9B5121}" type="presOf" srcId="{5E49FAC1-7746-440E-9FFD-7E66181D77AB}" destId="{BAD3270F-6BF5-4509-A81A-3212AC9E465E}" srcOrd="0" destOrd="0" presId="urn:microsoft.com/office/officeart/2018/2/layout/IconVerticalSolidList"/>
    <dgm:cxn modelId="{02A44EC0-E685-4FD8-8310-6A18E661F79D}" srcId="{7AA37068-F027-4B2C-A5C6-5178BB4C21A5}" destId="{CE2FBDF5-5DAA-401E-AF80-F0348AF9C843}" srcOrd="0" destOrd="0" parTransId="{970D7812-8C12-4977-B0F3-3C2A6E7B10D3}" sibTransId="{17A979B5-E2A3-452C-865F-52A00F429B97}"/>
    <dgm:cxn modelId="{DA4E5DCE-F207-488B-B05D-2BBC696BAD3A}" srcId="{7AA37068-F027-4B2C-A5C6-5178BB4C21A5}" destId="{6A9B04CC-DA92-4C6E-8EF0-ECF6BC4705F0}" srcOrd="2" destOrd="0" parTransId="{5501A6E3-66B8-4927-8C1F-6EF28044102D}" sibTransId="{09943214-A63E-4593-B2F6-165CADFBD940}"/>
    <dgm:cxn modelId="{218412E3-89D5-44D4-A342-91CBDD0F9903}" srcId="{7AA37068-F027-4B2C-A5C6-5178BB4C21A5}" destId="{5E49FAC1-7746-440E-9FFD-7E66181D77AB}" srcOrd="3" destOrd="0" parTransId="{DAF2FC67-1DEE-40A9-8C89-D26D08803388}" sibTransId="{C853B1FA-73CB-4568-B283-596340932791}"/>
    <dgm:cxn modelId="{2D0AD3C4-0B33-43AF-814C-83AEA2FF5C2E}" type="presParOf" srcId="{61180A65-FC9C-43C3-9B64-8A501F8041F1}" destId="{AF1F6F79-C06A-4B51-B287-8EDF6BCDD542}" srcOrd="0" destOrd="0" presId="urn:microsoft.com/office/officeart/2018/2/layout/IconVerticalSolidList"/>
    <dgm:cxn modelId="{3A5DE438-BE0D-404C-8DAB-571DF3BD1802}" type="presParOf" srcId="{AF1F6F79-C06A-4B51-B287-8EDF6BCDD542}" destId="{0020AD3D-12AD-4F11-8CFA-E1B9BAE7336A}" srcOrd="0" destOrd="0" presId="urn:microsoft.com/office/officeart/2018/2/layout/IconVerticalSolidList"/>
    <dgm:cxn modelId="{22229661-C57C-47A7-B910-CBE5AB773571}" type="presParOf" srcId="{AF1F6F79-C06A-4B51-B287-8EDF6BCDD542}" destId="{6F70986D-39EF-425F-9370-40D48A7C703A}" srcOrd="1" destOrd="0" presId="urn:microsoft.com/office/officeart/2018/2/layout/IconVerticalSolidList"/>
    <dgm:cxn modelId="{3E70BB8D-5FA8-4432-9392-6CDB4B1BD48E}" type="presParOf" srcId="{AF1F6F79-C06A-4B51-B287-8EDF6BCDD542}" destId="{8F0EBB1B-42C3-4C0A-AB2A-A67F9F399E94}" srcOrd="2" destOrd="0" presId="urn:microsoft.com/office/officeart/2018/2/layout/IconVerticalSolidList"/>
    <dgm:cxn modelId="{5C228012-AA92-460E-AA1C-24151EEDC797}" type="presParOf" srcId="{AF1F6F79-C06A-4B51-B287-8EDF6BCDD542}" destId="{3A076C3D-A692-44F3-BD1C-099EEF01D9DD}" srcOrd="3" destOrd="0" presId="urn:microsoft.com/office/officeart/2018/2/layout/IconVerticalSolidList"/>
    <dgm:cxn modelId="{583774DA-4F38-4A02-9B25-9DDFCA71985E}" type="presParOf" srcId="{61180A65-FC9C-43C3-9B64-8A501F8041F1}" destId="{70B26FEC-5417-466F-B0A0-FE68124D3107}" srcOrd="1" destOrd="0" presId="urn:microsoft.com/office/officeart/2018/2/layout/IconVerticalSolidList"/>
    <dgm:cxn modelId="{B6CC947A-8B7A-4DAE-B628-57506C414283}" type="presParOf" srcId="{61180A65-FC9C-43C3-9B64-8A501F8041F1}" destId="{4D868E0C-4AAA-4CD1-AA05-DC9D42E29D8B}" srcOrd="2" destOrd="0" presId="urn:microsoft.com/office/officeart/2018/2/layout/IconVerticalSolidList"/>
    <dgm:cxn modelId="{13387CD3-FA5F-473D-8548-A79FFDABAB5D}" type="presParOf" srcId="{4D868E0C-4AAA-4CD1-AA05-DC9D42E29D8B}" destId="{542F3AA6-F77D-4399-B8A2-D3EAA48484CC}" srcOrd="0" destOrd="0" presId="urn:microsoft.com/office/officeart/2018/2/layout/IconVerticalSolidList"/>
    <dgm:cxn modelId="{C3310CEF-E1BC-4775-9DE5-9C522F188B06}" type="presParOf" srcId="{4D868E0C-4AAA-4CD1-AA05-DC9D42E29D8B}" destId="{54DDEE9B-CE33-4CD0-9664-451C171F80DB}" srcOrd="1" destOrd="0" presId="urn:microsoft.com/office/officeart/2018/2/layout/IconVerticalSolidList"/>
    <dgm:cxn modelId="{176D1862-68D0-4A2C-9947-AC9A8B86B633}" type="presParOf" srcId="{4D868E0C-4AAA-4CD1-AA05-DC9D42E29D8B}" destId="{D118AB03-FC01-450D-A8AD-564D6E49E425}" srcOrd="2" destOrd="0" presId="urn:microsoft.com/office/officeart/2018/2/layout/IconVerticalSolidList"/>
    <dgm:cxn modelId="{DA010AE9-45CA-46D8-9096-A825510CE5A0}" type="presParOf" srcId="{4D868E0C-4AAA-4CD1-AA05-DC9D42E29D8B}" destId="{33A1EBB8-8656-4BDB-B693-97953435E45F}" srcOrd="3" destOrd="0" presId="urn:microsoft.com/office/officeart/2018/2/layout/IconVerticalSolidList"/>
    <dgm:cxn modelId="{22B8BEEC-4429-4235-A340-D83BBD206A00}" type="presParOf" srcId="{61180A65-FC9C-43C3-9B64-8A501F8041F1}" destId="{FDF1FBD5-F639-4AF1-AC00-1CD38523452E}" srcOrd="3" destOrd="0" presId="urn:microsoft.com/office/officeart/2018/2/layout/IconVerticalSolidList"/>
    <dgm:cxn modelId="{4ACC0E9D-4F6F-4B46-8C41-0123F088207B}" type="presParOf" srcId="{61180A65-FC9C-43C3-9B64-8A501F8041F1}" destId="{21A615A6-1E94-4F5B-940E-02E26B19DA7F}" srcOrd="4" destOrd="0" presId="urn:microsoft.com/office/officeart/2018/2/layout/IconVerticalSolidList"/>
    <dgm:cxn modelId="{0642C822-EC6C-4B11-A74B-1CA05ABCE5C2}" type="presParOf" srcId="{21A615A6-1E94-4F5B-940E-02E26B19DA7F}" destId="{C1304055-87CC-428E-9B11-806C7442FC4F}" srcOrd="0" destOrd="0" presId="urn:microsoft.com/office/officeart/2018/2/layout/IconVerticalSolidList"/>
    <dgm:cxn modelId="{8A57BE5B-5C60-46DC-80BB-07663505DBD0}" type="presParOf" srcId="{21A615A6-1E94-4F5B-940E-02E26B19DA7F}" destId="{39A1A1E6-0D6C-4CAE-B6A9-CB5194D1B36A}" srcOrd="1" destOrd="0" presId="urn:microsoft.com/office/officeart/2018/2/layout/IconVerticalSolidList"/>
    <dgm:cxn modelId="{F8608F5D-0A2E-48C8-9166-4E46CB8F8D86}" type="presParOf" srcId="{21A615A6-1E94-4F5B-940E-02E26B19DA7F}" destId="{E4605122-05E7-4D14-AA63-FBF6E2387245}" srcOrd="2" destOrd="0" presId="urn:microsoft.com/office/officeart/2018/2/layout/IconVerticalSolidList"/>
    <dgm:cxn modelId="{DED2E458-DE41-40D3-ADD7-CFEEFA8E69FA}" type="presParOf" srcId="{21A615A6-1E94-4F5B-940E-02E26B19DA7F}" destId="{CECE1E95-EFEA-4376-9E55-81013648D24D}" srcOrd="3" destOrd="0" presId="urn:microsoft.com/office/officeart/2018/2/layout/IconVerticalSolidList"/>
    <dgm:cxn modelId="{1E5401B9-7B46-4D82-9894-FD6EF5B3E607}" type="presParOf" srcId="{61180A65-FC9C-43C3-9B64-8A501F8041F1}" destId="{0DFF91F9-3C9F-40E9-B6E8-B236F636C0C8}" srcOrd="5" destOrd="0" presId="urn:microsoft.com/office/officeart/2018/2/layout/IconVerticalSolidList"/>
    <dgm:cxn modelId="{DF11E2AE-7B10-41AF-938E-7A4CC6322521}" type="presParOf" srcId="{61180A65-FC9C-43C3-9B64-8A501F8041F1}" destId="{CE821A8D-D972-43CD-B4D7-CF73F75E7703}" srcOrd="6" destOrd="0" presId="urn:microsoft.com/office/officeart/2018/2/layout/IconVerticalSolidList"/>
    <dgm:cxn modelId="{1D8780C9-1A7E-4383-9166-87C75EC664E3}" type="presParOf" srcId="{CE821A8D-D972-43CD-B4D7-CF73F75E7703}" destId="{16732D2F-2FD3-4C08-BC7C-F7411A30E501}" srcOrd="0" destOrd="0" presId="urn:microsoft.com/office/officeart/2018/2/layout/IconVerticalSolidList"/>
    <dgm:cxn modelId="{AF6677B3-6319-4633-BFBD-268278A38F20}" type="presParOf" srcId="{CE821A8D-D972-43CD-B4D7-CF73F75E7703}" destId="{F5CF93D4-C54E-4111-B84C-B7EC3CCE7C0E}" srcOrd="1" destOrd="0" presId="urn:microsoft.com/office/officeart/2018/2/layout/IconVerticalSolidList"/>
    <dgm:cxn modelId="{3D3FD95D-D11A-4733-A601-184CF4F51E1E}" type="presParOf" srcId="{CE821A8D-D972-43CD-B4D7-CF73F75E7703}" destId="{15267AC8-95C7-4461-B03E-CFC8EB8F1EDE}" srcOrd="2" destOrd="0" presId="urn:microsoft.com/office/officeart/2018/2/layout/IconVerticalSolidList"/>
    <dgm:cxn modelId="{076F92A8-DF2C-42C6-B39B-1F76F9D73A05}" type="presParOf" srcId="{CE821A8D-D972-43CD-B4D7-CF73F75E7703}" destId="{BAD3270F-6BF5-4509-A81A-3212AC9E46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CE69-29C6-4180-8D76-46135448EE1D}">
      <dsp:nvSpPr>
        <dsp:cNvPr id="0" name=""/>
        <dsp:cNvSpPr/>
      </dsp:nvSpPr>
      <dsp:spPr>
        <a:xfrm>
          <a:off x="0" y="644"/>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5B9A0-991C-47D8-9A8F-E3D725FBBAF1}">
      <dsp:nvSpPr>
        <dsp:cNvPr id="0" name=""/>
        <dsp:cNvSpPr/>
      </dsp:nvSpPr>
      <dsp:spPr>
        <a:xfrm>
          <a:off x="0" y="644"/>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True Positives</a:t>
          </a:r>
        </a:p>
      </dsp:txBody>
      <dsp:txXfrm>
        <a:off x="0" y="644"/>
        <a:ext cx="1642845" cy="527556"/>
      </dsp:txXfrm>
    </dsp:sp>
    <dsp:sp modelId="{FE739883-285E-4F65-8CDE-5D7F46620045}">
      <dsp:nvSpPr>
        <dsp:cNvPr id="0" name=""/>
        <dsp:cNvSpPr/>
      </dsp:nvSpPr>
      <dsp:spPr>
        <a:xfrm>
          <a:off x="1766058" y="24600"/>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Infants identified through screening who are confirmed to be affected with the disorder</a:t>
          </a:r>
          <a:r>
            <a:rPr lang="en-US" sz="900" kern="1200" dirty="0"/>
            <a:t>.</a:t>
          </a:r>
        </a:p>
      </dsp:txBody>
      <dsp:txXfrm>
        <a:off x="1766058" y="24600"/>
        <a:ext cx="6448167" cy="479128"/>
      </dsp:txXfrm>
    </dsp:sp>
    <dsp:sp modelId="{475E8BAE-8EA2-46BD-AF4F-07EF79909660}">
      <dsp:nvSpPr>
        <dsp:cNvPr id="0" name=""/>
        <dsp:cNvSpPr/>
      </dsp:nvSpPr>
      <dsp:spPr>
        <a:xfrm>
          <a:off x="1642845" y="503728"/>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4BAB4-966A-4679-BB19-F735D85969BB}">
      <dsp:nvSpPr>
        <dsp:cNvPr id="0" name=""/>
        <dsp:cNvSpPr/>
      </dsp:nvSpPr>
      <dsp:spPr>
        <a:xfrm>
          <a:off x="0" y="528200"/>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97D59-6139-4FF7-B245-FFB9996C3F63}">
      <dsp:nvSpPr>
        <dsp:cNvPr id="0" name=""/>
        <dsp:cNvSpPr/>
      </dsp:nvSpPr>
      <dsp:spPr>
        <a:xfrm>
          <a:off x="0" y="528200"/>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False Positives</a:t>
          </a:r>
        </a:p>
      </dsp:txBody>
      <dsp:txXfrm>
        <a:off x="0" y="528200"/>
        <a:ext cx="1642845" cy="527556"/>
      </dsp:txXfrm>
    </dsp:sp>
    <dsp:sp modelId="{1702ABF6-F11F-4EAC-A928-FDC9A323E785}">
      <dsp:nvSpPr>
        <dsp:cNvPr id="0" name=""/>
        <dsp:cNvSpPr/>
      </dsp:nvSpPr>
      <dsp:spPr>
        <a:xfrm>
          <a:off x="1766058" y="552156"/>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Infants identified through screening who are confirmed to not be affected with the disorder. This category typically includes unaffected carriers of the disorder who sometimes get picked up on the screening test and need to obtain further diagnostic testing to rule out the presence of the disorder.</a:t>
          </a:r>
        </a:p>
      </dsp:txBody>
      <dsp:txXfrm>
        <a:off x="1766058" y="552156"/>
        <a:ext cx="6448167" cy="479128"/>
      </dsp:txXfrm>
    </dsp:sp>
    <dsp:sp modelId="{96D76422-FEFE-4146-B6C0-9C6B5BCE7627}">
      <dsp:nvSpPr>
        <dsp:cNvPr id="0" name=""/>
        <dsp:cNvSpPr/>
      </dsp:nvSpPr>
      <dsp:spPr>
        <a:xfrm>
          <a:off x="1642845" y="1031284"/>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4ECEA6-C909-45C5-8BB7-1F96720F6450}">
      <dsp:nvSpPr>
        <dsp:cNvPr id="0" name=""/>
        <dsp:cNvSpPr/>
      </dsp:nvSpPr>
      <dsp:spPr>
        <a:xfrm>
          <a:off x="0" y="1055756"/>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5F34B-E6EB-46FC-B41D-C72BBEABB1E4}">
      <dsp:nvSpPr>
        <dsp:cNvPr id="0" name=""/>
        <dsp:cNvSpPr/>
      </dsp:nvSpPr>
      <dsp:spPr>
        <a:xfrm>
          <a:off x="0" y="1055756"/>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False Negatives</a:t>
          </a:r>
        </a:p>
      </dsp:txBody>
      <dsp:txXfrm>
        <a:off x="0" y="1055756"/>
        <a:ext cx="1642845" cy="527556"/>
      </dsp:txXfrm>
    </dsp:sp>
    <dsp:sp modelId="{9CE9091E-923F-43BA-A9DD-65553EB4D627}">
      <dsp:nvSpPr>
        <dsp:cNvPr id="0" name=""/>
        <dsp:cNvSpPr/>
      </dsp:nvSpPr>
      <dsp:spPr>
        <a:xfrm>
          <a:off x="1766058" y="1079712"/>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Infants</a:t>
          </a:r>
          <a:r>
            <a:rPr lang="en-US" sz="1000" kern="1200" baseline="0" dirty="0"/>
            <a:t> affected with a disorder that are not identified through newborn screening. Most screens are designed to minimize false negatives (maximizing sensitivity).</a:t>
          </a:r>
          <a:endParaRPr lang="en-US" sz="1000" kern="1200" dirty="0"/>
        </a:p>
      </dsp:txBody>
      <dsp:txXfrm>
        <a:off x="1766058" y="1079712"/>
        <a:ext cx="6448167" cy="479128"/>
      </dsp:txXfrm>
    </dsp:sp>
    <dsp:sp modelId="{C3A29676-EDF1-4EAF-9D35-E3FEB8DB9DE1}">
      <dsp:nvSpPr>
        <dsp:cNvPr id="0" name=""/>
        <dsp:cNvSpPr/>
      </dsp:nvSpPr>
      <dsp:spPr>
        <a:xfrm>
          <a:off x="1642845" y="1558840"/>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A506C8-232D-40B6-9427-F87B59B4C9D4}">
      <dsp:nvSpPr>
        <dsp:cNvPr id="0" name=""/>
        <dsp:cNvSpPr/>
      </dsp:nvSpPr>
      <dsp:spPr>
        <a:xfrm>
          <a:off x="0" y="1583312"/>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D4C2A-F87A-494E-A370-D24D076229FE}">
      <dsp:nvSpPr>
        <dsp:cNvPr id="0" name=""/>
        <dsp:cNvSpPr/>
      </dsp:nvSpPr>
      <dsp:spPr>
        <a:xfrm>
          <a:off x="0" y="1583312"/>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True Negatives </a:t>
          </a:r>
        </a:p>
      </dsp:txBody>
      <dsp:txXfrm>
        <a:off x="0" y="1583312"/>
        <a:ext cx="1642845" cy="527556"/>
      </dsp:txXfrm>
    </dsp:sp>
    <dsp:sp modelId="{0D8F9E69-CB81-44F9-88C6-BC265991C8BD}">
      <dsp:nvSpPr>
        <dsp:cNvPr id="0" name=""/>
        <dsp:cNvSpPr/>
      </dsp:nvSpPr>
      <dsp:spPr>
        <a:xfrm>
          <a:off x="1766058" y="1607268"/>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Infants with in-range newborn screening results who are not affected with the disorder.</a:t>
          </a:r>
        </a:p>
      </dsp:txBody>
      <dsp:txXfrm>
        <a:off x="1766058" y="1607268"/>
        <a:ext cx="6448167" cy="479128"/>
      </dsp:txXfrm>
    </dsp:sp>
    <dsp:sp modelId="{8FCB1DED-E7DC-4AFD-BA3A-DC6C953A5C43}">
      <dsp:nvSpPr>
        <dsp:cNvPr id="0" name=""/>
        <dsp:cNvSpPr/>
      </dsp:nvSpPr>
      <dsp:spPr>
        <a:xfrm>
          <a:off x="1642845" y="2086396"/>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85E8D-0994-4C07-A2F0-7C9A2D6B7AB8}">
      <dsp:nvSpPr>
        <dsp:cNvPr id="0" name=""/>
        <dsp:cNvSpPr/>
      </dsp:nvSpPr>
      <dsp:spPr>
        <a:xfrm>
          <a:off x="0" y="2110868"/>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CD6B2-71F7-401C-96CF-00F9FF3C6428}">
      <dsp:nvSpPr>
        <dsp:cNvPr id="0" name=""/>
        <dsp:cNvSpPr/>
      </dsp:nvSpPr>
      <dsp:spPr>
        <a:xfrm>
          <a:off x="0" y="2110868"/>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Sensitivity</a:t>
          </a:r>
        </a:p>
      </dsp:txBody>
      <dsp:txXfrm>
        <a:off x="0" y="2110868"/>
        <a:ext cx="1642845" cy="527556"/>
      </dsp:txXfrm>
    </dsp:sp>
    <dsp:sp modelId="{B7443047-6316-447A-8628-65159358F123}">
      <dsp:nvSpPr>
        <dsp:cNvPr id="0" name=""/>
        <dsp:cNvSpPr/>
      </dsp:nvSpPr>
      <dsp:spPr>
        <a:xfrm>
          <a:off x="1766058" y="2134824"/>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ability of correctly identifying those with the disease (True Positive Rate).</a:t>
          </a:r>
        </a:p>
      </dsp:txBody>
      <dsp:txXfrm>
        <a:off x="1766058" y="2134824"/>
        <a:ext cx="6448167" cy="479128"/>
      </dsp:txXfrm>
    </dsp:sp>
    <dsp:sp modelId="{2D43D2AE-2DCA-4522-AC28-275E50C9ABEF}">
      <dsp:nvSpPr>
        <dsp:cNvPr id="0" name=""/>
        <dsp:cNvSpPr/>
      </dsp:nvSpPr>
      <dsp:spPr>
        <a:xfrm>
          <a:off x="1642845" y="2613952"/>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41D16-47BF-409A-B832-67BC911E0F05}">
      <dsp:nvSpPr>
        <dsp:cNvPr id="0" name=""/>
        <dsp:cNvSpPr/>
      </dsp:nvSpPr>
      <dsp:spPr>
        <a:xfrm>
          <a:off x="0" y="2638424"/>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3302F-BE2F-4C00-A4DE-97C843FAEBF9}">
      <dsp:nvSpPr>
        <dsp:cNvPr id="0" name=""/>
        <dsp:cNvSpPr/>
      </dsp:nvSpPr>
      <dsp:spPr>
        <a:xfrm>
          <a:off x="0" y="2638424"/>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Specificity</a:t>
          </a:r>
          <a:r>
            <a:rPr lang="en-US" sz="900" kern="1200" dirty="0"/>
            <a:t> </a:t>
          </a:r>
        </a:p>
      </dsp:txBody>
      <dsp:txXfrm>
        <a:off x="0" y="2638424"/>
        <a:ext cx="1642845" cy="527556"/>
      </dsp:txXfrm>
    </dsp:sp>
    <dsp:sp modelId="{DFF408EF-1F77-4095-A437-E85AF9EB50F0}">
      <dsp:nvSpPr>
        <dsp:cNvPr id="0" name=""/>
        <dsp:cNvSpPr/>
      </dsp:nvSpPr>
      <dsp:spPr>
        <a:xfrm>
          <a:off x="1766058" y="2662380"/>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ability of correctly identifying those without the disease (True Negative Rate)</a:t>
          </a:r>
          <a:r>
            <a:rPr lang="en-US" sz="1400" kern="1200" dirty="0"/>
            <a:t>. </a:t>
          </a:r>
        </a:p>
      </dsp:txBody>
      <dsp:txXfrm>
        <a:off x="1766058" y="2662380"/>
        <a:ext cx="6448167" cy="479128"/>
      </dsp:txXfrm>
    </dsp:sp>
    <dsp:sp modelId="{C8F66F79-7DF0-4AAB-B5B5-F29FE1B5FFF2}">
      <dsp:nvSpPr>
        <dsp:cNvPr id="0" name=""/>
        <dsp:cNvSpPr/>
      </dsp:nvSpPr>
      <dsp:spPr>
        <a:xfrm>
          <a:off x="1642845" y="3141508"/>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041C0-2BA6-4C03-A62B-E7230C6867CC}">
      <dsp:nvSpPr>
        <dsp:cNvPr id="0" name=""/>
        <dsp:cNvSpPr/>
      </dsp:nvSpPr>
      <dsp:spPr>
        <a:xfrm>
          <a:off x="0" y="3165980"/>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1C1F3-9000-44FF-9EDE-C698AE3EC543}">
      <dsp:nvSpPr>
        <dsp:cNvPr id="0" name=""/>
        <dsp:cNvSpPr/>
      </dsp:nvSpPr>
      <dsp:spPr>
        <a:xfrm>
          <a:off x="0" y="3165980"/>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Predictive Value Positive (PPV)</a:t>
          </a:r>
        </a:p>
      </dsp:txBody>
      <dsp:txXfrm>
        <a:off x="0" y="3165980"/>
        <a:ext cx="1642845" cy="527556"/>
      </dsp:txXfrm>
    </dsp:sp>
    <dsp:sp modelId="{C3002213-C83A-44F4-B4CA-018722C8E00E}">
      <dsp:nvSpPr>
        <dsp:cNvPr id="0" name=""/>
        <dsp:cNvSpPr/>
      </dsp:nvSpPr>
      <dsp:spPr>
        <a:xfrm>
          <a:off x="1766058" y="3189936"/>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proportion of true positives among all positive screens.</a:t>
          </a:r>
        </a:p>
      </dsp:txBody>
      <dsp:txXfrm>
        <a:off x="1766058" y="3189936"/>
        <a:ext cx="6448167" cy="479128"/>
      </dsp:txXfrm>
    </dsp:sp>
    <dsp:sp modelId="{40CCDCF4-2861-4244-BA8F-645B1A33237A}">
      <dsp:nvSpPr>
        <dsp:cNvPr id="0" name=""/>
        <dsp:cNvSpPr/>
      </dsp:nvSpPr>
      <dsp:spPr>
        <a:xfrm>
          <a:off x="1642845" y="3669065"/>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8E35AE-7EA1-479B-8A37-BC0A3DE97E8D}">
      <dsp:nvSpPr>
        <dsp:cNvPr id="0" name=""/>
        <dsp:cNvSpPr/>
      </dsp:nvSpPr>
      <dsp:spPr>
        <a:xfrm>
          <a:off x="0" y="3693536"/>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10403-D097-4742-A53B-0C2DBA1CFB49}">
      <dsp:nvSpPr>
        <dsp:cNvPr id="0" name=""/>
        <dsp:cNvSpPr/>
      </dsp:nvSpPr>
      <dsp:spPr>
        <a:xfrm>
          <a:off x="0" y="3693536"/>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Negative Predictive Value (NPV)</a:t>
          </a:r>
        </a:p>
      </dsp:txBody>
      <dsp:txXfrm>
        <a:off x="0" y="3693536"/>
        <a:ext cx="1642845" cy="527556"/>
      </dsp:txXfrm>
    </dsp:sp>
    <dsp:sp modelId="{E018F23E-F033-4877-BE93-03FBE4508529}">
      <dsp:nvSpPr>
        <dsp:cNvPr id="0" name=""/>
        <dsp:cNvSpPr/>
      </dsp:nvSpPr>
      <dsp:spPr>
        <a:xfrm>
          <a:off x="1766058" y="3717493"/>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proportion of true negatives among all negative screens. </a:t>
          </a:r>
        </a:p>
      </dsp:txBody>
      <dsp:txXfrm>
        <a:off x="1766058" y="3717493"/>
        <a:ext cx="6448167" cy="479128"/>
      </dsp:txXfrm>
    </dsp:sp>
    <dsp:sp modelId="{2261E4E0-0FBE-4BC5-9AD0-354F04B83CE4}">
      <dsp:nvSpPr>
        <dsp:cNvPr id="0" name=""/>
        <dsp:cNvSpPr/>
      </dsp:nvSpPr>
      <dsp:spPr>
        <a:xfrm>
          <a:off x="1642845" y="4196621"/>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1726F-32FA-4FD7-B449-48DC2C898B35}">
      <dsp:nvSpPr>
        <dsp:cNvPr id="0" name=""/>
        <dsp:cNvSpPr/>
      </dsp:nvSpPr>
      <dsp:spPr>
        <a:xfrm>
          <a:off x="0" y="4221092"/>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080C-DA64-4C6C-A4B6-8F11EF06E7B7}">
      <dsp:nvSpPr>
        <dsp:cNvPr id="0" name=""/>
        <dsp:cNvSpPr/>
      </dsp:nvSpPr>
      <dsp:spPr>
        <a:xfrm>
          <a:off x="0" y="4221092"/>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Accuracy</a:t>
          </a:r>
          <a:r>
            <a:rPr lang="en-US" sz="900" kern="1200" dirty="0"/>
            <a:t> </a:t>
          </a:r>
        </a:p>
      </dsp:txBody>
      <dsp:txXfrm>
        <a:off x="0" y="4221092"/>
        <a:ext cx="1642845" cy="527556"/>
      </dsp:txXfrm>
    </dsp:sp>
    <dsp:sp modelId="{72136FEF-2838-4D27-8287-358673643D46}">
      <dsp:nvSpPr>
        <dsp:cNvPr id="0" name=""/>
        <dsp:cNvSpPr/>
      </dsp:nvSpPr>
      <dsp:spPr>
        <a:xfrm>
          <a:off x="1766058" y="4245049"/>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Proportion of patients correctly identified (True positives and True Negatives/All tests).</a:t>
          </a:r>
        </a:p>
      </dsp:txBody>
      <dsp:txXfrm>
        <a:off x="1766058" y="4245049"/>
        <a:ext cx="6448167" cy="479128"/>
      </dsp:txXfrm>
    </dsp:sp>
    <dsp:sp modelId="{7DA074B0-8533-4B6C-A70A-9748823F732F}">
      <dsp:nvSpPr>
        <dsp:cNvPr id="0" name=""/>
        <dsp:cNvSpPr/>
      </dsp:nvSpPr>
      <dsp:spPr>
        <a:xfrm>
          <a:off x="1642845" y="4724177"/>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C8D81-F233-4146-9D1E-D14F7A987794}">
      <dsp:nvSpPr>
        <dsp:cNvPr id="0" name=""/>
        <dsp:cNvSpPr/>
      </dsp:nvSpPr>
      <dsp:spPr>
        <a:xfrm>
          <a:off x="0" y="4748648"/>
          <a:ext cx="821422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3FF18-CAC9-454C-86C4-6F6D448D1FE2}">
      <dsp:nvSpPr>
        <dsp:cNvPr id="0" name=""/>
        <dsp:cNvSpPr/>
      </dsp:nvSpPr>
      <dsp:spPr>
        <a:xfrm>
          <a:off x="0" y="4748648"/>
          <a:ext cx="1642845" cy="52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Prevalence/Incidence/Detection Rate </a:t>
          </a:r>
        </a:p>
      </dsp:txBody>
      <dsp:txXfrm>
        <a:off x="0" y="4748648"/>
        <a:ext cx="1642845" cy="527556"/>
      </dsp:txXfrm>
    </dsp:sp>
    <dsp:sp modelId="{2ADA0F9F-85F5-4CEB-AA8C-09C472D60C01}">
      <dsp:nvSpPr>
        <dsp:cNvPr id="0" name=""/>
        <dsp:cNvSpPr/>
      </dsp:nvSpPr>
      <dsp:spPr>
        <a:xfrm>
          <a:off x="1766058" y="4772605"/>
          <a:ext cx="6448167" cy="47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The number of true positives per number of births.  </a:t>
          </a:r>
        </a:p>
      </dsp:txBody>
      <dsp:txXfrm>
        <a:off x="1766058" y="4772605"/>
        <a:ext cx="6448167" cy="479128"/>
      </dsp:txXfrm>
    </dsp:sp>
    <dsp:sp modelId="{6D628635-E0F2-4465-91FD-A5213197B44A}">
      <dsp:nvSpPr>
        <dsp:cNvPr id="0" name=""/>
        <dsp:cNvSpPr/>
      </dsp:nvSpPr>
      <dsp:spPr>
        <a:xfrm>
          <a:off x="1642845" y="5251733"/>
          <a:ext cx="657138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0AD3D-12AD-4F11-8CFA-E1B9BAE7336A}">
      <dsp:nvSpPr>
        <dsp:cNvPr id="0" name=""/>
        <dsp:cNvSpPr/>
      </dsp:nvSpPr>
      <dsp:spPr>
        <a:xfrm>
          <a:off x="0" y="1806"/>
          <a:ext cx="78867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0986D-39EF-425F-9370-40D48A7C703A}">
      <dsp:nvSpPr>
        <dsp:cNvPr id="0" name=""/>
        <dsp:cNvSpPr/>
      </dsp:nvSpPr>
      <dsp:spPr>
        <a:xfrm>
          <a:off x="276958" y="207808"/>
          <a:ext cx="503560" cy="5035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076C3D-A692-44F3-BD1C-099EEF01D9DD}">
      <dsp:nvSpPr>
        <dsp:cNvPr id="0" name=""/>
        <dsp:cNvSpPr/>
      </dsp:nvSpPr>
      <dsp:spPr>
        <a:xfrm>
          <a:off x="1057476" y="1806"/>
          <a:ext cx="68292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en-US" sz="1700" kern="1200" dirty="0"/>
            <a:t>Obtaining appropriate approval for the disorder’s official addition to State panels, including fee increases and revision of rules/regulations as needed</a:t>
          </a:r>
        </a:p>
      </dsp:txBody>
      <dsp:txXfrm>
        <a:off x="1057476" y="1806"/>
        <a:ext cx="6829223" cy="915564"/>
      </dsp:txXfrm>
    </dsp:sp>
    <dsp:sp modelId="{542F3AA6-F77D-4399-B8A2-D3EAA48484CC}">
      <dsp:nvSpPr>
        <dsp:cNvPr id="0" name=""/>
        <dsp:cNvSpPr/>
      </dsp:nvSpPr>
      <dsp:spPr>
        <a:xfrm>
          <a:off x="0" y="1146262"/>
          <a:ext cx="78867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DEE9B-CE33-4CD0-9664-451C171F80DB}">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1EBB8-8656-4BDB-B693-97953435E45F}">
      <dsp:nvSpPr>
        <dsp:cNvPr id="0" name=""/>
        <dsp:cNvSpPr/>
      </dsp:nvSpPr>
      <dsp:spPr>
        <a:xfrm>
          <a:off x="1057476" y="1146262"/>
          <a:ext cx="68292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en-US" sz="1700" kern="1200" dirty="0"/>
            <a:t>Working through all of the </a:t>
          </a:r>
          <a:r>
            <a:rPr lang="en-US" sz="1700" kern="1200" dirty="0">
              <a:latin typeface="Calibri Light" panose="020F0302020204030204"/>
            </a:rPr>
            <a:t>program</a:t>
          </a:r>
          <a:r>
            <a:rPr lang="en-US" sz="1700" kern="1200" dirty="0"/>
            <a:t> considerations</a:t>
          </a:r>
        </a:p>
      </dsp:txBody>
      <dsp:txXfrm>
        <a:off x="1057476" y="1146262"/>
        <a:ext cx="6829223" cy="915564"/>
      </dsp:txXfrm>
    </dsp:sp>
    <dsp:sp modelId="{C1304055-87CC-428E-9B11-806C7442FC4F}">
      <dsp:nvSpPr>
        <dsp:cNvPr id="0" name=""/>
        <dsp:cNvSpPr/>
      </dsp:nvSpPr>
      <dsp:spPr>
        <a:xfrm>
          <a:off x="0" y="2290717"/>
          <a:ext cx="78867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A1A1E6-0D6C-4CAE-B6A9-CB5194D1B36A}">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CE1E95-EFEA-4376-9E55-81013648D24D}">
      <dsp:nvSpPr>
        <dsp:cNvPr id="0" name=""/>
        <dsp:cNvSpPr/>
      </dsp:nvSpPr>
      <dsp:spPr>
        <a:xfrm>
          <a:off x="1057476" y="2290717"/>
          <a:ext cx="68292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en-US" sz="1700" kern="1200" dirty="0"/>
            <a:t>Completing pilot testing and finalizing screening cutoffs and decision algorithms</a:t>
          </a:r>
        </a:p>
      </dsp:txBody>
      <dsp:txXfrm>
        <a:off x="1057476" y="2290717"/>
        <a:ext cx="6829223" cy="915564"/>
      </dsp:txXfrm>
    </dsp:sp>
    <dsp:sp modelId="{16732D2F-2FD3-4C08-BC7C-F7411A30E501}">
      <dsp:nvSpPr>
        <dsp:cNvPr id="0" name=""/>
        <dsp:cNvSpPr/>
      </dsp:nvSpPr>
      <dsp:spPr>
        <a:xfrm>
          <a:off x="0" y="3435173"/>
          <a:ext cx="78867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F93D4-C54E-4111-B84C-B7EC3CCE7C0E}">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3270F-6BF5-4509-A81A-3212AC9E465E}">
      <dsp:nvSpPr>
        <dsp:cNvPr id="0" name=""/>
        <dsp:cNvSpPr/>
      </dsp:nvSpPr>
      <dsp:spPr>
        <a:xfrm>
          <a:off x="1057476" y="3435173"/>
          <a:ext cx="68292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Calibri Light" panose="020F0302020204030204"/>
            </a:rPr>
            <a:t>Education</a:t>
          </a:r>
          <a:r>
            <a:rPr lang="en-US" sz="1700" kern="1200" dirty="0"/>
            <a:t> of stakeholders regarding SMA, the plan for screening, and available treatment options within the state</a:t>
          </a:r>
        </a:p>
      </dsp:txBody>
      <dsp:txXfrm>
        <a:off x="1057476" y="3435173"/>
        <a:ext cx="6829223" cy="9155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49889-1617-4B7B-9785-8060523969D1}" type="datetimeFigureOut">
              <a:rPr lang="en-US" smtClean="0"/>
              <a:t>3/3/2022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C13F-FC42-40C8-BE31-7884887E007B}" type="slidenum">
              <a:rPr lang="en-US" smtClean="0"/>
              <a:t>‹#›</a:t>
            </a:fld>
            <a:endParaRPr lang="en-US" dirty="0"/>
          </a:p>
        </p:txBody>
      </p:sp>
    </p:spTree>
    <p:extLst>
      <p:ext uri="{BB962C8B-B14F-4D97-AF65-F5344CB8AC3E}">
        <p14:creationId xmlns:p14="http://schemas.microsoft.com/office/powerpoint/2010/main" val="90222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2E4876-3D33-49B7-8C57-CD4CD7DBAC30}" type="slidenum">
              <a:rPr lang="en-US" smtClean="0"/>
              <a:t>1</a:t>
            </a:fld>
            <a:endParaRPr lang="en-US" dirty="0"/>
          </a:p>
        </p:txBody>
      </p:sp>
    </p:spTree>
    <p:extLst>
      <p:ext uri="{BB962C8B-B14F-4D97-AF65-F5344CB8AC3E}">
        <p14:creationId xmlns:p14="http://schemas.microsoft.com/office/powerpoint/2010/main" val="371180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6BBF6-471E-4289-8128-6E79C37C40A7}" type="datetime1">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32574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A6A3E-9163-4E3D-9CEB-B6B907B1E629}" type="datetime1">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24705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952B5-C8D6-4656-B933-8D4ACD0EAD30}" type="datetime1">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54076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rple Callou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57200" y="579437"/>
            <a:ext cx="8229600" cy="715963"/>
          </a:xfrm>
          <a:prstGeom prst="rect">
            <a:avLst/>
          </a:prstGeom>
        </p:spPr>
        <p:txBody>
          <a:bodyPr/>
          <a:lstStyle>
            <a:lvl1pPr>
              <a:defRPr>
                <a:solidFill>
                  <a:schemeClr val="bg1"/>
                </a:solidFill>
                <a:latin typeface="Franklin Gothic Demi" pitchFamily="34" charset="0"/>
              </a:defRPr>
            </a:lvl1pPr>
          </a:lstStyle>
          <a:p>
            <a:r>
              <a:rPr lang="en-US" dirty="0"/>
              <a:t>Call Out Title</a:t>
            </a:r>
          </a:p>
        </p:txBody>
      </p:sp>
      <p:sp>
        <p:nvSpPr>
          <p:cNvPr id="11" name="Text Placeholder 10"/>
          <p:cNvSpPr>
            <a:spLocks noGrp="1"/>
          </p:cNvSpPr>
          <p:nvPr>
            <p:ph type="body" sz="quarter" idx="10" hasCustomPrompt="1"/>
          </p:nvPr>
        </p:nvSpPr>
        <p:spPr>
          <a:xfrm>
            <a:off x="1627909" y="1905000"/>
            <a:ext cx="5888182" cy="4562054"/>
          </a:xfrm>
          <a:prstGeom prst="rect">
            <a:avLst/>
          </a:prstGeom>
        </p:spPr>
        <p:txBody>
          <a:bodyPr/>
          <a:lstStyle>
            <a:lvl1pPr marL="0" indent="0" algn="ctr">
              <a:buNone/>
              <a:defRPr baseline="0">
                <a:solidFill>
                  <a:schemeClr val="bg1"/>
                </a:solidFill>
              </a:defRPr>
            </a:lvl1pPr>
          </a:lstStyle>
          <a:p>
            <a:pPr lvl="0"/>
            <a:r>
              <a:rPr lang="en-US" dirty="0"/>
              <a:t>Call Out Text</a:t>
            </a:r>
          </a:p>
        </p:txBody>
      </p:sp>
    </p:spTree>
    <p:extLst>
      <p:ext uri="{BB962C8B-B14F-4D97-AF65-F5344CB8AC3E}">
        <p14:creationId xmlns:p14="http://schemas.microsoft.com/office/powerpoint/2010/main" val="291360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1262F-5D79-4451-AA67-90EA74557823}" type="datetime1">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10262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99C847-54C2-4050-9C54-0D655D2940B8}" type="datetime1">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140871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55FF33-240D-4C1C-9413-A3B8444B80F8}" type="datetime1">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296727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4B107-595C-4EEE-BF6B-922E400894AC}" type="datetime1">
              <a:rPr lang="en-US" smtClean="0"/>
              <a:t>3/3/2022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65023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273192-62CC-45F1-9698-36B88DC28C71}" type="datetime1">
              <a:rPr lang="en-US" smtClean="0"/>
              <a:t>3/3/2022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371223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54C49-D8BA-420D-8B63-B9E8CAEE773F}" type="datetime1">
              <a:rPr lang="en-US" smtClean="0"/>
              <a:t>3/3/2022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158913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0FFFE1-3972-4EF5-9337-CE288BD984F0}" type="datetime1">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224137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89B71-79AB-4C1C-BDDB-DA8F5904FBCE}" type="datetime1">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F8A3B4-3CE1-4197-9958-83489AD4EE03}" type="slidenum">
              <a:rPr lang="en-US" smtClean="0"/>
              <a:t>‹#›</a:t>
            </a:fld>
            <a:endParaRPr lang="en-US" dirty="0"/>
          </a:p>
        </p:txBody>
      </p:sp>
    </p:spTree>
    <p:extLst>
      <p:ext uri="{BB962C8B-B14F-4D97-AF65-F5344CB8AC3E}">
        <p14:creationId xmlns:p14="http://schemas.microsoft.com/office/powerpoint/2010/main" val="82945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77D89-5E8C-48C0-ACDA-69D89D81E711}" type="datetime1">
              <a:rPr lang="en-US" smtClean="0"/>
              <a:t>3/3/2022</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8A3B4-3CE1-4197-9958-83489AD4EE03}" type="slidenum">
              <a:rPr lang="en-US" smtClean="0"/>
              <a:t>‹#›</a:t>
            </a:fld>
            <a:endParaRPr lang="en-US" dirty="0"/>
          </a:p>
        </p:txBody>
      </p:sp>
    </p:spTree>
    <p:extLst>
      <p:ext uri="{BB962C8B-B14F-4D97-AF65-F5344CB8AC3E}">
        <p14:creationId xmlns:p14="http://schemas.microsoft.com/office/powerpoint/2010/main" val="4057415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uresma.org/" TargetMode="External"/><Relationship Id="rId2" Type="http://schemas.openxmlformats.org/officeDocument/2006/relationships/hyperlink" Target="https://expectinghealth.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ewbornscreening.hrsa.gov/conditions/spinal-muscular-atrophy" TargetMode="External"/><Relationship Id="rId2" Type="http://schemas.openxmlformats.org/officeDocument/2006/relationships/hyperlink" Target="mailto:newsteps@aphl.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newbornscreening.hrsa.gov/conditions/spinal-muscular-atroph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0"/>
            <a:ext cx="7543800" cy="1447800"/>
          </a:xfrm>
        </p:spPr>
        <p:txBody>
          <a:bodyPr>
            <a:normAutofit/>
          </a:bodyPr>
          <a:lstStyle/>
          <a:p>
            <a:r>
              <a:rPr lang="en-US" b="1" dirty="0">
                <a:solidFill>
                  <a:srgbClr val="8B3175"/>
                </a:solidFill>
                <a:latin typeface="Tahoma" panose="020B0604030504040204" pitchFamily="34" charset="0"/>
                <a:ea typeface="Tahoma" panose="020B0604030504040204" pitchFamily="34" charset="0"/>
                <a:cs typeface="Tahoma" panose="020B0604030504040204" pitchFamily="34" charset="0"/>
              </a:rPr>
              <a:t>Spinal Muscular Atrophy</a:t>
            </a:r>
            <a:br>
              <a:rPr lang="en-US" dirty="0">
                <a:solidFill>
                  <a:srgbClr val="8B3175"/>
                </a:solidFill>
              </a:rPr>
            </a:br>
            <a:r>
              <a:rPr lang="en-US" sz="2400" dirty="0">
                <a:solidFill>
                  <a:srgbClr val="8B3175"/>
                </a:solidFill>
                <a:latin typeface="Tahoma" panose="020B0604030504040204" pitchFamily="34" charset="0"/>
                <a:ea typeface="Tahoma" panose="020B0604030504040204" pitchFamily="34" charset="0"/>
                <a:cs typeface="Tahoma" panose="020B0604030504040204" pitchFamily="34" charset="0"/>
              </a:rPr>
              <a:t>New Disorder Resources and Tools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232627"/>
          </a:xfrm>
          <a:prstGeom prst="rect">
            <a:avLst/>
          </a:prstGeom>
        </p:spPr>
      </p:pic>
      <p:sp>
        <p:nvSpPr>
          <p:cNvPr id="3" name="Rectangle 2"/>
          <p:cNvSpPr/>
          <p:nvPr/>
        </p:nvSpPr>
        <p:spPr>
          <a:xfrm>
            <a:off x="0" y="0"/>
            <a:ext cx="1447800" cy="1295400"/>
          </a:xfrm>
          <a:prstGeom prst="rect">
            <a:avLst/>
          </a:prstGeom>
          <a:solidFill>
            <a:srgbClr val="8B317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0" y="1295400"/>
            <a:ext cx="1447800" cy="152400"/>
          </a:xfrm>
          <a:prstGeom prst="rect">
            <a:avLst/>
          </a:prstGeom>
          <a:solidFill>
            <a:srgbClr val="ED742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Rectangle 5"/>
          <p:cNvSpPr/>
          <p:nvPr/>
        </p:nvSpPr>
        <p:spPr>
          <a:xfrm rot="5400000">
            <a:off x="209265" y="5619471"/>
            <a:ext cx="1029269" cy="1447800"/>
          </a:xfrm>
          <a:prstGeom prst="rect">
            <a:avLst/>
          </a:prstGeom>
          <a:solidFill>
            <a:srgbClr val="8B317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 name="Rectangle 9"/>
          <p:cNvSpPr/>
          <p:nvPr/>
        </p:nvSpPr>
        <p:spPr>
          <a:xfrm>
            <a:off x="0" y="5676334"/>
            <a:ext cx="1447800" cy="152400"/>
          </a:xfrm>
          <a:prstGeom prst="rect">
            <a:avLst/>
          </a:prstGeom>
          <a:solidFill>
            <a:srgbClr val="ED742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396" y="5970671"/>
            <a:ext cx="3459785" cy="663042"/>
          </a:xfrm>
          <a:prstGeom prst="rect">
            <a:avLst/>
          </a:prstGeom>
        </p:spPr>
      </p:pic>
    </p:spTree>
    <p:extLst>
      <p:ext uri="{BB962C8B-B14F-4D97-AF65-F5344CB8AC3E}">
        <p14:creationId xmlns:p14="http://schemas.microsoft.com/office/powerpoint/2010/main" val="315091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SMA is an Autosomal Recessive Disease</a:t>
            </a:r>
            <a:endParaRPr lang="en-US" dirty="0">
              <a:cs typeface="Calibri Light"/>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817" t="25712" r="29734" b="24726"/>
          <a:stretch/>
        </p:blipFill>
        <p:spPr>
          <a:xfrm>
            <a:off x="1892061" y="1886309"/>
            <a:ext cx="5555412" cy="4020075"/>
          </a:xfrm>
        </p:spPr>
      </p:pic>
      <p:sp>
        <p:nvSpPr>
          <p:cNvPr id="4" name="Rectangle 3"/>
          <p:cNvSpPr/>
          <p:nvPr/>
        </p:nvSpPr>
        <p:spPr>
          <a:xfrm>
            <a:off x="376687" y="6015739"/>
            <a:ext cx="8617788" cy="430887"/>
          </a:xfrm>
          <a:prstGeom prst="rect">
            <a:avLst/>
          </a:prstGeom>
        </p:spPr>
        <p:txBody>
          <a:bodyPr wrap="square">
            <a:spAutoFit/>
          </a:bodyPr>
          <a:lstStyle/>
          <a:p>
            <a:r>
              <a:rPr lang="en-US" sz="1100" dirty="0"/>
              <a:t>Autosomal Recessive. Patient Library. Available from: www.geneticsupport.org/genetics-101/inheritance-patterns/autosomal-recessive Accessed 12 Feb 2019.</a:t>
            </a:r>
          </a:p>
        </p:txBody>
      </p:sp>
    </p:spTree>
    <p:extLst>
      <p:ext uri="{BB962C8B-B14F-4D97-AF65-F5344CB8AC3E}">
        <p14:creationId xmlns:p14="http://schemas.microsoft.com/office/powerpoint/2010/main" val="51397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SMA</a:t>
            </a:r>
          </a:p>
        </p:txBody>
      </p:sp>
      <p:sp>
        <p:nvSpPr>
          <p:cNvPr id="3" name="Content Placeholder 2"/>
          <p:cNvSpPr>
            <a:spLocks noGrp="1"/>
          </p:cNvSpPr>
          <p:nvPr>
            <p:ph idx="1"/>
          </p:nvPr>
        </p:nvSpPr>
        <p:spPr>
          <a:xfrm>
            <a:off x="787400" y="1524000"/>
            <a:ext cx="7886700" cy="4749800"/>
          </a:xfrm>
        </p:spPr>
        <p:txBody>
          <a:bodyPr>
            <a:normAutofit fontScale="47500" lnSpcReduction="20000"/>
          </a:bodyPr>
          <a:lstStyle/>
          <a:p>
            <a:pPr marL="0" indent="0">
              <a:lnSpc>
                <a:spcPct val="110000"/>
              </a:lnSpc>
              <a:spcAft>
                <a:spcPts val="600"/>
              </a:spcAft>
              <a:buNone/>
            </a:pPr>
            <a:r>
              <a:rPr lang="en-US" sz="2900" b="1" dirty="0"/>
              <a:t>Patients with SMA receiving treatments early in life often meet their motor milestones including sitting and walking. The new treatment options prevent respiratory involvement allowing children with SMA to live for many years. Therefore, timely diagnosis and early treatment are essential for changing the course of affected patients. NBS is leading the way in achieving this goal.</a:t>
            </a:r>
          </a:p>
          <a:p>
            <a:pPr marL="0" indent="0">
              <a:lnSpc>
                <a:spcPct val="110000"/>
              </a:lnSpc>
              <a:buNone/>
            </a:pPr>
            <a:r>
              <a:rPr lang="en-US" sz="2900" b="1" dirty="0"/>
              <a:t>Spinraza® (nusinersen)</a:t>
            </a:r>
          </a:p>
          <a:p>
            <a:pPr>
              <a:lnSpc>
                <a:spcPct val="110000"/>
              </a:lnSpc>
            </a:pPr>
            <a:r>
              <a:rPr lang="en-US" sz="2900" dirty="0"/>
              <a:t>Approved by the US Food and Drug Administration (FDA) in 2016</a:t>
            </a:r>
          </a:p>
          <a:p>
            <a:pPr>
              <a:lnSpc>
                <a:spcPct val="110000"/>
              </a:lnSpc>
            </a:pPr>
            <a:r>
              <a:rPr lang="en-US" sz="2900" dirty="0"/>
              <a:t>Treatment option for patients diagnosed early in the disease course (notably less than two years of age)</a:t>
            </a:r>
          </a:p>
          <a:p>
            <a:pPr>
              <a:lnSpc>
                <a:spcPct val="110000"/>
              </a:lnSpc>
            </a:pPr>
            <a:r>
              <a:rPr lang="en-US" sz="2900" dirty="0"/>
              <a:t>Does not reverse muscle damage that has already occurred </a:t>
            </a:r>
          </a:p>
          <a:p>
            <a:pPr marL="0" indent="0">
              <a:lnSpc>
                <a:spcPct val="110000"/>
              </a:lnSpc>
              <a:buNone/>
            </a:pPr>
            <a:r>
              <a:rPr lang="en-US" sz="2900" b="1" dirty="0"/>
              <a:t>ZOLGENSMA® (onasemnogene abeparvovec-xioi)</a:t>
            </a:r>
          </a:p>
          <a:p>
            <a:pPr>
              <a:lnSpc>
                <a:spcPct val="110000"/>
              </a:lnSpc>
            </a:pPr>
            <a:r>
              <a:rPr lang="en-US" sz="2900" dirty="0"/>
              <a:t>Approved by the FDA In 2019</a:t>
            </a:r>
          </a:p>
          <a:p>
            <a:pPr>
              <a:lnSpc>
                <a:spcPct val="110000"/>
              </a:lnSpc>
            </a:pPr>
            <a:r>
              <a:rPr lang="en-US" sz="2900" dirty="0"/>
              <a:t>Gene therapy option for patients diagnosed with SMA less than two years of age</a:t>
            </a:r>
          </a:p>
          <a:p>
            <a:pPr marL="0" indent="0">
              <a:lnSpc>
                <a:spcPct val="110000"/>
              </a:lnSpc>
              <a:buNone/>
            </a:pPr>
            <a:r>
              <a:rPr lang="en-US" sz="2900" b="1" dirty="0"/>
              <a:t>Evrysdi®(risdiplam)</a:t>
            </a:r>
          </a:p>
          <a:p>
            <a:pPr>
              <a:lnSpc>
                <a:spcPct val="110000"/>
              </a:lnSpc>
            </a:pPr>
            <a:r>
              <a:rPr lang="en-US" sz="2900" dirty="0"/>
              <a:t>Approved by the FDA in 2020</a:t>
            </a:r>
          </a:p>
          <a:p>
            <a:pPr>
              <a:lnSpc>
                <a:spcPct val="110000"/>
              </a:lnSpc>
            </a:pPr>
            <a:r>
              <a:rPr lang="en-US" sz="2900" dirty="0"/>
              <a:t>Medication that is approved for all types of SMA </a:t>
            </a:r>
          </a:p>
          <a:p>
            <a:pPr>
              <a:lnSpc>
                <a:spcPct val="110000"/>
              </a:lnSpc>
            </a:pPr>
            <a:r>
              <a:rPr lang="en-US" sz="2900" dirty="0"/>
              <a:t>Patients are able to take the medication by mouth</a:t>
            </a:r>
          </a:p>
          <a:p>
            <a:pPr marL="0" indent="0">
              <a:lnSpc>
                <a:spcPct val="110000"/>
              </a:lnSpc>
              <a:buNone/>
            </a:pPr>
            <a:endParaRPr lang="en-US" dirty="0"/>
          </a:p>
          <a:p>
            <a:pPr marL="0" indent="0">
              <a:lnSpc>
                <a:spcPct val="110000"/>
              </a:lnSpc>
              <a:buNone/>
            </a:pPr>
            <a:endParaRPr lang="en-US" b="1" dirty="0"/>
          </a:p>
        </p:txBody>
      </p:sp>
    </p:spTree>
    <p:extLst>
      <p:ext uri="{BB962C8B-B14F-4D97-AF65-F5344CB8AC3E}">
        <p14:creationId xmlns:p14="http://schemas.microsoft.com/office/powerpoint/2010/main" val="263736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97E5A5-78E4-4CE7-9178-D45B174642C1}"/>
              </a:ext>
            </a:extLst>
          </p:cNvPr>
          <p:cNvPicPr>
            <a:picLocks noChangeAspect="1"/>
          </p:cNvPicPr>
          <p:nvPr/>
        </p:nvPicPr>
        <p:blipFill rotWithShape="1">
          <a:blip r:embed="rId2"/>
          <a:srcRect l="28098" t="9091" r="3720"/>
          <a:stretch/>
        </p:blipFill>
        <p:spPr>
          <a:xfrm>
            <a:off x="20" y="10"/>
            <a:ext cx="9143980" cy="6857990"/>
          </a:xfrm>
          <a:prstGeom prst="rect">
            <a:avLst/>
          </a:prstGeom>
        </p:spPr>
      </p:pic>
      <p:sp>
        <p:nvSpPr>
          <p:cNvPr id="21" name="Rectangle 15">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9144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1C9F4-9BCE-4974-BA7C-9739E815B293}"/>
              </a:ext>
            </a:extLst>
          </p:cNvPr>
          <p:cNvSpPr>
            <a:spLocks noGrp="1"/>
          </p:cNvSpPr>
          <p:nvPr>
            <p:ph type="title"/>
          </p:nvPr>
        </p:nvSpPr>
        <p:spPr>
          <a:xfrm>
            <a:off x="473016" y="4337523"/>
            <a:ext cx="8188542" cy="1327380"/>
          </a:xfrm>
        </p:spPr>
        <p:txBody>
          <a:bodyPr vert="horz" lIns="91440" tIns="45720" rIns="91440" bIns="45720" rtlCol="0" anchor="b">
            <a:normAutofit/>
          </a:bodyPr>
          <a:lstStyle/>
          <a:p>
            <a:pPr algn="ctr"/>
            <a:r>
              <a:rPr lang="en-US"/>
              <a:t>Newborn Screening</a:t>
            </a:r>
          </a:p>
        </p:txBody>
      </p:sp>
      <p:cxnSp>
        <p:nvCxnSpPr>
          <p:cNvPr id="23" name="Straight Connector 17">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9141618"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5711486"/>
            <a:ext cx="20574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9141618"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0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US" dirty="0">
                <a:ea typeface="+mj-lt"/>
                <a:cs typeface="+mj-lt"/>
              </a:rPr>
              <a:t>The Newborn Screening Process</a:t>
            </a:r>
            <a:endParaRPr lang="en-US" dirty="0"/>
          </a:p>
        </p:txBody>
      </p:sp>
      <p:sp>
        <p:nvSpPr>
          <p:cNvPr id="193" name="Rectangle 19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 name="Rectangle 19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2"/>
          <p:cNvGrpSpPr>
            <a:grpSpLocks/>
          </p:cNvGrpSpPr>
          <p:nvPr/>
        </p:nvGrpSpPr>
        <p:grpSpPr bwMode="auto">
          <a:xfrm>
            <a:off x="777337" y="1826904"/>
            <a:ext cx="7593002" cy="4535424"/>
            <a:chOff x="720" y="436"/>
            <a:chExt cx="10800" cy="6931"/>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47" t="2067" r="1243" b="1988"/>
            <a:stretch/>
          </p:blipFill>
          <p:spPr bwMode="auto">
            <a:xfrm>
              <a:off x="898" y="583"/>
              <a:ext cx="10488" cy="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720" y="436"/>
              <a:ext cx="10800" cy="6931"/>
            </a:xfrm>
            <a:custGeom>
              <a:avLst/>
              <a:gdLst>
                <a:gd name="T0" fmla="*/ 0 w 10800"/>
                <a:gd name="T1" fmla="*/ 6930 h 6931"/>
                <a:gd name="T2" fmla="*/ 10800 w 10800"/>
                <a:gd name="T3" fmla="*/ 6930 h 6931"/>
                <a:gd name="T4" fmla="*/ 10800 w 10800"/>
                <a:gd name="T5" fmla="*/ 0 h 6931"/>
                <a:gd name="T6" fmla="*/ 0 w 10800"/>
                <a:gd name="T7" fmla="*/ 0 h 6931"/>
                <a:gd name="T8" fmla="*/ 0 w 10800"/>
                <a:gd name="T9" fmla="*/ 6930 h 6931"/>
              </a:gdLst>
              <a:ahLst/>
              <a:cxnLst>
                <a:cxn ang="0">
                  <a:pos x="T0" y="T1"/>
                </a:cxn>
                <a:cxn ang="0">
                  <a:pos x="T2" y="T3"/>
                </a:cxn>
                <a:cxn ang="0">
                  <a:pos x="T4" y="T5"/>
                </a:cxn>
                <a:cxn ang="0">
                  <a:pos x="T6" y="T7"/>
                </a:cxn>
                <a:cxn ang="0">
                  <a:pos x="T8" y="T9"/>
                </a:cxn>
              </a:cxnLst>
              <a:rect l="0" t="0" r="r" b="b"/>
              <a:pathLst>
                <a:path w="10800" h="6931">
                  <a:moveTo>
                    <a:pt x="0" y="6930"/>
                  </a:moveTo>
                  <a:lnTo>
                    <a:pt x="10800" y="6930"/>
                  </a:lnTo>
                  <a:lnTo>
                    <a:pt x="10800" y="0"/>
                  </a:lnTo>
                  <a:lnTo>
                    <a:pt x="0" y="0"/>
                  </a:lnTo>
                  <a:lnTo>
                    <a:pt x="0" y="6930"/>
                  </a:lnTo>
                  <a:close/>
                </a:path>
              </a:pathLst>
            </a:custGeom>
            <a:noFill/>
            <a:ln w="6350">
              <a:solidFill>
                <a:srgbClr val="4C1C4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4788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vs. Diagnostic Tests </a:t>
            </a:r>
          </a:p>
        </p:txBody>
      </p:sp>
      <p:pic>
        <p:nvPicPr>
          <p:cNvPr id="3" name="Picture 2"/>
          <p:cNvPicPr>
            <a:picLocks noChangeAspect="1"/>
          </p:cNvPicPr>
          <p:nvPr/>
        </p:nvPicPr>
        <p:blipFill rotWithShape="1">
          <a:blip r:embed="rId2"/>
          <a:srcRect l="4663" r="5106" b="5741"/>
          <a:stretch/>
        </p:blipFill>
        <p:spPr>
          <a:xfrm>
            <a:off x="659379" y="1924346"/>
            <a:ext cx="7729854" cy="3967502"/>
          </a:xfrm>
          <a:prstGeom prst="rect">
            <a:avLst/>
          </a:prstGeom>
        </p:spPr>
      </p:pic>
    </p:spTree>
    <p:extLst>
      <p:ext uri="{BB962C8B-B14F-4D97-AF65-F5344CB8AC3E}">
        <p14:creationId xmlns:p14="http://schemas.microsoft.com/office/powerpoint/2010/main" val="356695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the NBS Blood Spot Process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386" t="12437" r="28338" b="37830"/>
          <a:stretch/>
        </p:blipFill>
        <p:spPr>
          <a:xfrm>
            <a:off x="712380" y="1828800"/>
            <a:ext cx="6907620" cy="4489450"/>
          </a:xfrm>
        </p:spPr>
      </p:pic>
    </p:spTree>
    <p:extLst>
      <p:ext uri="{BB962C8B-B14F-4D97-AF65-F5344CB8AC3E}">
        <p14:creationId xmlns:p14="http://schemas.microsoft.com/office/powerpoint/2010/main" val="117596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3972" y="907637"/>
            <a:ext cx="8086975" cy="2852737"/>
          </a:xfrm>
        </p:spPr>
        <p:txBody>
          <a:bodyPr>
            <a:normAutofit/>
          </a:bodyPr>
          <a:lstStyle/>
          <a:p>
            <a:r>
              <a:rPr lang="en-US" sz="4400" b="1" dirty="0"/>
              <a:t>Insert State Specific Algorithm </a:t>
            </a:r>
          </a:p>
        </p:txBody>
      </p:sp>
    </p:spTree>
    <p:extLst>
      <p:ext uri="{BB962C8B-B14F-4D97-AF65-F5344CB8AC3E}">
        <p14:creationId xmlns:p14="http://schemas.microsoft.com/office/powerpoint/2010/main" val="92872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SMA Screening Results </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endParaRPr lang="en-US" dirty="0">
              <a:solidFill>
                <a:srgbClr val="FF0000"/>
              </a:solidFill>
              <a:cs typeface="Calibri"/>
            </a:endParaRPr>
          </a:p>
          <a:p>
            <a:r>
              <a:rPr lang="en-US" dirty="0">
                <a:solidFill>
                  <a:srgbClr val="FF0000"/>
                </a:solidFill>
              </a:rPr>
              <a:t>Insert State Specific Information </a:t>
            </a:r>
            <a:endParaRPr lang="en-US" dirty="0">
              <a:solidFill>
                <a:srgbClr val="FF0000"/>
              </a:solidFill>
              <a:cs typeface="Calibri"/>
            </a:endParaRPr>
          </a:p>
        </p:txBody>
      </p:sp>
    </p:spTree>
    <p:extLst>
      <p:ext uri="{BB962C8B-B14F-4D97-AF65-F5344CB8AC3E}">
        <p14:creationId xmlns:p14="http://schemas.microsoft.com/office/powerpoint/2010/main" val="26652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06051" y="2150362"/>
            <a:ext cx="5860051" cy="1559357"/>
            <a:chOff x="6081624" y="1998368"/>
            <a:chExt cx="5613457" cy="782175"/>
          </a:xfrm>
          <a:solidFill>
            <a:schemeClr val="accent4"/>
          </a:solidFill>
        </p:grpSpPr>
        <p:sp>
          <p:nvSpPr>
            <p:cNvPr id="12" name="Rectangle 1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01443"/>
            <a:ext cx="7886700" cy="1325563"/>
          </a:xfrm>
        </p:spPr>
        <p:txBody>
          <a:bodyPr/>
          <a:lstStyle/>
          <a:p>
            <a:r>
              <a:rPr lang="en-US" dirty="0"/>
              <a:t>Screening Performance Metrics </a:t>
            </a:r>
          </a:p>
        </p:txBody>
      </p:sp>
      <p:graphicFrame>
        <p:nvGraphicFramePr>
          <p:cNvPr id="4" name="Diagram 3"/>
          <p:cNvGraphicFramePr/>
          <p:nvPr>
            <p:extLst>
              <p:ext uri="{D42A27DB-BD31-4B8C-83A1-F6EECF244321}">
                <p14:modId xmlns:p14="http://schemas.microsoft.com/office/powerpoint/2010/main" val="1266614346"/>
              </p:ext>
            </p:extLst>
          </p:nvPr>
        </p:nvGraphicFramePr>
        <p:xfrm>
          <a:off x="739274" y="1314450"/>
          <a:ext cx="8214226" cy="5276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53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5"/>
            <a:ext cx="7886700" cy="1505883"/>
          </a:xfrm>
        </p:spPr>
        <p:txBody>
          <a:bodyPr vert="horz" lIns="91440" tIns="45720" rIns="91440" bIns="45720" rtlCol="0" anchor="ctr">
            <a:normAutofit/>
          </a:bodyPr>
          <a:lstStyle/>
          <a:p>
            <a:r>
              <a:rPr lang="en-US" kern="1200" dirty="0">
                <a:latin typeface="+mj-lt"/>
                <a:ea typeface="+mj-ea"/>
                <a:cs typeface="+mj-cs"/>
              </a:rPr>
              <a:t>Stakeholders</a:t>
            </a:r>
          </a:p>
        </p:txBody>
      </p:sp>
      <p:pic>
        <p:nvPicPr>
          <p:cNvPr id="6" name="Picture 6" descr="Diagram&#10;&#10;Description automatically generated">
            <a:extLst>
              <a:ext uri="{FF2B5EF4-FFF2-40B4-BE49-F238E27FC236}">
                <a16:creationId xmlns:a16="http://schemas.microsoft.com/office/drawing/2014/main" id="{701D5F1C-7A73-436C-8FCA-E0B273803D0A}"/>
              </a:ext>
            </a:extLst>
          </p:cNvPr>
          <p:cNvPicPr>
            <a:picLocks noChangeAspect="1"/>
          </p:cNvPicPr>
          <p:nvPr/>
        </p:nvPicPr>
        <p:blipFill>
          <a:blip r:embed="rId2"/>
          <a:stretch>
            <a:fillRect/>
          </a:stretch>
        </p:blipFill>
        <p:spPr>
          <a:xfrm>
            <a:off x="1007357" y="1366995"/>
            <a:ext cx="7279394" cy="5421994"/>
          </a:xfrm>
          <a:prstGeom prst="rect">
            <a:avLst/>
          </a:prstGeom>
        </p:spPr>
      </p:pic>
    </p:spTree>
    <p:extLst>
      <p:ext uri="{BB962C8B-B14F-4D97-AF65-F5344CB8AC3E}">
        <p14:creationId xmlns:p14="http://schemas.microsoft.com/office/powerpoint/2010/main" val="361299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31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458200" cy="1295400"/>
          </a:xfrm>
        </p:spPr>
        <p:txBody>
          <a:bodyPr>
            <a:normAutofit fontScale="90000"/>
          </a:bodyPr>
          <a:lstStyle/>
          <a:p>
            <a:pPr algn="l">
              <a:lnSpc>
                <a:spcPct val="114000"/>
              </a:lnSpc>
              <a:spcBef>
                <a:spcPts val="1200"/>
              </a:spcBef>
              <a:spcAft>
                <a:spcPts val="1200"/>
              </a:spcAft>
            </a:pPr>
            <a:br>
              <a:rPr lang="en-US" sz="2000" dirty="0">
                <a:latin typeface="Tahoma" panose="020B0604030504040204" pitchFamily="34" charset="0"/>
                <a:ea typeface="Tahoma" panose="020B0604030504040204" pitchFamily="34" charset="0"/>
                <a:cs typeface="Tahoma" panose="020B0604030504040204" pitchFamily="34" charset="0"/>
              </a:rPr>
            </a:b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This publication is supported by the Health Resources and Services Administration (HRSA) of the US Department of Health and Human Services (HHS) as part of an award totaling $1,500,000 with 0%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26213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1C4A7C96-9E71-4CE8-ADCD-504C0D52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886700" cy="1306440"/>
          </a:xfrm>
        </p:spPr>
        <p:txBody>
          <a:bodyPr>
            <a:normAutofit/>
          </a:bodyPr>
          <a:lstStyle/>
          <a:p>
            <a:r>
              <a:rPr lang="en-US" dirty="0"/>
              <a:t>NBS Cost Considerations</a:t>
            </a:r>
            <a:endParaRPr lang="en-US">
              <a:cs typeface="Calibri Light" panose="020F0302020204030204"/>
            </a:endParaRPr>
          </a:p>
        </p:txBody>
      </p:sp>
      <p:sp>
        <p:nvSpPr>
          <p:cNvPr id="3" name="Content Placeholder 2"/>
          <p:cNvSpPr>
            <a:spLocks noGrp="1"/>
          </p:cNvSpPr>
          <p:nvPr>
            <p:ph idx="1"/>
          </p:nvPr>
        </p:nvSpPr>
        <p:spPr>
          <a:xfrm>
            <a:off x="777458" y="1634489"/>
            <a:ext cx="7745209" cy="4128837"/>
          </a:xfrm>
        </p:spPr>
        <p:txBody>
          <a:bodyPr vert="horz" lIns="91440" tIns="45720" rIns="91440" bIns="45720" rtlCol="0" anchor="t">
            <a:noAutofit/>
          </a:bodyPr>
          <a:lstStyle/>
          <a:p>
            <a:pPr lvl="0" eaLnBrk="0" hangingPunct="0">
              <a:spcBef>
                <a:spcPts val="600"/>
              </a:spcBef>
              <a:spcAft>
                <a:spcPts val="600"/>
              </a:spcAft>
            </a:pPr>
            <a:r>
              <a:rPr lang="en-US" sz="2000" dirty="0"/>
              <a:t>Adding additional laboratory and/ or follow-up staff</a:t>
            </a:r>
            <a:endParaRPr lang="en-US" sz="2000">
              <a:cs typeface="Calibri"/>
            </a:endParaRPr>
          </a:p>
          <a:p>
            <a:pPr lvl="0" eaLnBrk="0" hangingPunct="0">
              <a:spcBef>
                <a:spcPts val="600"/>
              </a:spcBef>
              <a:spcAft>
                <a:spcPts val="600"/>
              </a:spcAft>
            </a:pPr>
            <a:r>
              <a:rPr lang="en-US" sz="2000" dirty="0"/>
              <a:t>Creating new positions within state government can be difficult during poor state revenue, hiring freezes and other fiscal scenarios</a:t>
            </a:r>
            <a:endParaRPr lang="en-US" sz="2000">
              <a:cs typeface="Calibri"/>
            </a:endParaRPr>
          </a:p>
          <a:p>
            <a:pPr lvl="0" eaLnBrk="0" hangingPunct="0">
              <a:spcBef>
                <a:spcPts val="600"/>
              </a:spcBef>
              <a:spcAft>
                <a:spcPts val="600"/>
              </a:spcAft>
            </a:pPr>
            <a:r>
              <a:rPr lang="en-US" sz="2000" dirty="0"/>
              <a:t>Laboratory equipment needed to screen</a:t>
            </a:r>
            <a:endParaRPr lang="en-US" sz="2000">
              <a:cs typeface="Calibri"/>
            </a:endParaRPr>
          </a:p>
          <a:p>
            <a:pPr lvl="0" eaLnBrk="0" hangingPunct="0">
              <a:spcBef>
                <a:spcPts val="600"/>
              </a:spcBef>
              <a:spcAft>
                <a:spcPts val="600"/>
              </a:spcAft>
            </a:pPr>
            <a:r>
              <a:rPr lang="en-US" sz="2000" dirty="0"/>
              <a:t>Physical capacity of laboratory, how much additional lab space is required</a:t>
            </a:r>
            <a:endParaRPr lang="en-US" sz="2000">
              <a:cs typeface="Calibri"/>
            </a:endParaRPr>
          </a:p>
          <a:p>
            <a:pPr lvl="0" eaLnBrk="0" hangingPunct="0">
              <a:spcBef>
                <a:spcPts val="600"/>
              </a:spcBef>
              <a:spcAft>
                <a:spcPts val="600"/>
              </a:spcAft>
            </a:pPr>
            <a:r>
              <a:rPr lang="en-US" sz="2000" dirty="0"/>
              <a:t>Testing materials and reagents needed to screen</a:t>
            </a:r>
            <a:endParaRPr lang="en-US" sz="2000">
              <a:cs typeface="Calibri"/>
            </a:endParaRPr>
          </a:p>
          <a:p>
            <a:pPr lvl="0" eaLnBrk="0" hangingPunct="0">
              <a:spcBef>
                <a:spcPts val="600"/>
              </a:spcBef>
              <a:spcAft>
                <a:spcPts val="600"/>
              </a:spcAft>
            </a:pPr>
            <a:r>
              <a:rPr lang="en-US" sz="2000" dirty="0"/>
              <a:t>Startup costs for development and validation. Sometimes the NBS fee cannot be increased until after the program has gone live with testing and reporting</a:t>
            </a:r>
            <a:endParaRPr lang="en-US" sz="2000">
              <a:cs typeface="Calibri"/>
            </a:endParaRPr>
          </a:p>
          <a:p>
            <a:pPr lvl="0" eaLnBrk="0" hangingPunct="0">
              <a:spcBef>
                <a:spcPts val="600"/>
              </a:spcBef>
              <a:spcAft>
                <a:spcPts val="600"/>
              </a:spcAft>
            </a:pPr>
            <a:r>
              <a:rPr lang="en-US" sz="2000" dirty="0"/>
              <a:t>Creating and distributing education materials</a:t>
            </a:r>
            <a:endParaRPr lang="en-US" sz="2000">
              <a:cs typeface="Calibri"/>
            </a:endParaRPr>
          </a:p>
          <a:p>
            <a:pPr lvl="0" eaLnBrk="0" hangingPunct="0">
              <a:spcBef>
                <a:spcPts val="600"/>
              </a:spcBef>
              <a:spcAft>
                <a:spcPts val="600"/>
              </a:spcAft>
            </a:pPr>
            <a:r>
              <a:rPr lang="en-US" sz="2000" dirty="0"/>
              <a:t>Revisions to or added information technology (IT) components</a:t>
            </a:r>
            <a:endParaRPr lang="en-US" sz="2000">
              <a:cs typeface="Calibri"/>
            </a:endParaRPr>
          </a:p>
          <a:p>
            <a:pPr lvl="0" eaLnBrk="0" hangingPunct="0">
              <a:spcBef>
                <a:spcPts val="600"/>
              </a:spcBef>
              <a:spcAft>
                <a:spcPts val="600"/>
              </a:spcAft>
            </a:pPr>
            <a:r>
              <a:rPr lang="en-US" sz="2000" dirty="0"/>
              <a:t>Medical specialist contracts</a:t>
            </a:r>
            <a:endParaRPr lang="en-US" sz="2000">
              <a:cs typeface="Calibri"/>
            </a:endParaRPr>
          </a:p>
          <a:p>
            <a:endParaRPr lang="en-US" sz="1400"/>
          </a:p>
        </p:txBody>
      </p:sp>
    </p:spTree>
    <p:extLst>
      <p:ext uri="{BB962C8B-B14F-4D97-AF65-F5344CB8AC3E}">
        <p14:creationId xmlns:p14="http://schemas.microsoft.com/office/powerpoint/2010/main" val="312152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vert="horz" lIns="91440" tIns="45720" rIns="91440" bIns="45720" rtlCol="0" anchor="ctr">
            <a:normAutofit/>
          </a:bodyPr>
          <a:lstStyle/>
          <a:p>
            <a:r>
              <a:rPr lang="en-US" dirty="0"/>
              <a:t>Timeline Hurdles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7676473"/>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51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Ready to Screen for a New Disorder</a:t>
            </a:r>
            <a:endParaRPr lang="en-US" sz="2800" dirty="0">
              <a:solidFill>
                <a:srgbClr val="FF0000"/>
              </a:solidFill>
              <a:cs typeface="Calibri Light"/>
            </a:endParaRPr>
          </a:p>
        </p:txBody>
      </p:sp>
      <p:sp>
        <p:nvSpPr>
          <p:cNvPr id="3" name="Content Placeholder 2"/>
          <p:cNvSpPr>
            <a:spLocks noGrp="1"/>
          </p:cNvSpPr>
          <p:nvPr>
            <p:ph idx="1"/>
          </p:nvPr>
        </p:nvSpPr>
        <p:spPr>
          <a:xfrm>
            <a:off x="628650" y="1985112"/>
            <a:ext cx="7886700" cy="4450997"/>
          </a:xfrm>
        </p:spPr>
        <p:txBody>
          <a:bodyPr vert="horz" lIns="91440" tIns="45720" rIns="91440" bIns="45720" rtlCol="0" anchor="t">
            <a:normAutofit fontScale="62500" lnSpcReduction="20000"/>
          </a:bodyPr>
          <a:lstStyle/>
          <a:p>
            <a:r>
              <a:rPr lang="en-US" dirty="0"/>
              <a:t>Before a state can implement statewide screening of a new disorder, many things need to happen</a:t>
            </a:r>
          </a:p>
          <a:p>
            <a:r>
              <a:rPr lang="en-US" dirty="0"/>
              <a:t>In many states, there is a well-established process to get approval to add a condition to the state newborn screening panel</a:t>
            </a:r>
          </a:p>
          <a:p>
            <a:r>
              <a:rPr lang="en-US" dirty="0"/>
              <a:t>In some states, the addition of new disorders is achieved through legislative action, relying on the effort of advocates and legislators</a:t>
            </a:r>
          </a:p>
          <a:p>
            <a:r>
              <a:rPr lang="en-US" dirty="0"/>
              <a:t>In other states, the process includes changes to rules and regulations that govern the newborn screening program through actions by the state board of health or the newborn screening advisory committee</a:t>
            </a:r>
          </a:p>
          <a:p>
            <a:r>
              <a:rPr lang="en-US" dirty="0"/>
              <a:t>Some states rely on national guidance through ACHDNC, utilizing their process of adding disorders to the RUSP</a:t>
            </a:r>
          </a:p>
          <a:p>
            <a:r>
              <a:rPr lang="en-US" dirty="0"/>
              <a:t>The RUSP lists disorders that have passed scientific evidence review and are recommended for universal screening in the US </a:t>
            </a:r>
          </a:p>
          <a:p>
            <a:r>
              <a:rPr lang="en-US" dirty="0"/>
              <a:t>Although the RUSP provides recommendations and not requirements, most states look to the RUSP when determining whether to screen for a disorder</a:t>
            </a:r>
          </a:p>
          <a:p>
            <a:r>
              <a:rPr lang="en-US" b="1" dirty="0">
                <a:solidFill>
                  <a:srgbClr val="FF0000"/>
                </a:solidFill>
                <a:ea typeface="+mn-lt"/>
                <a:cs typeface="+mn-lt"/>
              </a:rPr>
              <a:t>please provide your state specific process </a:t>
            </a:r>
            <a:endParaRPr lang="en-US" b="1" dirty="0">
              <a:cs typeface="Calibri" panose="020F0502020204030204"/>
            </a:endParaRPr>
          </a:p>
        </p:txBody>
      </p:sp>
    </p:spTree>
    <p:extLst>
      <p:ext uri="{BB962C8B-B14F-4D97-AF65-F5344CB8AC3E}">
        <p14:creationId xmlns:p14="http://schemas.microsoft.com/office/powerpoint/2010/main" val="76232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a:cs typeface="Calibri"/>
              </a:rPr>
              <a:t>How Disorders Are Added to the RUSP</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602" t="14861" r="28640" b="31437"/>
          <a:stretch/>
        </p:blipFill>
        <p:spPr>
          <a:xfrm>
            <a:off x="1283405" y="1690691"/>
            <a:ext cx="6692195" cy="5142089"/>
          </a:xfrm>
        </p:spPr>
      </p:pic>
    </p:spTree>
    <p:extLst>
      <p:ext uri="{BB962C8B-B14F-4D97-AF65-F5344CB8AC3E}">
        <p14:creationId xmlns:p14="http://schemas.microsoft.com/office/powerpoint/2010/main" val="27174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151784"/>
          </a:xfrm>
        </p:spPr>
        <p:txBody>
          <a:bodyPr/>
          <a:lstStyle/>
          <a:p>
            <a:r>
              <a:rPr lang="en-US" dirty="0"/>
              <a:t>Approval to Screen </a:t>
            </a:r>
          </a:p>
        </p:txBody>
      </p:sp>
      <p:sp>
        <p:nvSpPr>
          <p:cNvPr id="6" name="Content Placeholder 5">
            <a:extLst>
              <a:ext uri="{FF2B5EF4-FFF2-40B4-BE49-F238E27FC236}">
                <a16:creationId xmlns:a16="http://schemas.microsoft.com/office/drawing/2014/main" id="{9F6E93E8-EB60-4621-A38A-3273398DE29F}"/>
              </a:ext>
            </a:extLst>
          </p:cNvPr>
          <p:cNvSpPr>
            <a:spLocks noGrp="1"/>
          </p:cNvSpPr>
          <p:nvPr>
            <p:ph idx="1"/>
          </p:nvPr>
        </p:nvSpPr>
        <p:spPr/>
        <p:txBody>
          <a:bodyPr vert="horz" lIns="91440" tIns="45720" rIns="91440" bIns="45720" rtlCol="0" anchor="t">
            <a:normAutofit/>
          </a:bodyPr>
          <a:lstStyle/>
          <a:p>
            <a:r>
              <a:rPr lang="en-US" sz="2400" dirty="0">
                <a:solidFill>
                  <a:srgbClr val="FF0000"/>
                </a:solidFill>
                <a:cs typeface="Calibri"/>
              </a:rPr>
              <a:t>Please provide the steps that your program takes to gain approval/authority to screen</a:t>
            </a:r>
            <a:r>
              <a:rPr lang="en-US" dirty="0">
                <a:cs typeface="Calibri"/>
              </a:rPr>
              <a:t> </a:t>
            </a:r>
            <a:endParaRPr lang="en-US" dirty="0"/>
          </a:p>
        </p:txBody>
      </p:sp>
    </p:spTree>
    <p:extLst>
      <p:ext uri="{BB962C8B-B14F-4D97-AF65-F5344CB8AC3E}">
        <p14:creationId xmlns:p14="http://schemas.microsoft.com/office/powerpoint/2010/main" val="180886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Laboratory Readiness to Screen for SMA</a:t>
            </a:r>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p:cNvSpPr>
            <a:spLocks noGrp="1"/>
          </p:cNvSpPr>
          <p:nvPr>
            <p:ph idx="1"/>
          </p:nvPr>
        </p:nvSpPr>
        <p:spPr>
          <a:xfrm>
            <a:off x="427534" y="2196194"/>
            <a:ext cx="8372942" cy="4402899"/>
          </a:xfrm>
        </p:spPr>
        <p:txBody>
          <a:bodyPr vert="horz" lIns="91440" tIns="45720" rIns="91440" bIns="45720" rtlCol="0" anchor="t">
            <a:noAutofit/>
          </a:bodyPr>
          <a:lstStyle/>
          <a:p>
            <a:pPr marL="0" indent="0" eaLnBrk="0" hangingPunct="0">
              <a:spcBef>
                <a:spcPts val="400"/>
              </a:spcBef>
              <a:spcAft>
                <a:spcPts val="400"/>
              </a:spcAft>
              <a:buNone/>
            </a:pPr>
            <a:r>
              <a:rPr lang="en-US" sz="1800" b="1" dirty="0"/>
              <a:t>Readiness Steps for NBS Laboratory Screening:</a:t>
            </a:r>
            <a:endParaRPr lang="en-US" sz="1800" b="1" dirty="0">
              <a:cs typeface="Calibri"/>
            </a:endParaRPr>
          </a:p>
          <a:p>
            <a:pPr eaLnBrk="0" hangingPunct="0">
              <a:spcBef>
                <a:spcPts val="400"/>
              </a:spcBef>
            </a:pPr>
            <a:r>
              <a:rPr lang="en-US" sz="1800" dirty="0"/>
              <a:t>Identify which screening method to use</a:t>
            </a:r>
            <a:endParaRPr lang="en-US" sz="1800">
              <a:cs typeface="Calibri"/>
            </a:endParaRPr>
          </a:p>
          <a:p>
            <a:pPr>
              <a:spcBef>
                <a:spcPts val="400"/>
              </a:spcBef>
            </a:pPr>
            <a:r>
              <a:rPr lang="en-US" sz="1800" dirty="0"/>
              <a:t>Obtain needed equipment for testing</a:t>
            </a:r>
            <a:endParaRPr lang="en-US" sz="1800">
              <a:cs typeface="Calibri"/>
            </a:endParaRPr>
          </a:p>
          <a:p>
            <a:pPr lvl="0" eaLnBrk="0" hangingPunct="0">
              <a:spcBef>
                <a:spcPts val="400"/>
              </a:spcBef>
            </a:pPr>
            <a:r>
              <a:rPr lang="en-US" sz="1800" dirty="0"/>
              <a:t>Have space needed for testing equipment</a:t>
            </a:r>
            <a:endParaRPr lang="en-US" sz="1800">
              <a:cs typeface="Calibri"/>
            </a:endParaRPr>
          </a:p>
          <a:p>
            <a:pPr eaLnBrk="0" hangingPunct="0">
              <a:spcBef>
                <a:spcPts val="400"/>
              </a:spcBef>
            </a:pPr>
            <a:r>
              <a:rPr lang="en-US" sz="1800" dirty="0"/>
              <a:t>Ensure testing method performance validations and verifications to meet regulatory requirements </a:t>
            </a:r>
            <a:endParaRPr lang="en-US" sz="1800">
              <a:cs typeface="Calibri"/>
            </a:endParaRPr>
          </a:p>
          <a:p>
            <a:pPr>
              <a:spcBef>
                <a:spcPts val="400"/>
              </a:spcBef>
            </a:pPr>
            <a:r>
              <a:rPr lang="en-US" sz="1800" dirty="0"/>
              <a:t>Ensure testing cutoffs and decision schemes meet specificity/sensitivity and other performance targets </a:t>
            </a:r>
            <a:endParaRPr lang="en-US" sz="1800">
              <a:cs typeface="Calibri"/>
            </a:endParaRPr>
          </a:p>
          <a:p>
            <a:pPr>
              <a:spcBef>
                <a:spcPts val="400"/>
              </a:spcBef>
            </a:pPr>
            <a:r>
              <a:rPr lang="en-US" sz="1800" dirty="0"/>
              <a:t>Define true and false positives for measurement of the screen's performance metrics once full population testing begins</a:t>
            </a:r>
            <a:endParaRPr lang="en-US" sz="1800">
              <a:cs typeface="Calibri"/>
            </a:endParaRPr>
          </a:p>
          <a:p>
            <a:pPr eaLnBrk="0" hangingPunct="0">
              <a:spcBef>
                <a:spcPts val="400"/>
              </a:spcBef>
            </a:pPr>
            <a:r>
              <a:rPr lang="en-US" sz="1800" dirty="0"/>
              <a:t>Obtain adequate lab staffing for full population screening </a:t>
            </a:r>
            <a:endParaRPr lang="en-US" sz="1800">
              <a:cs typeface="Calibri"/>
            </a:endParaRPr>
          </a:p>
          <a:p>
            <a:pPr lvl="0" eaLnBrk="0" hangingPunct="0">
              <a:spcBef>
                <a:spcPts val="400"/>
              </a:spcBef>
            </a:pPr>
            <a:r>
              <a:rPr lang="en-US" sz="1800" dirty="0"/>
              <a:t>SMA testing workflow integrated with all NBS lab workflow</a:t>
            </a:r>
            <a:endParaRPr lang="en-US" sz="1800">
              <a:cs typeface="Calibri"/>
            </a:endParaRPr>
          </a:p>
          <a:p>
            <a:pPr lvl="0" eaLnBrk="0" hangingPunct="0">
              <a:spcBef>
                <a:spcPts val="400"/>
              </a:spcBef>
            </a:pPr>
            <a:r>
              <a:rPr lang="en-US" sz="1800" dirty="0"/>
              <a:t>Communication algorithm established with short term follow-up program (phone, IT, messaging)</a:t>
            </a:r>
            <a:endParaRPr lang="en-US" sz="1800">
              <a:cs typeface="Calibri"/>
            </a:endParaRPr>
          </a:p>
          <a:p>
            <a:pPr>
              <a:spcBef>
                <a:spcPts val="400"/>
              </a:spcBef>
            </a:pPr>
            <a:r>
              <a:rPr lang="en-US" sz="1800" b="1" dirty="0">
                <a:solidFill>
                  <a:srgbClr val="FF0000"/>
                </a:solidFill>
                <a:cs typeface="Calibri"/>
              </a:rPr>
              <a:t>Please add any program specific steps </a:t>
            </a:r>
          </a:p>
          <a:p>
            <a:endParaRPr lang="en-US" sz="1300">
              <a:cs typeface="Calibri"/>
            </a:endParaRPr>
          </a:p>
        </p:txBody>
      </p:sp>
    </p:spTree>
    <p:extLst>
      <p:ext uri="{BB962C8B-B14F-4D97-AF65-F5344CB8AC3E}">
        <p14:creationId xmlns:p14="http://schemas.microsoft.com/office/powerpoint/2010/main" val="96822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Laboratory Readiness to Screen for SMA</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421040" y="2235160"/>
            <a:ext cx="8379436" cy="4175598"/>
          </a:xfrm>
        </p:spPr>
        <p:txBody>
          <a:bodyPr vert="horz" lIns="91440" tIns="45720" rIns="91440" bIns="45720" rtlCol="0" anchor="t">
            <a:noAutofit/>
          </a:bodyPr>
          <a:lstStyle/>
          <a:p>
            <a:pPr marL="0" indent="0" eaLnBrk="0" hangingPunct="0">
              <a:spcBef>
                <a:spcPts val="400"/>
              </a:spcBef>
              <a:buNone/>
            </a:pPr>
            <a:r>
              <a:rPr lang="en-US" sz="1800" b="1" dirty="0"/>
              <a:t>Testing Methodology</a:t>
            </a:r>
            <a:endParaRPr lang="en-US" sz="1800" b="1">
              <a:cs typeface="Calibri"/>
            </a:endParaRPr>
          </a:p>
          <a:p>
            <a:pPr lvl="0" eaLnBrk="0" hangingPunct="0">
              <a:spcBef>
                <a:spcPts val="400"/>
              </a:spcBef>
            </a:pPr>
            <a:r>
              <a:rPr lang="en-US" sz="1800" dirty="0"/>
              <a:t>What are pros/cons of possible testing methods?</a:t>
            </a:r>
            <a:endParaRPr lang="en-US" sz="1800" dirty="0">
              <a:cs typeface="Calibri"/>
            </a:endParaRPr>
          </a:p>
          <a:p>
            <a:pPr lvl="0" eaLnBrk="0" hangingPunct="0">
              <a:spcBef>
                <a:spcPts val="400"/>
              </a:spcBef>
            </a:pPr>
            <a:r>
              <a:rPr lang="en-US" sz="1800" dirty="0"/>
              <a:t>What equipment is needed?</a:t>
            </a:r>
            <a:endParaRPr lang="en-US" sz="1800" dirty="0">
              <a:cs typeface="Calibri"/>
            </a:endParaRPr>
          </a:p>
          <a:p>
            <a:pPr lvl="0" eaLnBrk="0" hangingPunct="0">
              <a:spcBef>
                <a:spcPts val="400"/>
              </a:spcBef>
            </a:pPr>
            <a:r>
              <a:rPr lang="en-US" sz="1800" dirty="0"/>
              <a:t>Purchasing versus reagent rental?</a:t>
            </a:r>
            <a:endParaRPr lang="en-US" sz="1800" dirty="0">
              <a:cs typeface="Calibri"/>
            </a:endParaRPr>
          </a:p>
          <a:p>
            <a:pPr lvl="0" eaLnBrk="0" hangingPunct="0">
              <a:spcBef>
                <a:spcPts val="400"/>
              </a:spcBef>
            </a:pPr>
            <a:r>
              <a:rPr lang="en-US" sz="1800" dirty="0"/>
              <a:t>Is more/different facility space needed?</a:t>
            </a:r>
            <a:endParaRPr lang="en-US" sz="1800" dirty="0">
              <a:cs typeface="Calibri"/>
            </a:endParaRPr>
          </a:p>
          <a:p>
            <a:pPr lvl="0" eaLnBrk="0" hangingPunct="0">
              <a:spcBef>
                <a:spcPts val="400"/>
              </a:spcBef>
            </a:pPr>
            <a:r>
              <a:rPr lang="en-US" sz="1800" dirty="0"/>
              <a:t>Is additional power/construction needed?</a:t>
            </a:r>
            <a:endParaRPr lang="en-US" sz="1800" dirty="0">
              <a:cs typeface="Calibri"/>
            </a:endParaRPr>
          </a:p>
          <a:p>
            <a:pPr lvl="0" eaLnBrk="0" hangingPunct="0">
              <a:spcBef>
                <a:spcPts val="400"/>
              </a:spcBef>
            </a:pPr>
            <a:r>
              <a:rPr lang="en-US" sz="1800" dirty="0"/>
              <a:t>Will the program utilize a tiered testing algorithm?</a:t>
            </a:r>
            <a:endParaRPr lang="en-US" sz="1800" dirty="0">
              <a:cs typeface="Calibri"/>
            </a:endParaRPr>
          </a:p>
          <a:p>
            <a:pPr lvl="0" eaLnBrk="0" hangingPunct="0">
              <a:spcBef>
                <a:spcPts val="400"/>
              </a:spcBef>
            </a:pPr>
            <a:r>
              <a:rPr lang="en-US" sz="1800" dirty="0"/>
              <a:t>Will the program contract out for additional tiered testing?</a:t>
            </a:r>
            <a:endParaRPr lang="en-US" sz="1800" dirty="0">
              <a:cs typeface="Calibri"/>
            </a:endParaRPr>
          </a:p>
          <a:p>
            <a:pPr lvl="0" eaLnBrk="0" hangingPunct="0">
              <a:spcBef>
                <a:spcPts val="400"/>
              </a:spcBef>
            </a:pPr>
            <a:r>
              <a:rPr lang="en-US" sz="1800" dirty="0"/>
              <a:t>How does the proposed algorithm affect timeliness metrics?</a:t>
            </a:r>
            <a:endParaRPr lang="en-US" sz="1800" dirty="0">
              <a:cs typeface="Calibri"/>
            </a:endParaRPr>
          </a:p>
          <a:p>
            <a:pPr>
              <a:spcBef>
                <a:spcPts val="400"/>
              </a:spcBef>
            </a:pPr>
            <a:r>
              <a:rPr lang="en-US" sz="1800" b="1" dirty="0">
                <a:solidFill>
                  <a:srgbClr val="FF0000"/>
                </a:solidFill>
                <a:ea typeface="+mn-lt"/>
                <a:cs typeface="+mn-lt"/>
              </a:rPr>
              <a:t>Please add any program specific considerations</a:t>
            </a:r>
            <a:endParaRPr lang="en-US" sz="1800" dirty="0">
              <a:cs typeface="Calibri"/>
            </a:endParaRPr>
          </a:p>
          <a:p>
            <a:pPr marL="0" indent="0" eaLnBrk="0" hangingPunct="0">
              <a:spcBef>
                <a:spcPts val="400"/>
              </a:spcBef>
              <a:buNone/>
            </a:pPr>
            <a:endParaRPr lang="en-US" sz="1800" dirty="0">
              <a:cs typeface="Calibri"/>
            </a:endParaRPr>
          </a:p>
          <a:p>
            <a:pPr marL="0" indent="0" eaLnBrk="0" hangingPunct="0">
              <a:spcBef>
                <a:spcPts val="400"/>
              </a:spcBef>
              <a:buNone/>
            </a:pPr>
            <a:endParaRPr lang="en-US" sz="1800" b="1" dirty="0">
              <a:cs typeface="Calibri"/>
            </a:endParaRPr>
          </a:p>
          <a:p>
            <a:pPr marL="0" indent="0" eaLnBrk="0" hangingPunct="0">
              <a:spcBef>
                <a:spcPts val="400"/>
              </a:spcBef>
              <a:buNone/>
            </a:pPr>
            <a:endParaRPr lang="en-US" sz="1300" b="1">
              <a:cs typeface="Calibri"/>
            </a:endParaRPr>
          </a:p>
          <a:p>
            <a:pPr marL="0" indent="0" eaLnBrk="0" hangingPunct="0">
              <a:spcBef>
                <a:spcPts val="400"/>
              </a:spcBef>
              <a:buNone/>
            </a:pPr>
            <a:endParaRPr lang="en-US" sz="1300" b="1">
              <a:cs typeface="Calibri"/>
            </a:endParaRPr>
          </a:p>
          <a:p>
            <a:pPr>
              <a:spcBef>
                <a:spcPts val="400"/>
              </a:spcBef>
            </a:pPr>
            <a:endParaRPr lang="en-US" sz="1300">
              <a:cs typeface="Calibri" panose="020F0502020204030204"/>
            </a:endParaRPr>
          </a:p>
        </p:txBody>
      </p:sp>
    </p:spTree>
    <p:extLst>
      <p:ext uri="{BB962C8B-B14F-4D97-AF65-F5344CB8AC3E}">
        <p14:creationId xmlns:p14="http://schemas.microsoft.com/office/powerpoint/2010/main" val="36038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Laboratory Readiness to Screen for SMA</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421040" y="2235160"/>
            <a:ext cx="8379436" cy="4175598"/>
          </a:xfrm>
        </p:spPr>
        <p:txBody>
          <a:bodyPr vert="horz" lIns="91440" tIns="45720" rIns="91440" bIns="45720" rtlCol="0" anchor="t">
            <a:noAutofit/>
          </a:bodyPr>
          <a:lstStyle/>
          <a:p>
            <a:pPr marL="0" indent="0" eaLnBrk="0" hangingPunct="0">
              <a:spcBef>
                <a:spcPts val="400"/>
              </a:spcBef>
              <a:buNone/>
            </a:pPr>
            <a:r>
              <a:rPr lang="en-US" sz="1800" b="1" dirty="0"/>
              <a:t>Validation of testing strategy</a:t>
            </a:r>
            <a:endParaRPr lang="en-US" sz="1800" b="1" dirty="0">
              <a:cs typeface="Calibri"/>
            </a:endParaRPr>
          </a:p>
          <a:p>
            <a:pPr lvl="0" eaLnBrk="0" hangingPunct="0">
              <a:spcBef>
                <a:spcPts val="400"/>
              </a:spcBef>
            </a:pPr>
            <a:r>
              <a:rPr lang="en-US" sz="1800" dirty="0"/>
              <a:t>Prospective (current specimens) versus retrospective (stored specimens)?</a:t>
            </a:r>
            <a:endParaRPr lang="en-US" sz="1800" dirty="0">
              <a:cs typeface="Calibri"/>
            </a:endParaRPr>
          </a:p>
          <a:p>
            <a:pPr lvl="0" eaLnBrk="0" hangingPunct="0">
              <a:spcBef>
                <a:spcPts val="400"/>
              </a:spcBef>
            </a:pPr>
            <a:r>
              <a:rPr lang="en-US" sz="1800" dirty="0"/>
              <a:t>Identified, de-identified, or anonymized specimens?</a:t>
            </a:r>
            <a:endParaRPr lang="en-US" sz="1800" dirty="0">
              <a:cs typeface="Calibri"/>
            </a:endParaRPr>
          </a:p>
          <a:p>
            <a:pPr lvl="0" eaLnBrk="0" hangingPunct="0">
              <a:spcBef>
                <a:spcPts val="400"/>
              </a:spcBef>
            </a:pPr>
            <a:r>
              <a:rPr lang="en-US" sz="1800" dirty="0"/>
              <a:t>If identified, how will results be confirmed? Who will call out abnormal results?</a:t>
            </a:r>
            <a:endParaRPr lang="en-US" sz="1800" dirty="0">
              <a:cs typeface="Calibri"/>
            </a:endParaRPr>
          </a:p>
          <a:p>
            <a:pPr lvl="0" eaLnBrk="0" hangingPunct="0">
              <a:spcBef>
                <a:spcPts val="400"/>
              </a:spcBef>
            </a:pPr>
            <a:r>
              <a:rPr lang="en-US" sz="1800" dirty="0"/>
              <a:t>What is the availability of positive specimens, Quality Assurance (QA), reference, proficiency testing materials?</a:t>
            </a:r>
            <a:endParaRPr lang="en-US" sz="1800" dirty="0">
              <a:cs typeface="Calibri"/>
            </a:endParaRPr>
          </a:p>
          <a:p>
            <a:pPr>
              <a:spcBef>
                <a:spcPts val="400"/>
              </a:spcBef>
            </a:pPr>
            <a:r>
              <a:rPr lang="en-US" sz="1800" b="1" dirty="0">
                <a:solidFill>
                  <a:srgbClr val="FF0000"/>
                </a:solidFill>
                <a:ea typeface="+mn-lt"/>
                <a:cs typeface="+mn-lt"/>
              </a:rPr>
              <a:t>Please add any program specific considerations</a:t>
            </a:r>
            <a:endParaRPr lang="en-US" sz="1800" dirty="0">
              <a:cs typeface="Calibri"/>
            </a:endParaRPr>
          </a:p>
          <a:p>
            <a:pPr marL="0" indent="0" eaLnBrk="0" hangingPunct="0">
              <a:spcBef>
                <a:spcPts val="400"/>
              </a:spcBef>
              <a:buNone/>
            </a:pPr>
            <a:endParaRPr lang="en-US" sz="1300" b="1">
              <a:cs typeface="Calibri"/>
            </a:endParaRPr>
          </a:p>
          <a:p>
            <a:pPr marL="0" indent="0" eaLnBrk="0" hangingPunct="0">
              <a:spcBef>
                <a:spcPts val="400"/>
              </a:spcBef>
              <a:buNone/>
            </a:pPr>
            <a:endParaRPr lang="en-US" sz="1300" b="1">
              <a:cs typeface="Calibri"/>
            </a:endParaRPr>
          </a:p>
          <a:p>
            <a:pPr>
              <a:spcBef>
                <a:spcPts val="400"/>
              </a:spcBef>
            </a:pPr>
            <a:endParaRPr lang="en-US" sz="1300">
              <a:cs typeface="Calibri" panose="020F0502020204030204"/>
            </a:endParaRPr>
          </a:p>
        </p:txBody>
      </p:sp>
    </p:spTree>
    <p:extLst>
      <p:ext uri="{BB962C8B-B14F-4D97-AF65-F5344CB8AC3E}">
        <p14:creationId xmlns:p14="http://schemas.microsoft.com/office/powerpoint/2010/main" val="50500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Laboratory Readiness to Screen for SMA</a:t>
            </a:r>
          </a:p>
        </p:txBody>
      </p:sp>
      <p:sp>
        <p:nvSpPr>
          <p:cNvPr id="3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427534" y="2157229"/>
            <a:ext cx="8372942" cy="4019734"/>
          </a:xfrm>
        </p:spPr>
        <p:txBody>
          <a:bodyPr vert="horz" lIns="91440" tIns="45720" rIns="91440" bIns="45720" rtlCol="0" anchor="t">
            <a:noAutofit/>
          </a:bodyPr>
          <a:lstStyle/>
          <a:p>
            <a:pPr marL="0" indent="0" eaLnBrk="0" hangingPunct="0">
              <a:spcBef>
                <a:spcPts val="400"/>
              </a:spcBef>
              <a:buNone/>
            </a:pPr>
            <a:r>
              <a:rPr lang="en-US" sz="1800" b="1" dirty="0"/>
              <a:t>Lab and Follow-Up Staff Needs</a:t>
            </a:r>
            <a:endParaRPr lang="en-US" sz="1800" b="1" dirty="0">
              <a:cs typeface="Calibri"/>
            </a:endParaRPr>
          </a:p>
          <a:p>
            <a:pPr lvl="0" eaLnBrk="0" hangingPunct="0">
              <a:spcBef>
                <a:spcPts val="400"/>
              </a:spcBef>
            </a:pPr>
            <a:r>
              <a:rPr lang="en-US" sz="1800" dirty="0"/>
              <a:t>Are new hires needed? At what level?</a:t>
            </a:r>
            <a:endParaRPr lang="en-US" sz="1800" dirty="0">
              <a:cs typeface="Calibri"/>
            </a:endParaRPr>
          </a:p>
          <a:p>
            <a:pPr lvl="0" eaLnBrk="0" hangingPunct="0">
              <a:spcBef>
                <a:spcPts val="400"/>
              </a:spcBef>
            </a:pPr>
            <a:r>
              <a:rPr lang="en-US" sz="1800" dirty="0"/>
              <a:t>Is training needed for existing and new staff?</a:t>
            </a:r>
            <a:endParaRPr lang="en-US" sz="1800" dirty="0">
              <a:cs typeface="Calibri"/>
            </a:endParaRPr>
          </a:p>
          <a:p>
            <a:pPr lvl="0" eaLnBrk="0" hangingPunct="0">
              <a:spcBef>
                <a:spcPts val="400"/>
              </a:spcBef>
            </a:pPr>
            <a:r>
              <a:rPr lang="en-US" sz="1800" dirty="0"/>
              <a:t>Include educational needs on new disorders, new testing methodology, clinical expectations, etc.</a:t>
            </a:r>
            <a:endParaRPr lang="en-US" sz="1800" dirty="0">
              <a:cs typeface="Calibri"/>
            </a:endParaRPr>
          </a:p>
          <a:p>
            <a:pPr lvl="0" eaLnBrk="0" hangingPunct="0">
              <a:spcBef>
                <a:spcPts val="400"/>
              </a:spcBef>
            </a:pPr>
            <a:r>
              <a:rPr lang="en-US" sz="1800" dirty="0"/>
              <a:t>Will additional staff be needed on weekends?</a:t>
            </a:r>
            <a:endParaRPr lang="en-US" sz="1800" dirty="0">
              <a:cs typeface="Calibri"/>
            </a:endParaRPr>
          </a:p>
          <a:p>
            <a:pPr lvl="0" eaLnBrk="0" hangingPunct="0">
              <a:spcBef>
                <a:spcPts val="400"/>
              </a:spcBef>
            </a:pPr>
            <a:r>
              <a:rPr lang="en-US" sz="1800" dirty="0"/>
              <a:t>Will new specialist contracts be needed?</a:t>
            </a:r>
            <a:endParaRPr lang="en-US" sz="1800" dirty="0">
              <a:cs typeface="Calibri"/>
            </a:endParaRPr>
          </a:p>
          <a:p>
            <a:pPr>
              <a:spcBef>
                <a:spcPts val="400"/>
              </a:spcBef>
            </a:pPr>
            <a:r>
              <a:rPr lang="en-US" sz="1800" b="1" dirty="0">
                <a:solidFill>
                  <a:srgbClr val="FF0000"/>
                </a:solidFill>
                <a:cs typeface="Calibri"/>
              </a:rPr>
              <a:t>Please add any program specific considerations</a:t>
            </a:r>
            <a:endParaRPr lang="en-US" sz="1800" dirty="0">
              <a:cs typeface="Calibri"/>
            </a:endParaRPr>
          </a:p>
          <a:p>
            <a:pPr marL="0" indent="0" eaLnBrk="0" hangingPunct="0">
              <a:spcBef>
                <a:spcPts val="400"/>
              </a:spcBef>
              <a:buNone/>
            </a:pPr>
            <a:endParaRPr lang="en-US" sz="1800" dirty="0">
              <a:cs typeface="Calibri"/>
            </a:endParaRPr>
          </a:p>
          <a:p>
            <a:pPr eaLnBrk="0" hangingPunct="0">
              <a:spcBef>
                <a:spcPts val="400"/>
              </a:spcBef>
            </a:pPr>
            <a:endParaRPr lang="en-US" sz="1800" dirty="0">
              <a:cs typeface="Calibri"/>
            </a:endParaRPr>
          </a:p>
          <a:p>
            <a:pPr>
              <a:spcBef>
                <a:spcPts val="400"/>
              </a:spcBef>
            </a:pPr>
            <a:endParaRPr lang="en-US" sz="1300">
              <a:cs typeface="Calibri" panose="020F0502020204030204"/>
            </a:endParaRPr>
          </a:p>
        </p:txBody>
      </p:sp>
    </p:spTree>
    <p:extLst>
      <p:ext uri="{BB962C8B-B14F-4D97-AF65-F5344CB8AC3E}">
        <p14:creationId xmlns:p14="http://schemas.microsoft.com/office/powerpoint/2010/main" val="217035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a:t>Laboratory Readiness to Screen for SMA</a:t>
            </a:r>
          </a:p>
        </p:txBody>
      </p:sp>
      <p:sp>
        <p:nvSpPr>
          <p:cNvPr id="3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427534" y="2157229"/>
            <a:ext cx="8372942" cy="4019734"/>
          </a:xfrm>
        </p:spPr>
        <p:txBody>
          <a:bodyPr vert="horz" lIns="91440" tIns="45720" rIns="91440" bIns="45720" rtlCol="0" anchor="t">
            <a:noAutofit/>
          </a:bodyPr>
          <a:lstStyle/>
          <a:p>
            <a:pPr marL="0" indent="0" eaLnBrk="0" hangingPunct="0">
              <a:spcBef>
                <a:spcPts val="400"/>
              </a:spcBef>
              <a:buNone/>
            </a:pPr>
            <a:r>
              <a:rPr lang="en-US" sz="1800" b="1" dirty="0"/>
              <a:t>After Screening Starts: Heterogeneity of Conditions/Spectrum of Findings</a:t>
            </a:r>
            <a:endParaRPr lang="en-US" sz="1800" b="1" dirty="0">
              <a:cs typeface="Calibri"/>
            </a:endParaRPr>
          </a:p>
          <a:p>
            <a:pPr lvl="0" eaLnBrk="0" hangingPunct="0">
              <a:spcBef>
                <a:spcPts val="400"/>
              </a:spcBef>
            </a:pPr>
            <a:r>
              <a:rPr lang="en-US" sz="1800" dirty="0"/>
              <a:t>Will family members be detected?</a:t>
            </a:r>
            <a:endParaRPr lang="en-US" sz="1800" dirty="0">
              <a:cs typeface="Calibri"/>
            </a:endParaRPr>
          </a:p>
          <a:p>
            <a:pPr lvl="0" eaLnBrk="0" hangingPunct="0">
              <a:spcBef>
                <a:spcPts val="400"/>
              </a:spcBef>
            </a:pPr>
            <a:r>
              <a:rPr lang="en-US" sz="1800" dirty="0"/>
              <a:t>What else is being detected?</a:t>
            </a:r>
            <a:endParaRPr lang="en-US" sz="1800" dirty="0">
              <a:cs typeface="Calibri"/>
            </a:endParaRPr>
          </a:p>
          <a:p>
            <a:pPr lvl="0" eaLnBrk="0" hangingPunct="0">
              <a:spcBef>
                <a:spcPts val="400"/>
              </a:spcBef>
            </a:pPr>
            <a:r>
              <a:rPr lang="en-US" sz="1800" dirty="0"/>
              <a:t>What is the distribution/prevalence of mild versus severe patients and is that different than what was expected?</a:t>
            </a:r>
            <a:endParaRPr lang="en-US" sz="1800" dirty="0">
              <a:cs typeface="Calibri"/>
            </a:endParaRPr>
          </a:p>
          <a:p>
            <a:pPr lvl="0" eaLnBrk="0" hangingPunct="0">
              <a:spcBef>
                <a:spcPts val="400"/>
              </a:spcBef>
            </a:pPr>
            <a:r>
              <a:rPr lang="en-US" sz="1800" dirty="0"/>
              <a:t>How is the screen performing?</a:t>
            </a:r>
            <a:endParaRPr lang="en-US" sz="1800" dirty="0">
              <a:cs typeface="Calibri"/>
            </a:endParaRPr>
          </a:p>
          <a:p>
            <a:pPr>
              <a:spcBef>
                <a:spcPts val="400"/>
              </a:spcBef>
            </a:pPr>
            <a:endParaRPr lang="en-US" sz="1300"/>
          </a:p>
        </p:txBody>
      </p:sp>
    </p:spTree>
    <p:extLst>
      <p:ext uri="{BB962C8B-B14F-4D97-AF65-F5344CB8AC3E}">
        <p14:creationId xmlns:p14="http://schemas.microsoft.com/office/powerpoint/2010/main" val="25994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Insert State Information </a:t>
            </a:r>
          </a:p>
        </p:txBody>
      </p:sp>
      <p:sp>
        <p:nvSpPr>
          <p:cNvPr id="3" name="Subtitle 2"/>
          <p:cNvSpPr>
            <a:spLocks noGrp="1"/>
          </p:cNvSpPr>
          <p:nvPr>
            <p:ph type="subTitle" idx="1"/>
          </p:nvPr>
        </p:nvSpPr>
        <p:spPr>
          <a:xfrm>
            <a:off x="811880" y="3614224"/>
            <a:ext cx="7188790" cy="1655762"/>
          </a:xfrm>
        </p:spPr>
        <p:txBody>
          <a:bodyPr vert="horz" lIns="91440" tIns="45720" rIns="91440" bIns="45720" rtlCol="0" anchor="t">
            <a:normAutofit/>
          </a:bodyPr>
          <a:lstStyle/>
          <a:p>
            <a:pPr algn="l"/>
            <a:r>
              <a:rPr lang="en-US" dirty="0">
                <a:solidFill>
                  <a:srgbClr val="FF0000"/>
                </a:solidFill>
                <a:ea typeface="+mn-lt"/>
                <a:cs typeface="+mn-lt"/>
              </a:rPr>
              <a:t>Please enter any relevant program information on this slide including your state program name and other details.  </a:t>
            </a:r>
            <a:endParaRPr lang="en-US" dirty="0">
              <a:solidFill>
                <a:srgbClr val="FF0000"/>
              </a:solidFill>
              <a:cs typeface="Calibri" panose="020F0502020204030204"/>
            </a:endParaRPr>
          </a:p>
        </p:txBody>
      </p:sp>
    </p:spTree>
    <p:extLst>
      <p:ext uri="{BB962C8B-B14F-4D97-AF65-F5344CB8AC3E}">
        <p14:creationId xmlns:p14="http://schemas.microsoft.com/office/powerpoint/2010/main" val="389558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426720"/>
            <a:ext cx="7879842" cy="1919141"/>
          </a:xfrm>
        </p:spPr>
        <p:txBody>
          <a:bodyPr anchor="b">
            <a:normAutofit/>
          </a:bodyPr>
          <a:lstStyle/>
          <a:p>
            <a:r>
              <a:rPr lang="en-US" dirty="0"/>
              <a:t>Follow-up Readiness </a:t>
            </a:r>
            <a:endParaRPr lang="en-US" sz="5200"/>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630936" y="3105509"/>
            <a:ext cx="7882128" cy="3595699"/>
          </a:xfrm>
        </p:spPr>
        <p:txBody>
          <a:bodyPr vert="horz" lIns="91440" tIns="45720" rIns="91440" bIns="45720" rtlCol="0" anchor="t">
            <a:normAutofit lnSpcReduction="10000"/>
          </a:bodyPr>
          <a:lstStyle/>
          <a:p>
            <a:pPr marL="0" indent="0" eaLnBrk="0" fontAlgn="base" hangingPunct="0">
              <a:spcAft>
                <a:spcPct val="0"/>
              </a:spcAft>
              <a:buNone/>
              <a:tabLst>
                <a:tab pos="685800" algn="l"/>
              </a:tabLst>
            </a:pPr>
            <a:r>
              <a:rPr lang="en-US" altLang="en-US" sz="1800" b="1" dirty="0">
                <a:cs typeface="Calibri"/>
              </a:rPr>
              <a:t>Key components of follow-up readiness for SMA screening include:</a:t>
            </a:r>
            <a:endParaRPr lang="en-US" sz="1800">
              <a:cs typeface="Calibri"/>
            </a:endParaRPr>
          </a:p>
          <a:p>
            <a:pPr eaLnBrk="0" fontAlgn="base" hangingPunct="0">
              <a:spcAft>
                <a:spcPct val="0"/>
              </a:spcAft>
              <a:tabLst>
                <a:tab pos="685800" algn="l"/>
              </a:tabLst>
            </a:pPr>
            <a:r>
              <a:rPr lang="en-US" altLang="en-US" sz="1800" dirty="0"/>
              <a:t>Integration of SMA follow-up workflow with all follow-up workflows</a:t>
            </a:r>
            <a:endParaRPr lang="en-US" altLang="en-US" sz="1800">
              <a:cs typeface="Calibri"/>
            </a:endParaRPr>
          </a:p>
          <a:p>
            <a:pPr eaLnBrk="0" fontAlgn="base" hangingPunct="0">
              <a:spcAft>
                <a:spcPct val="0"/>
              </a:spcAft>
              <a:tabLst>
                <a:tab pos="685800" algn="l"/>
              </a:tabLst>
            </a:pPr>
            <a:r>
              <a:rPr lang="en-US" altLang="en-US" sz="1800" dirty="0">
                <a:ea typeface="Times New Roman" panose="02020603050405020304" pitchFamily="18" charset="0"/>
                <a:cs typeface="Calibri"/>
              </a:rPr>
              <a:t>Identification and communication with medical specialists and/or treatment centers for infants with positive SMA newborn screen</a:t>
            </a:r>
            <a:endParaRPr lang="en-US" altLang="en-US" sz="1800">
              <a:cs typeface="Calibri"/>
            </a:endParaRPr>
          </a:p>
          <a:p>
            <a:pPr eaLnBrk="0" fontAlgn="base" hangingPunct="0">
              <a:spcAft>
                <a:spcPct val="0"/>
              </a:spcAft>
              <a:tabLst>
                <a:tab pos="685800" algn="l"/>
              </a:tabLst>
            </a:pPr>
            <a:r>
              <a:rPr lang="en-US" altLang="en-US" sz="1800" dirty="0">
                <a:ea typeface="Times New Roman" panose="02020603050405020304" pitchFamily="18" charset="0"/>
                <a:cs typeface="Calibri"/>
              </a:rPr>
              <a:t>Development of action plan templates for PCP and parents, including any confirmatory testing needed</a:t>
            </a:r>
            <a:endParaRPr lang="en-US" altLang="en-US" sz="1800">
              <a:cs typeface="Calibri"/>
            </a:endParaRPr>
          </a:p>
          <a:p>
            <a:pPr eaLnBrk="0" fontAlgn="base" hangingPunct="0">
              <a:spcAft>
                <a:spcPct val="0"/>
              </a:spcAft>
              <a:tabLst>
                <a:tab pos="685800" algn="l"/>
              </a:tabLst>
            </a:pPr>
            <a:r>
              <a:rPr lang="en-US" altLang="en-US" sz="1800" dirty="0">
                <a:ea typeface="Times New Roman" panose="02020603050405020304" pitchFamily="18" charset="0"/>
                <a:cs typeface="Calibri"/>
              </a:rPr>
              <a:t>Development of a communication plan for follow-up coordinator and family/PCP</a:t>
            </a:r>
            <a:endParaRPr lang="en-US" altLang="en-US" sz="1800">
              <a:cs typeface="Calibri"/>
            </a:endParaRPr>
          </a:p>
          <a:p>
            <a:pPr eaLnBrk="0" fontAlgn="base" hangingPunct="0">
              <a:spcAft>
                <a:spcPct val="0"/>
              </a:spcAft>
              <a:tabLst>
                <a:tab pos="685800" algn="l"/>
              </a:tabLst>
            </a:pPr>
            <a:r>
              <a:rPr lang="en-US" altLang="en-US" sz="1800" dirty="0">
                <a:ea typeface="Times New Roman" panose="02020603050405020304" pitchFamily="18" charset="0"/>
                <a:cs typeface="Calibri"/>
              </a:rPr>
              <a:t>Development of a procedure for referral from short term follow-up program to neuromuscular specialist</a:t>
            </a:r>
            <a:endParaRPr lang="en-US" altLang="en-US" sz="1800">
              <a:cs typeface="Calibri"/>
            </a:endParaRPr>
          </a:p>
          <a:p>
            <a:pPr eaLnBrk="0" fontAlgn="base" hangingPunct="0">
              <a:spcAft>
                <a:spcPct val="0"/>
              </a:spcAft>
              <a:tabLst>
                <a:tab pos="685800" algn="l"/>
              </a:tabLst>
            </a:pPr>
            <a:r>
              <a:rPr lang="en-US" altLang="en-US" sz="1800" dirty="0">
                <a:ea typeface="Times New Roman" panose="02020603050405020304" pitchFamily="18" charset="0"/>
                <a:cs typeface="Calibri"/>
              </a:rPr>
              <a:t>Informing some third-party payors of SMA pilot and ensuring understanding of the need for coverage for treatments/ therapies</a:t>
            </a:r>
            <a:r>
              <a:rPr lang="en-US" altLang="en-US" sz="1300" dirty="0">
                <a:ea typeface="Times New Roman" panose="02020603050405020304" pitchFamily="18" charset="0"/>
                <a:cs typeface="Calibri"/>
              </a:rPr>
              <a:t> </a:t>
            </a:r>
            <a:endParaRPr lang="en-US" sz="1300">
              <a:cs typeface="Calibri"/>
            </a:endParaRPr>
          </a:p>
          <a:p>
            <a:endParaRPr lang="en-US" sz="1300"/>
          </a:p>
        </p:txBody>
      </p:sp>
    </p:spTree>
    <p:extLst>
      <p:ext uri="{BB962C8B-B14F-4D97-AF65-F5344CB8AC3E}">
        <p14:creationId xmlns:p14="http://schemas.microsoft.com/office/powerpoint/2010/main" val="1632152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4294967295"/>
          </p:nvPr>
        </p:nvSpPr>
        <p:spPr>
          <a:xfrm>
            <a:off x="645642" y="2063507"/>
            <a:ext cx="3733183" cy="3639289"/>
          </a:xfrm>
        </p:spPr>
        <p:txBody>
          <a:bodyPr vert="horz" lIns="91440" tIns="45720" rIns="91440" bIns="45720" rtlCol="0" anchor="ctr">
            <a:noAutofit/>
          </a:bodyPr>
          <a:lstStyle/>
          <a:p>
            <a:pPr marL="0" indent="0" fontAlgn="base">
              <a:spcAft>
                <a:spcPct val="0"/>
              </a:spcAft>
              <a:buNone/>
              <a:tabLst>
                <a:tab pos="685800" algn="l"/>
              </a:tabLst>
            </a:pPr>
            <a:r>
              <a:rPr lang="en-US" sz="1800" dirty="0">
                <a:solidFill>
                  <a:schemeClr val="tx2"/>
                </a:solidFill>
              </a:rPr>
              <a:t>For SMA, there remain unanswered questions regarding the long-term effectiveness of new treatments and the outcome of the patients that receive these treatments at an early age. Data collection will be essential to fully answer these questions.</a:t>
            </a:r>
            <a:endParaRPr lang="en-US" altLang="en-US" sz="1800" dirty="0">
              <a:solidFill>
                <a:schemeClr val="tx2"/>
              </a:solidFill>
              <a:cs typeface="Calibri" panose="020F0502020204030204"/>
            </a:endParaRPr>
          </a:p>
          <a:p>
            <a:endParaRPr lang="en-US" sz="160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Medicine">
            <a:extLst>
              <a:ext uri="{FF2B5EF4-FFF2-40B4-BE49-F238E27FC236}">
                <a16:creationId xmlns:a16="http://schemas.microsoft.com/office/drawing/2014/main" id="{25B60537-B6E8-430F-ACAB-5363CE873F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55546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941832"/>
            <a:ext cx="7879842" cy="1901952"/>
          </a:xfrm>
        </p:spPr>
        <p:txBody>
          <a:bodyPr anchor="b">
            <a:normAutofit/>
          </a:bodyPr>
          <a:lstStyle/>
          <a:p>
            <a:r>
              <a:rPr lang="en-US" dirty="0"/>
              <a:t>Information Technology (IT) Readiness</a:t>
            </a:r>
          </a:p>
        </p:txBody>
      </p:sp>
      <p:sp>
        <p:nvSpPr>
          <p:cNvPr id="12"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146509"/>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630936" y="3457999"/>
            <a:ext cx="7882128" cy="2777408"/>
          </a:xfrm>
        </p:spPr>
        <p:txBody>
          <a:bodyPr vert="horz" lIns="91440" tIns="45720" rIns="91440" bIns="45720" rtlCol="0" anchor="t">
            <a:normAutofit/>
          </a:bodyPr>
          <a:lstStyle/>
          <a:p>
            <a:pPr marL="0" indent="0" eaLnBrk="0" hangingPunct="0">
              <a:buNone/>
            </a:pPr>
            <a:r>
              <a:rPr lang="en-US" sz="1800" b="1" dirty="0"/>
              <a:t>Key components of IT readiness  include:</a:t>
            </a:r>
            <a:endParaRPr lang="en-US" sz="1800" b="1">
              <a:cs typeface="Calibri"/>
            </a:endParaRPr>
          </a:p>
          <a:p>
            <a:pPr eaLnBrk="0" hangingPunct="0"/>
            <a:r>
              <a:rPr lang="en-US" sz="1800" dirty="0"/>
              <a:t>Integration of disorder into LIMS Testing &amp; Reporting </a:t>
            </a:r>
            <a:endParaRPr lang="en-US" sz="1800" dirty="0">
              <a:cs typeface="Calibri"/>
            </a:endParaRPr>
          </a:p>
          <a:p>
            <a:pPr lvl="0" eaLnBrk="0" hangingPunct="0"/>
            <a:r>
              <a:rPr lang="en-US" sz="1800" dirty="0"/>
              <a:t>Integration of disorder into CIMS Reporting System</a:t>
            </a:r>
            <a:endParaRPr lang="en-US" sz="1800" dirty="0">
              <a:cs typeface="Calibri"/>
            </a:endParaRPr>
          </a:p>
          <a:p>
            <a:pPr lvl="0" eaLnBrk="0" hangingPunct="0"/>
            <a:r>
              <a:rPr lang="en-US" sz="1800" dirty="0"/>
              <a:t>Integration of disorder into Electronic Orders and Results Protocol</a:t>
            </a:r>
            <a:endParaRPr lang="en-US" sz="1800" dirty="0">
              <a:cs typeface="Calibri"/>
            </a:endParaRPr>
          </a:p>
        </p:txBody>
      </p:sp>
    </p:spTree>
    <p:extLst>
      <p:ext uri="{BB962C8B-B14F-4D97-AF65-F5344CB8AC3E}">
        <p14:creationId xmlns:p14="http://schemas.microsoft.com/office/powerpoint/2010/main" val="132589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100">
                <a:solidFill>
                  <a:srgbClr val="FFFFFF"/>
                </a:solidFill>
              </a:rPr>
              <a:t>Establishing Relationships with Specialists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p:cNvSpPr>
            <a:spLocks noGrp="1"/>
          </p:cNvSpPr>
          <p:nvPr>
            <p:ph idx="1"/>
          </p:nvPr>
        </p:nvSpPr>
        <p:spPr>
          <a:xfrm>
            <a:off x="3240670" y="385920"/>
            <a:ext cx="5179868" cy="6201890"/>
          </a:xfrm>
        </p:spPr>
        <p:txBody>
          <a:bodyPr anchor="ctr">
            <a:normAutofit/>
          </a:bodyPr>
          <a:lstStyle/>
          <a:p>
            <a:r>
              <a:rPr lang="en-US" sz="1800" dirty="0"/>
              <a:t>It is important for state NBS programs to establish partnerships and strong relationships with specialists</a:t>
            </a:r>
            <a:endParaRPr lang="en-US" sz="1800">
              <a:cs typeface="Calibri"/>
            </a:endParaRPr>
          </a:p>
          <a:p>
            <a:r>
              <a:rPr lang="en-US" sz="1800" dirty="0"/>
              <a:t>Relationships start during consideration and implementation of a new disorder </a:t>
            </a:r>
            <a:endParaRPr lang="en-US" sz="1800">
              <a:cs typeface="Calibri"/>
            </a:endParaRPr>
          </a:p>
          <a:p>
            <a:r>
              <a:rPr lang="en-US" sz="1800" dirty="0"/>
              <a:t>It is beneficial for state programs to form a task force/subcommittee with all the specialists across the state</a:t>
            </a:r>
            <a:endParaRPr lang="en-US" sz="1800">
              <a:cs typeface="Calibri"/>
            </a:endParaRPr>
          </a:p>
          <a:p>
            <a:r>
              <a:rPr lang="en-US" sz="1800" dirty="0"/>
              <a:t>Work groups should include laboratory, follow-up, specialists and parent advocates</a:t>
            </a:r>
            <a:endParaRPr lang="en-US" sz="1800">
              <a:cs typeface="Calibri"/>
            </a:endParaRPr>
          </a:p>
          <a:p>
            <a:r>
              <a:rPr lang="en-US" sz="1800" dirty="0"/>
              <a:t>As the process evolves, these task forces/subcommittees can begin discussing contracts, continuous quality improvement during and following implementation, development of educational materials, technical assistance and content expertise </a:t>
            </a:r>
            <a:endParaRPr lang="en-US" sz="1800">
              <a:cs typeface="Calibri"/>
            </a:endParaRPr>
          </a:p>
          <a:p>
            <a:r>
              <a:rPr lang="en-US" sz="1800" dirty="0"/>
              <a:t>SMA is among the first muscular dystrophies added to newborn screening and therefore neuromuscular specialists are often new to the process</a:t>
            </a:r>
            <a:endParaRPr lang="en-US" sz="1800" dirty="0">
              <a:cs typeface="Calibri"/>
            </a:endParaRPr>
          </a:p>
        </p:txBody>
      </p:sp>
    </p:spTree>
    <p:extLst>
      <p:ext uri="{BB962C8B-B14F-4D97-AF65-F5344CB8AC3E}">
        <p14:creationId xmlns:p14="http://schemas.microsoft.com/office/powerpoint/2010/main" val="84392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Tools for SMA</a:t>
            </a:r>
          </a:p>
        </p:txBody>
      </p:sp>
      <p:sp>
        <p:nvSpPr>
          <p:cNvPr id="3" name="Content Placeholder 2"/>
          <p:cNvSpPr>
            <a:spLocks noGrp="1"/>
          </p:cNvSpPr>
          <p:nvPr>
            <p:ph idx="1"/>
          </p:nvPr>
        </p:nvSpPr>
        <p:spPr>
          <a:xfrm>
            <a:off x="628650" y="1690691"/>
            <a:ext cx="7886700" cy="4486272"/>
          </a:xfrm>
        </p:spPr>
        <p:txBody>
          <a:bodyPr>
            <a:normAutofit fontScale="92500" lnSpcReduction="10000"/>
          </a:bodyPr>
          <a:lstStyle/>
          <a:p>
            <a:pPr lvl="0" eaLnBrk="0" hangingPunct="0"/>
            <a:r>
              <a:rPr lang="en-US" sz="2400" dirty="0"/>
              <a:t>Develop educational and support materials for PCPs, hospitals and families</a:t>
            </a:r>
          </a:p>
          <a:p>
            <a:pPr lvl="0" eaLnBrk="0" hangingPunct="0"/>
            <a:r>
              <a:rPr lang="en-US" sz="2400" dirty="0"/>
              <a:t>Translate educational materials for families into appropriate languages</a:t>
            </a:r>
          </a:p>
          <a:p>
            <a:pPr lvl="0" eaLnBrk="0" hangingPunct="0"/>
            <a:r>
              <a:rPr lang="en-US" sz="2400" dirty="0"/>
              <a:t>Develop script for PCPs to use with families</a:t>
            </a:r>
          </a:p>
          <a:p>
            <a:pPr lvl="0" eaLnBrk="0" hangingPunct="0"/>
            <a:r>
              <a:rPr lang="en-US" sz="2400" dirty="0"/>
              <a:t>Establish a communication plan between NBS program, specialists and PCP</a:t>
            </a:r>
          </a:p>
          <a:p>
            <a:pPr lvl="0" eaLnBrk="0" hangingPunct="0"/>
            <a:r>
              <a:rPr lang="en-US" sz="2400" dirty="0"/>
              <a:t>Educational materials are often shared between state programs or materials are developed for national use through </a:t>
            </a:r>
            <a:r>
              <a:rPr lang="en-US" sz="2400" u="sng" dirty="0">
                <a:hlinkClick r:id="rId2"/>
              </a:rPr>
              <a:t>Expecting Health</a:t>
            </a:r>
            <a:r>
              <a:rPr lang="en-US" sz="2400" dirty="0">
                <a:hlinkClick r:id="rId2"/>
              </a:rPr>
              <a:t> </a:t>
            </a:r>
            <a:r>
              <a:rPr lang="en-US" sz="2400" dirty="0"/>
              <a:t>or </a:t>
            </a:r>
            <a:r>
              <a:rPr lang="en-US" sz="2400" u="sng" dirty="0">
                <a:hlinkClick r:id="rId3"/>
              </a:rPr>
              <a:t>CureSMA</a:t>
            </a:r>
            <a:endParaRPr lang="en-US" sz="2400" dirty="0"/>
          </a:p>
          <a:p>
            <a:pPr eaLnBrk="0" hangingPunct="0"/>
            <a:r>
              <a:rPr lang="en-US" sz="2400" dirty="0"/>
              <a:t>With SMA, older educational materials sometimes show patients that are significantly impacted by SMA and may not reflect patients that were identified shortly after birth and treated early</a:t>
            </a:r>
          </a:p>
          <a:p>
            <a:pPr lvl="0" eaLnBrk="0" hangingPunct="0"/>
            <a:endParaRPr lang="en-US" dirty="0"/>
          </a:p>
        </p:txBody>
      </p:sp>
    </p:spTree>
    <p:extLst>
      <p:ext uri="{BB962C8B-B14F-4D97-AF65-F5344CB8AC3E}">
        <p14:creationId xmlns:p14="http://schemas.microsoft.com/office/powerpoint/2010/main" val="74330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fontScale="90000"/>
          </a:bodyPr>
          <a:lstStyle/>
          <a:p>
            <a:r>
              <a:rPr lang="en-US" dirty="0"/>
              <a:t>SMA Performance Metrics &amp; Continuous Quality Improvement</a:t>
            </a:r>
            <a:r>
              <a:rPr lang="en-US" sz="3500" dirty="0"/>
              <a:t> </a:t>
            </a:r>
            <a:endParaRPr lang="en-US" sz="3500"/>
          </a:p>
        </p:txBody>
      </p:sp>
      <p:graphicFrame>
        <p:nvGraphicFramePr>
          <p:cNvPr id="47" name="Content Placeholder 3"/>
          <p:cNvGraphicFramePr>
            <a:graphicFrameLocks noGrp="1"/>
          </p:cNvGraphicFramePr>
          <p:nvPr>
            <p:ph idx="1"/>
            <p:extLst>
              <p:ext uri="{D42A27DB-BD31-4B8C-83A1-F6EECF244321}">
                <p14:modId xmlns:p14="http://schemas.microsoft.com/office/powerpoint/2010/main" val="2032981046"/>
              </p:ext>
            </p:extLst>
          </p:nvPr>
        </p:nvGraphicFramePr>
        <p:xfrm>
          <a:off x="628650" y="1999159"/>
          <a:ext cx="7886701" cy="4004277"/>
        </p:xfrm>
        <a:graphic>
          <a:graphicData uri="http://schemas.openxmlformats.org/drawingml/2006/table">
            <a:tbl>
              <a:tblPr firstRow="1" bandRow="1">
                <a:tableStyleId>{EB344D84-9AFB-497E-A393-DC336BA19D2E}</a:tableStyleId>
              </a:tblPr>
              <a:tblGrid>
                <a:gridCol w="5485423">
                  <a:extLst>
                    <a:ext uri="{9D8B030D-6E8A-4147-A177-3AD203B41FA5}">
                      <a16:colId xmlns:a16="http://schemas.microsoft.com/office/drawing/2014/main" val="1576894768"/>
                    </a:ext>
                  </a:extLst>
                </a:gridCol>
                <a:gridCol w="2401278">
                  <a:extLst>
                    <a:ext uri="{9D8B030D-6E8A-4147-A177-3AD203B41FA5}">
                      <a16:colId xmlns:a16="http://schemas.microsoft.com/office/drawing/2014/main" val="2423287125"/>
                    </a:ext>
                  </a:extLst>
                </a:gridCol>
              </a:tblGrid>
              <a:tr h="668887">
                <a:tc>
                  <a:txBody>
                    <a:bodyPr/>
                    <a:lstStyle/>
                    <a:p>
                      <a:pPr marL="60325" marR="87630" eaLnBrk="0" hangingPunct="0">
                        <a:lnSpc>
                          <a:spcPct val="107000"/>
                        </a:lnSpc>
                        <a:spcBef>
                          <a:spcPts val="215"/>
                        </a:spcBef>
                        <a:spcAft>
                          <a:spcPts val="0"/>
                        </a:spcAft>
                      </a:pPr>
                      <a:r>
                        <a:rPr lang="en-US" sz="2000" b="1">
                          <a:effectLst/>
                        </a:rPr>
                        <a:t>Timeliness Performance Measure</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215"/>
                        </a:spcBef>
                        <a:spcAft>
                          <a:spcPts val="0"/>
                        </a:spcAft>
                      </a:pPr>
                      <a:r>
                        <a:rPr lang="en-US" sz="2000" b="1">
                          <a:effectLst/>
                        </a:rPr>
                        <a:t>Timeliness Metric Goals</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83977501"/>
                  </a:ext>
                </a:extLst>
              </a:tr>
              <a:tr h="347581">
                <a:tc>
                  <a:txBody>
                    <a:bodyPr/>
                    <a:lstStyle/>
                    <a:p>
                      <a:pPr marL="57150" marR="0" eaLnBrk="0" hangingPunct="0">
                        <a:lnSpc>
                          <a:spcPct val="107000"/>
                        </a:lnSpc>
                        <a:spcBef>
                          <a:spcPts val="625"/>
                        </a:spcBef>
                        <a:spcAft>
                          <a:spcPts val="0"/>
                        </a:spcAft>
                      </a:pPr>
                      <a:r>
                        <a:rPr lang="en-US" sz="2000">
                          <a:effectLst/>
                        </a:rPr>
                        <a:t>Birth to specimen collection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25"/>
                        </a:spcBef>
                        <a:spcAft>
                          <a:spcPts val="0"/>
                        </a:spcAft>
                      </a:pPr>
                      <a:r>
                        <a:rPr lang="en-US" sz="2000">
                          <a:effectLst/>
                        </a:rPr>
                        <a:t>24-48 hours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26230187"/>
                  </a:ext>
                </a:extLst>
              </a:tr>
              <a:tr h="347581">
                <a:tc>
                  <a:txBody>
                    <a:bodyPr/>
                    <a:lstStyle/>
                    <a:p>
                      <a:pPr marL="57150" marR="0" eaLnBrk="0" hangingPunct="0">
                        <a:lnSpc>
                          <a:spcPct val="107000"/>
                        </a:lnSpc>
                        <a:spcBef>
                          <a:spcPts val="650"/>
                        </a:spcBef>
                        <a:spcAft>
                          <a:spcPts val="0"/>
                        </a:spcAft>
                      </a:pPr>
                      <a:r>
                        <a:rPr lang="en-US" sz="2000">
                          <a:effectLst/>
                        </a:rPr>
                        <a:t>Specimen collection to receipt by lab</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24-48 hours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57978224"/>
                  </a:ext>
                </a:extLst>
              </a:tr>
              <a:tr h="624952">
                <a:tc>
                  <a:txBody>
                    <a:bodyPr/>
                    <a:lstStyle/>
                    <a:p>
                      <a:pPr marL="57150" marR="0" eaLnBrk="0" hangingPunct="0">
                        <a:lnSpc>
                          <a:spcPct val="97000"/>
                        </a:lnSpc>
                        <a:spcBef>
                          <a:spcPts val="670"/>
                        </a:spcBef>
                        <a:spcAft>
                          <a:spcPts val="0"/>
                        </a:spcAft>
                      </a:pPr>
                      <a:r>
                        <a:rPr lang="en-US" sz="2000">
                          <a:effectLst/>
                        </a:rPr>
                        <a:t>Time from specimen receipt to reporting out of results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5-7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71789003"/>
                  </a:ext>
                </a:extLst>
              </a:tr>
              <a:tr h="347581">
                <a:tc>
                  <a:txBody>
                    <a:bodyPr/>
                    <a:lstStyle/>
                    <a:p>
                      <a:pPr marL="57150" marR="0" eaLnBrk="0" hangingPunct="0">
                        <a:lnSpc>
                          <a:spcPct val="107000"/>
                        </a:lnSpc>
                        <a:spcBef>
                          <a:spcPts val="650"/>
                        </a:spcBef>
                        <a:spcAft>
                          <a:spcPts val="0"/>
                        </a:spcAft>
                      </a:pPr>
                      <a:r>
                        <a:rPr lang="en-US" sz="2000">
                          <a:effectLst/>
                        </a:rPr>
                        <a:t>Birth to referred to specialist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8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87870176"/>
                  </a:ext>
                </a:extLst>
              </a:tr>
              <a:tr h="347581">
                <a:tc>
                  <a:txBody>
                    <a:bodyPr/>
                    <a:lstStyle/>
                    <a:p>
                      <a:pPr marL="57150" marR="0" eaLnBrk="0" hangingPunct="0">
                        <a:lnSpc>
                          <a:spcPct val="107000"/>
                        </a:lnSpc>
                        <a:spcBef>
                          <a:spcPts val="650"/>
                        </a:spcBef>
                        <a:spcAft>
                          <a:spcPts val="0"/>
                        </a:spcAft>
                      </a:pPr>
                      <a:r>
                        <a:rPr lang="en-US" sz="2000">
                          <a:effectLst/>
                        </a:rPr>
                        <a:t>Birth to seen by specialist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10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80070605"/>
                  </a:ext>
                </a:extLst>
              </a:tr>
              <a:tr h="347581">
                <a:tc>
                  <a:txBody>
                    <a:bodyPr/>
                    <a:lstStyle/>
                    <a:p>
                      <a:pPr marL="57150" marR="0" eaLnBrk="0" hangingPunct="0">
                        <a:lnSpc>
                          <a:spcPct val="107000"/>
                        </a:lnSpc>
                        <a:spcBef>
                          <a:spcPts val="650"/>
                        </a:spcBef>
                        <a:spcAft>
                          <a:spcPts val="0"/>
                        </a:spcAft>
                      </a:pPr>
                      <a:r>
                        <a:rPr lang="en-US" sz="2000">
                          <a:effectLst/>
                        </a:rPr>
                        <a:t>Birth to diagnostic blood collection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11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29640954"/>
                  </a:ext>
                </a:extLst>
              </a:tr>
              <a:tr h="347581">
                <a:tc>
                  <a:txBody>
                    <a:bodyPr/>
                    <a:lstStyle/>
                    <a:p>
                      <a:pPr marL="57150" marR="0" eaLnBrk="0" hangingPunct="0">
                        <a:lnSpc>
                          <a:spcPct val="107000"/>
                        </a:lnSpc>
                        <a:spcBef>
                          <a:spcPts val="650"/>
                        </a:spcBef>
                        <a:spcAft>
                          <a:spcPts val="0"/>
                        </a:spcAft>
                      </a:pPr>
                      <a:r>
                        <a:rPr lang="en-US" sz="2000">
                          <a:effectLst/>
                        </a:rPr>
                        <a:t>Birth to diagnosis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16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67528129"/>
                  </a:ext>
                </a:extLst>
              </a:tr>
              <a:tr h="624952">
                <a:tc>
                  <a:txBody>
                    <a:bodyPr/>
                    <a:lstStyle/>
                    <a:p>
                      <a:pPr marL="57150" marR="0" eaLnBrk="0" hangingPunct="0">
                        <a:lnSpc>
                          <a:spcPct val="97000"/>
                        </a:lnSpc>
                        <a:spcBef>
                          <a:spcPts val="670"/>
                        </a:spcBef>
                        <a:spcAft>
                          <a:spcPts val="0"/>
                        </a:spcAft>
                      </a:pPr>
                      <a:r>
                        <a:rPr lang="en-US" sz="2000">
                          <a:effectLst/>
                        </a:rPr>
                        <a:t>Birth to therapeutic planning and, as needed, intervention(s)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7150" marR="0" eaLnBrk="0" hangingPunct="0">
                        <a:lnSpc>
                          <a:spcPct val="107000"/>
                        </a:lnSpc>
                        <a:spcBef>
                          <a:spcPts val="650"/>
                        </a:spcBef>
                        <a:spcAft>
                          <a:spcPts val="0"/>
                        </a:spcAft>
                      </a:pPr>
                      <a:r>
                        <a:rPr lang="en-US" sz="2000">
                          <a:effectLst/>
                        </a:rPr>
                        <a:t>16 days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82550807"/>
                  </a:ext>
                </a:extLst>
              </a:tr>
            </a:tbl>
          </a:graphicData>
        </a:graphic>
      </p:graphicFrame>
    </p:spTree>
    <p:extLst>
      <p:ext uri="{BB962C8B-B14F-4D97-AF65-F5344CB8AC3E}">
        <p14:creationId xmlns:p14="http://schemas.microsoft.com/office/powerpoint/2010/main" val="92933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Pilots Studies vs. Full Statewide Implementation </a:t>
            </a:r>
          </a:p>
        </p:txBody>
      </p:sp>
      <p:sp>
        <p:nvSpPr>
          <p:cNvPr id="3" name="Content Placeholder 2"/>
          <p:cNvSpPr>
            <a:spLocks noGrp="1"/>
          </p:cNvSpPr>
          <p:nvPr>
            <p:ph idx="1"/>
          </p:nvPr>
        </p:nvSpPr>
        <p:spPr>
          <a:xfrm>
            <a:off x="628650" y="1825624"/>
            <a:ext cx="7886700" cy="4806597"/>
          </a:xfrm>
        </p:spPr>
        <p:txBody>
          <a:bodyPr vert="horz" lIns="91440" tIns="45720" rIns="91440" bIns="45720" rtlCol="0" anchor="t">
            <a:normAutofit/>
          </a:bodyPr>
          <a:lstStyle/>
          <a:p>
            <a:pPr eaLnBrk="0" hangingPunct="0"/>
            <a:r>
              <a:rPr lang="en-US" dirty="0">
                <a:solidFill>
                  <a:srgbClr val="FF0000"/>
                </a:solidFill>
                <a:ea typeface="+mn-lt"/>
                <a:cs typeface="+mn-lt"/>
              </a:rPr>
              <a:t>Please indicate whether you will conduct or have conducted pilot studies for SMA. If your program went directly to full implementation or if your program is planning to go straight to full implementation of screening for SMA, please indicate that as well</a:t>
            </a:r>
            <a:endParaRPr lang="en-US" dirty="0">
              <a:solidFill>
                <a:srgbClr val="FF0000"/>
              </a:solidFill>
            </a:endParaRPr>
          </a:p>
          <a:p>
            <a:r>
              <a:rPr lang="en-US" dirty="0">
                <a:solidFill>
                  <a:srgbClr val="FF0000"/>
                </a:solidFill>
                <a:cs typeface="Calibri" panose="020F0502020204030204"/>
              </a:rPr>
              <a:t>Please also include your process here</a:t>
            </a:r>
          </a:p>
          <a:p>
            <a:endParaRPr lang="en-US" dirty="0">
              <a:cs typeface="Calibri" panose="020F0502020204030204"/>
            </a:endParaRPr>
          </a:p>
        </p:txBody>
      </p:sp>
    </p:spTree>
    <p:extLst>
      <p:ext uri="{BB962C8B-B14F-4D97-AF65-F5344CB8AC3E}">
        <p14:creationId xmlns:p14="http://schemas.microsoft.com/office/powerpoint/2010/main" val="1494405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p:txBody>
          <a:bodyPr vert="horz" lIns="91440" tIns="45720" rIns="91440" bIns="45720" rtlCol="0" anchor="t">
            <a:normAutofit/>
          </a:bodyPr>
          <a:lstStyle/>
          <a:p>
            <a:pPr eaLnBrk="0" hangingPunct="0"/>
            <a:r>
              <a:rPr lang="en-US" sz="2400" dirty="0"/>
              <a:t>The intent of this SMA resource has been to provide an overview of information regarding the many aspects that are involved in the addition of a new disorder to a state NBS panel</a:t>
            </a:r>
            <a:endParaRPr lang="en-US" sz="2400" dirty="0">
              <a:cs typeface="Calibri"/>
            </a:endParaRPr>
          </a:p>
          <a:p>
            <a:pPr eaLnBrk="0" hangingPunct="0"/>
            <a:r>
              <a:rPr lang="en-US" sz="2400" dirty="0"/>
              <a:t>Please direct any questions regarding implementation or technical assistance needs to NewSTEPs at </a:t>
            </a:r>
            <a:r>
              <a:rPr lang="en-US" sz="2400" u="sng" dirty="0">
                <a:hlinkClick r:id="rId2"/>
              </a:rPr>
              <a:t>newsteps@aphl.org</a:t>
            </a:r>
            <a:r>
              <a:rPr lang="en-US" sz="2400" dirty="0">
                <a:hlinkClick r:id="rId2"/>
              </a:rPr>
              <a:t>.</a:t>
            </a:r>
            <a:endParaRPr lang="en-US" sz="2400" dirty="0">
              <a:cs typeface="Calibri"/>
            </a:endParaRPr>
          </a:p>
          <a:p>
            <a:pPr eaLnBrk="0" hangingPunct="0"/>
            <a:r>
              <a:rPr lang="en-US" sz="2400" dirty="0"/>
              <a:t>Learn more about SMA on HRSA's website: </a:t>
            </a:r>
            <a:r>
              <a:rPr lang="en-US" sz="2400" u="sng" dirty="0">
                <a:hlinkClick r:id="rId3"/>
              </a:rPr>
              <a:t>newbornscreening.hrsa.gov/conditions/spinal-muscular-atrophy</a:t>
            </a:r>
            <a:r>
              <a:rPr lang="en-US" sz="2400" u="sng" dirty="0"/>
              <a:t>.</a:t>
            </a:r>
            <a:endParaRPr lang="en-US" sz="2400" dirty="0"/>
          </a:p>
          <a:p>
            <a:endParaRPr lang="en-US" dirty="0"/>
          </a:p>
        </p:txBody>
      </p:sp>
    </p:spTree>
    <p:extLst>
      <p:ext uri="{BB962C8B-B14F-4D97-AF65-F5344CB8AC3E}">
        <p14:creationId xmlns:p14="http://schemas.microsoft.com/office/powerpoint/2010/main" val="3208762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0F6-7815-4EC0-89FD-392FDCBDE791}"/>
              </a:ext>
            </a:extLst>
          </p:cNvPr>
          <p:cNvSpPr>
            <a:spLocks noGrp="1"/>
          </p:cNvSpPr>
          <p:nvPr>
            <p:ph type="title"/>
          </p:nvPr>
        </p:nvSpPr>
        <p:spPr/>
        <p:txBody>
          <a:bodyPr/>
          <a:lstStyle/>
          <a:p>
            <a:r>
              <a:rPr lang="en-US" dirty="0">
                <a:cs typeface="Calibri Light"/>
              </a:rPr>
              <a:t>Contact Information </a:t>
            </a:r>
            <a:endParaRPr lang="en-US" dirty="0"/>
          </a:p>
        </p:txBody>
      </p:sp>
      <p:sp>
        <p:nvSpPr>
          <p:cNvPr id="3" name="Content Placeholder 2">
            <a:extLst>
              <a:ext uri="{FF2B5EF4-FFF2-40B4-BE49-F238E27FC236}">
                <a16:creationId xmlns:a16="http://schemas.microsoft.com/office/drawing/2014/main" id="{F5409B52-2FEC-474C-ACF1-AF54F6580AA4}"/>
              </a:ext>
            </a:extLst>
          </p:cNvPr>
          <p:cNvSpPr>
            <a:spLocks noGrp="1"/>
          </p:cNvSpPr>
          <p:nvPr>
            <p:ph idx="1"/>
          </p:nvPr>
        </p:nvSpPr>
        <p:spPr/>
        <p:txBody>
          <a:bodyPr vert="horz" lIns="91440" tIns="45720" rIns="91440" bIns="45720" rtlCol="0" anchor="t">
            <a:normAutofit/>
          </a:bodyPr>
          <a:lstStyle/>
          <a:p>
            <a:r>
              <a:rPr lang="en-US" sz="2400" dirty="0">
                <a:solidFill>
                  <a:srgbClr val="FF0000"/>
                </a:solidFill>
                <a:cs typeface="Calibri"/>
              </a:rPr>
              <a:t>Please add your contact information</a:t>
            </a:r>
            <a:endParaRPr lang="en-US" sz="2400" dirty="0">
              <a:solidFill>
                <a:srgbClr val="FF0000"/>
              </a:solidFill>
            </a:endParaRPr>
          </a:p>
        </p:txBody>
      </p:sp>
    </p:spTree>
    <p:extLst>
      <p:ext uri="{BB962C8B-B14F-4D97-AF65-F5344CB8AC3E}">
        <p14:creationId xmlns:p14="http://schemas.microsoft.com/office/powerpoint/2010/main" val="117064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9">
            <a:extLst>
              <a:ext uri="{FF2B5EF4-FFF2-40B4-BE49-F238E27FC236}">
                <a16:creationId xmlns:a16="http://schemas.microsoft.com/office/drawing/2014/main" id="{D1590B4B-684E-455D-B838-D2D680F6D2DA}"/>
              </a:ext>
            </a:extLst>
          </p:cNvPr>
          <p:cNvPicPr>
            <a:picLocks noChangeAspect="1"/>
          </p:cNvPicPr>
          <p:nvPr/>
        </p:nvPicPr>
        <p:blipFill rotWithShape="1">
          <a:blip r:embed="rId2"/>
          <a:srcRect l="6664" t="9091" r="25155"/>
          <a:stretch/>
        </p:blipFill>
        <p:spPr>
          <a:xfrm>
            <a:off x="-2285" y="10"/>
            <a:ext cx="9143999" cy="6857990"/>
          </a:xfrm>
          <a:prstGeom prst="rect">
            <a:avLst/>
          </a:prstGeom>
        </p:spPr>
      </p:pic>
      <p:sp>
        <p:nvSpPr>
          <p:cNvPr id="63" name="Rectangle 5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46103" y="640263"/>
            <a:ext cx="4964858" cy="1344975"/>
          </a:xfrm>
        </p:spPr>
        <p:txBody>
          <a:bodyPr vert="horz" lIns="91440" tIns="45720" rIns="91440" bIns="45720" rtlCol="0">
            <a:normAutofit/>
          </a:bodyPr>
          <a:lstStyle/>
          <a:p>
            <a:r>
              <a:rPr lang="en-US" sz="3500"/>
              <a:t>What is Newborn Screening?</a:t>
            </a:r>
          </a:p>
        </p:txBody>
      </p:sp>
      <p:sp>
        <p:nvSpPr>
          <p:cNvPr id="8" name="Text Placeholder 7"/>
          <p:cNvSpPr>
            <a:spLocks noGrp="1"/>
          </p:cNvSpPr>
          <p:nvPr>
            <p:ph idx="1"/>
          </p:nvPr>
        </p:nvSpPr>
        <p:spPr>
          <a:xfrm>
            <a:off x="445581" y="2121763"/>
            <a:ext cx="4965379" cy="3773010"/>
          </a:xfrm>
        </p:spPr>
        <p:txBody>
          <a:bodyPr vert="horz" lIns="91440" tIns="45720" rIns="91440" bIns="45720" rtlCol="0" anchor="t">
            <a:normAutofit/>
          </a:bodyPr>
          <a:lstStyle/>
          <a:p>
            <a:pPr marL="0" indent="0">
              <a:buNone/>
            </a:pPr>
            <a:r>
              <a:rPr lang="en-US" sz="1500" b="1" dirty="0"/>
              <a:t>Key Points of Newborn Screening:</a:t>
            </a:r>
            <a:endParaRPr lang="en-US" b="1" dirty="0"/>
          </a:p>
          <a:p>
            <a:r>
              <a:rPr lang="en-US" sz="1500" dirty="0">
                <a:ea typeface="+mn-lt"/>
                <a:cs typeface="+mn-lt"/>
              </a:rPr>
              <a:t>NBS is comprised of three different parts: </a:t>
            </a:r>
            <a:r>
              <a:rPr lang="en-US" sz="1500" b="1" dirty="0">
                <a:ea typeface="+mn-lt"/>
                <a:cs typeface="+mn-lt"/>
              </a:rPr>
              <a:t>dried blood spot</a:t>
            </a:r>
            <a:r>
              <a:rPr lang="en-US" sz="1500" dirty="0">
                <a:ea typeface="+mn-lt"/>
                <a:cs typeface="+mn-lt"/>
              </a:rPr>
              <a:t>, </a:t>
            </a:r>
            <a:r>
              <a:rPr lang="en-US" sz="1500" b="1" dirty="0">
                <a:ea typeface="+mn-lt"/>
                <a:cs typeface="+mn-lt"/>
              </a:rPr>
              <a:t>hearing</a:t>
            </a:r>
            <a:r>
              <a:rPr lang="en-US" sz="1500" dirty="0">
                <a:ea typeface="+mn-lt"/>
                <a:cs typeface="+mn-lt"/>
              </a:rPr>
              <a:t> and </a:t>
            </a:r>
            <a:r>
              <a:rPr lang="en-US" sz="1500" b="1" dirty="0">
                <a:ea typeface="+mn-lt"/>
                <a:cs typeface="+mn-lt"/>
              </a:rPr>
              <a:t>critical congenital heart disease </a:t>
            </a:r>
            <a:endParaRPr lang="en-US" sz="1500" dirty="0">
              <a:ea typeface="+mn-lt"/>
              <a:cs typeface="+mn-lt"/>
            </a:endParaRPr>
          </a:p>
          <a:p>
            <a:r>
              <a:rPr lang="en-US" sz="1500" dirty="0">
                <a:ea typeface="+mn-lt"/>
                <a:cs typeface="+mn-lt"/>
              </a:rPr>
              <a:t>NBS programs are </a:t>
            </a:r>
            <a:r>
              <a:rPr lang="en-US" sz="1500" b="1" dirty="0">
                <a:ea typeface="+mn-lt"/>
                <a:cs typeface="+mn-lt"/>
              </a:rPr>
              <a:t>essential </a:t>
            </a:r>
            <a:r>
              <a:rPr lang="en-US" sz="1500" dirty="0">
                <a:ea typeface="+mn-lt"/>
                <a:cs typeface="+mn-lt"/>
              </a:rPr>
              <a:t>public health programs that perform laboratory screening, conduct follow-up on abnormal newborn screening results and refer infants to clinical care</a:t>
            </a:r>
          </a:p>
          <a:p>
            <a:r>
              <a:rPr lang="en-US" sz="1500" dirty="0">
                <a:ea typeface="+mn-lt"/>
                <a:cs typeface="+mn-lt"/>
              </a:rPr>
              <a:t>NBS programs are state-based</a:t>
            </a:r>
          </a:p>
          <a:p>
            <a:r>
              <a:rPr lang="en-US" sz="1500" dirty="0">
                <a:ea typeface="+mn-lt"/>
                <a:cs typeface="+mn-lt"/>
              </a:rPr>
              <a:t>NBS programs are </a:t>
            </a:r>
            <a:r>
              <a:rPr lang="en-US" sz="1500" b="1" dirty="0">
                <a:ea typeface="+mn-lt"/>
                <a:cs typeface="+mn-lt"/>
              </a:rPr>
              <a:t>opt-out</a:t>
            </a:r>
            <a:r>
              <a:rPr lang="en-US" sz="1500" dirty="0">
                <a:ea typeface="+mn-lt"/>
                <a:cs typeface="+mn-lt"/>
              </a:rPr>
              <a:t> programs*</a:t>
            </a:r>
          </a:p>
          <a:p>
            <a:r>
              <a:rPr lang="en-US" sz="1500" dirty="0">
                <a:ea typeface="+mn-lt"/>
                <a:cs typeface="+mn-lt"/>
              </a:rPr>
              <a:t>NBS programs are designed to detect treatable conditions of the newborn</a:t>
            </a:r>
          </a:p>
          <a:p>
            <a:pPr marL="0" indent="0">
              <a:buNone/>
            </a:pPr>
            <a:endParaRPr lang="en-US" sz="1500" dirty="0">
              <a:ea typeface="+mn-lt"/>
              <a:cs typeface="+mn-lt"/>
            </a:endParaRPr>
          </a:p>
          <a:p>
            <a:pPr marL="0" indent="0">
              <a:buNone/>
            </a:pPr>
            <a:r>
              <a:rPr lang="en-US" sz="1500" dirty="0">
                <a:ea typeface="+mn-lt"/>
                <a:cs typeface="+mn-lt"/>
              </a:rPr>
              <a:t>*in most states</a:t>
            </a:r>
            <a:endParaRPr lang="en-US" sz="1500">
              <a:cs typeface="Calibri"/>
            </a:endParaRPr>
          </a:p>
        </p:txBody>
      </p:sp>
    </p:spTree>
    <p:extLst>
      <p:ext uri="{BB962C8B-B14F-4D97-AF65-F5344CB8AC3E}">
        <p14:creationId xmlns:p14="http://schemas.microsoft.com/office/powerpoint/2010/main" val="33398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Neuron system in yellow and light blue">
            <a:extLst>
              <a:ext uri="{FF2B5EF4-FFF2-40B4-BE49-F238E27FC236}">
                <a16:creationId xmlns:a16="http://schemas.microsoft.com/office/drawing/2014/main" id="{73DA441A-7234-4522-ACC7-2DA1607896CE}"/>
              </a:ext>
            </a:extLst>
          </p:cNvPr>
          <p:cNvPicPr>
            <a:picLocks noChangeAspect="1"/>
          </p:cNvPicPr>
          <p:nvPr/>
        </p:nvPicPr>
        <p:blipFill rotWithShape="1">
          <a:blip r:embed="rId2"/>
          <a:srcRect l="5615" r="3386" b="1"/>
          <a:stretch/>
        </p:blipFill>
        <p:spPr>
          <a:xfrm>
            <a:off x="-2285" y="10"/>
            <a:ext cx="9143999" cy="6857990"/>
          </a:xfrm>
          <a:prstGeom prst="rect">
            <a:avLst/>
          </a:prstGeom>
        </p:spPr>
      </p:pic>
      <p:sp>
        <p:nvSpPr>
          <p:cNvPr id="43" name="Rectangle 39">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434465" y="1929384"/>
            <a:ext cx="627507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C1699-15FD-4611-8A86-FE9D8079AC9B}"/>
              </a:ext>
            </a:extLst>
          </p:cNvPr>
          <p:cNvSpPr>
            <a:spLocks noGrp="1"/>
          </p:cNvSpPr>
          <p:nvPr>
            <p:ph type="title"/>
          </p:nvPr>
        </p:nvSpPr>
        <p:spPr>
          <a:xfrm>
            <a:off x="1774507" y="2242539"/>
            <a:ext cx="5594985" cy="1425924"/>
          </a:xfrm>
        </p:spPr>
        <p:txBody>
          <a:bodyPr vert="horz" lIns="91440" tIns="45720" rIns="91440" bIns="45720" rtlCol="0" anchor="b">
            <a:normAutofit/>
          </a:bodyPr>
          <a:lstStyle/>
          <a:p>
            <a:pPr algn="ctr"/>
            <a:r>
              <a:rPr lang="en-US" sz="4700" dirty="0"/>
              <a:t>Spinal Muscular Atrophy</a:t>
            </a:r>
          </a:p>
        </p:txBody>
      </p:sp>
      <p:cxnSp>
        <p:nvCxnSpPr>
          <p:cNvPr id="45" name="Straight Connector 41">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953" y="3792064"/>
            <a:ext cx="1940093" cy="0"/>
          </a:xfrm>
          <a:prstGeom prst="line">
            <a:avLst/>
          </a:prstGeom>
          <a:ln w="22225">
            <a:solidFill>
              <a:srgbClr val="74B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71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554" y="176701"/>
            <a:ext cx="7886700" cy="2057045"/>
          </a:xfrm>
        </p:spPr>
        <p:txBody>
          <a:bodyPr>
            <a:normAutofit/>
          </a:bodyPr>
          <a:lstStyle/>
          <a:p>
            <a:r>
              <a:rPr lang="en-US" dirty="0">
                <a:ea typeface="Tahoma"/>
                <a:cs typeface="Tahoma"/>
              </a:rPr>
              <a:t>What is SMA?</a:t>
            </a:r>
          </a:p>
        </p:txBody>
      </p:sp>
      <p:sp>
        <p:nvSpPr>
          <p:cNvPr id="7" name="Content Placeholder 6"/>
          <p:cNvSpPr>
            <a:spLocks noGrp="1"/>
          </p:cNvSpPr>
          <p:nvPr>
            <p:ph idx="1"/>
          </p:nvPr>
        </p:nvSpPr>
        <p:spPr>
          <a:xfrm>
            <a:off x="707125" y="1713375"/>
            <a:ext cx="7886700" cy="2967535"/>
          </a:xfrm>
        </p:spPr>
        <p:txBody>
          <a:bodyPr vert="horz" lIns="91440" tIns="45720" rIns="91440" bIns="45720" rtlCol="0" anchor="b">
            <a:noAutofit/>
          </a:bodyPr>
          <a:lstStyle/>
          <a:p>
            <a:pPr marL="0" indent="0">
              <a:buNone/>
            </a:pPr>
            <a:r>
              <a:rPr lang="en-US" sz="2400" dirty="0">
                <a:hlinkClick r:id="rId2"/>
              </a:rPr>
              <a:t>Spinal Muscular Atrophy (SMA) </a:t>
            </a:r>
            <a:r>
              <a:rPr lang="en-US" sz="2400" dirty="0"/>
              <a:t>is a progressive muscular dystrophy caused by mutations in the Survival Motor Neuron (SMN1) gene. The SMN1 gene encodes for an essential protein called Survival Motor Neuron (SMN). The SMN protein is essential for motor neuron function. A deficiency of the SMN protein results in progressive muscle atrophy and weakness.</a:t>
            </a:r>
            <a:endParaRPr lang="en-US" sz="2400"/>
          </a:p>
        </p:txBody>
      </p:sp>
    </p:spTree>
    <p:extLst>
      <p:ext uri="{BB962C8B-B14F-4D97-AF65-F5344CB8AC3E}">
        <p14:creationId xmlns:p14="http://schemas.microsoft.com/office/powerpoint/2010/main" val="125574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554" y="176701"/>
            <a:ext cx="7886700" cy="2057045"/>
          </a:xfrm>
        </p:spPr>
        <p:txBody>
          <a:bodyPr>
            <a:normAutofit/>
          </a:bodyPr>
          <a:lstStyle/>
          <a:p>
            <a:r>
              <a:rPr lang="en-US" dirty="0">
                <a:ea typeface="Tahoma"/>
                <a:cs typeface="Calibri Light"/>
              </a:rPr>
              <a:t>Severity of SMA</a:t>
            </a:r>
            <a:endParaRPr lang="en-US" dirty="0">
              <a:cs typeface="Calibri Light"/>
            </a:endParaRPr>
          </a:p>
        </p:txBody>
      </p:sp>
      <p:sp>
        <p:nvSpPr>
          <p:cNvPr id="7" name="Content Placeholder 6"/>
          <p:cNvSpPr>
            <a:spLocks noGrp="1"/>
          </p:cNvSpPr>
          <p:nvPr>
            <p:ph idx="1"/>
          </p:nvPr>
        </p:nvSpPr>
        <p:spPr>
          <a:xfrm>
            <a:off x="643918" y="2687822"/>
            <a:ext cx="7886700" cy="2967535"/>
          </a:xfrm>
        </p:spPr>
        <p:txBody>
          <a:bodyPr vert="horz" lIns="91440" tIns="45720" rIns="91440" bIns="45720" rtlCol="0" anchor="b">
            <a:noAutofit/>
          </a:bodyPr>
          <a:lstStyle/>
          <a:p>
            <a:pPr>
              <a:buFont typeface="Arial"/>
              <a:buChar char="•"/>
            </a:pPr>
            <a:r>
              <a:rPr lang="en-US" sz="2400" dirty="0">
                <a:ea typeface="+mn-lt"/>
                <a:cs typeface="+mn-lt"/>
              </a:rPr>
              <a:t>There are five types: type 0, I, II, III and IV</a:t>
            </a:r>
          </a:p>
          <a:p>
            <a:pPr>
              <a:buFont typeface="Arial"/>
              <a:buChar char="•"/>
            </a:pPr>
            <a:r>
              <a:rPr lang="en-US" sz="2400" dirty="0">
                <a:ea typeface="+mn-lt"/>
                <a:cs typeface="+mn-lt"/>
              </a:rPr>
              <a:t>Type 0 being the most severe and lethal with symptoms appearing right at birth</a:t>
            </a:r>
          </a:p>
          <a:p>
            <a:pPr>
              <a:buFont typeface="Arial"/>
              <a:buChar char="•"/>
            </a:pPr>
            <a:r>
              <a:rPr lang="en-US" sz="2400" dirty="0">
                <a:ea typeface="+mn-lt"/>
                <a:cs typeface="+mn-lt"/>
              </a:rPr>
              <a:t>SMA type I is the most common form, accounting for 60% of cases</a:t>
            </a:r>
          </a:p>
          <a:p>
            <a:pPr>
              <a:buFont typeface="Arial"/>
              <a:buChar char="•"/>
            </a:pPr>
            <a:r>
              <a:rPr lang="en-US" sz="2400" dirty="0">
                <a:ea typeface="+mn-lt"/>
                <a:cs typeface="+mn-lt"/>
              </a:rPr>
              <a:t>Patients with SMA type I develop significant hypotonia of the limbs and truncal muscles by six months  of age with progression of the muscle weakness resulting in breathing problems, respiratory infections, difficulty feeding and eventually death by age two </a:t>
            </a:r>
            <a:endParaRPr lang="en-US" dirty="0"/>
          </a:p>
        </p:txBody>
      </p:sp>
    </p:spTree>
    <p:extLst>
      <p:ext uri="{BB962C8B-B14F-4D97-AF65-F5344CB8AC3E}">
        <p14:creationId xmlns:p14="http://schemas.microsoft.com/office/powerpoint/2010/main" val="305325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6366" y="552906"/>
            <a:ext cx="7847126" cy="1674904"/>
          </a:xfrm>
        </p:spPr>
        <p:txBody>
          <a:bodyPr anchor="ctr">
            <a:normAutofit/>
          </a:bodyPr>
          <a:lstStyle/>
          <a:p>
            <a:r>
              <a:rPr lang="en-US" dirty="0"/>
              <a:t>The Role of the SMN2 Gene</a:t>
            </a:r>
          </a:p>
        </p:txBody>
      </p:sp>
      <p:pic>
        <p:nvPicPr>
          <p:cNvPr id="18"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27333" t="41344" r="28499" b="30609"/>
          <a:stretch/>
        </p:blipFill>
        <p:spPr>
          <a:xfrm>
            <a:off x="626374" y="2061084"/>
            <a:ext cx="7963733" cy="3853913"/>
          </a:xfrm>
          <a:prstGeom prst="rect">
            <a:avLst/>
          </a:prstGeom>
        </p:spPr>
      </p:pic>
    </p:spTree>
    <p:extLst>
      <p:ext uri="{BB962C8B-B14F-4D97-AF65-F5344CB8AC3E}">
        <p14:creationId xmlns:p14="http://schemas.microsoft.com/office/powerpoint/2010/main" val="66499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09">
            <a:extLst>
              <a:ext uri="{FF2B5EF4-FFF2-40B4-BE49-F238E27FC236}">
                <a16:creationId xmlns:a16="http://schemas.microsoft.com/office/drawing/2014/main" id="{1C4A7C96-9E71-4CE8-ADCD-504C0D52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2964" y="493553"/>
            <a:ext cx="6645240" cy="1306440"/>
          </a:xfrm>
        </p:spPr>
        <p:txBody>
          <a:bodyPr>
            <a:normAutofit/>
          </a:bodyPr>
          <a:lstStyle/>
          <a:p>
            <a:pPr algn="ctr"/>
            <a:r>
              <a:rPr lang="en-US"/>
              <a:t>The Role of the SMN2 Gene</a:t>
            </a:r>
          </a:p>
        </p:txBody>
      </p:sp>
      <p:sp>
        <p:nvSpPr>
          <p:cNvPr id="16" name="Content Placeholder 15"/>
          <p:cNvSpPr>
            <a:spLocks noGrp="1"/>
          </p:cNvSpPr>
          <p:nvPr>
            <p:ph idx="1"/>
          </p:nvPr>
        </p:nvSpPr>
        <p:spPr>
          <a:xfrm>
            <a:off x="897461" y="1717710"/>
            <a:ext cx="7689180" cy="4685353"/>
          </a:xfrm>
        </p:spPr>
        <p:txBody>
          <a:bodyPr vert="horz" lIns="91440" tIns="45720" rIns="91440" bIns="45720" rtlCol="0" anchor="t">
            <a:normAutofit fontScale="92500"/>
          </a:bodyPr>
          <a:lstStyle/>
          <a:p>
            <a:pPr marL="285750" indent="-285750"/>
            <a:r>
              <a:rPr lang="en-US" sz="2400" dirty="0">
                <a:ea typeface="+mn-lt"/>
                <a:cs typeface="+mn-lt"/>
              </a:rPr>
              <a:t>The onset and severity of symptoms relies on the function of SMN2</a:t>
            </a:r>
          </a:p>
          <a:p>
            <a:pPr marL="285750" indent="-285750"/>
            <a:r>
              <a:rPr lang="en-US" sz="2400" dirty="0">
                <a:ea typeface="+mn-lt"/>
                <a:cs typeface="+mn-lt"/>
              </a:rPr>
              <a:t>SMN2 is considered a back-up gene to SMN1</a:t>
            </a:r>
            <a:endParaRPr lang="en-US" sz="2400" dirty="0">
              <a:cs typeface="Calibri"/>
            </a:endParaRPr>
          </a:p>
          <a:p>
            <a:pPr marL="285750" indent="-285750"/>
            <a:r>
              <a:rPr lang="en-US" sz="2400" dirty="0">
                <a:ea typeface="+mn-lt"/>
                <a:cs typeface="+mn-lt"/>
              </a:rPr>
              <a:t>SMA patients are missing their SMN1 gene and thus rely solely on their SMN2 genes to produce their only functioning SMN protein</a:t>
            </a:r>
            <a:endParaRPr lang="en-US" sz="2400" dirty="0">
              <a:cs typeface="Calibri"/>
            </a:endParaRPr>
          </a:p>
          <a:p>
            <a:pPr marL="285750" indent="-285750"/>
            <a:r>
              <a:rPr lang="en-US" sz="2400" dirty="0">
                <a:ea typeface="+mn-lt"/>
                <a:cs typeface="+mn-lt"/>
              </a:rPr>
              <a:t>The number of SMN2 genes can vary from person to person</a:t>
            </a:r>
          </a:p>
          <a:p>
            <a:pPr marL="285750" indent="-285750"/>
            <a:r>
              <a:rPr lang="en-US" sz="2400" dirty="0">
                <a:ea typeface="+mn-lt"/>
                <a:cs typeface="+mn-lt"/>
              </a:rPr>
              <a:t>Typically, if an SMA patient has only a few copies of SMN2, they will make little functioning SMN protein and show early and severe symptoms of SMA</a:t>
            </a:r>
          </a:p>
          <a:p>
            <a:pPr marL="285750" indent="-285750"/>
            <a:r>
              <a:rPr lang="en-US" sz="2400" dirty="0">
                <a:ea typeface="+mn-lt"/>
                <a:cs typeface="+mn-lt"/>
              </a:rPr>
              <a:t>When an SMA patient has more copies of SMN2, they will make more SMN protein typically resulting in later onset and less severe symptoms of SMA</a:t>
            </a:r>
            <a:endParaRPr lang="en-US" sz="2400" dirty="0"/>
          </a:p>
          <a:p>
            <a:pPr marL="285750" indent="-285750"/>
            <a:endParaRPr lang="en-US" sz="1700"/>
          </a:p>
          <a:p>
            <a:endParaRPr lang="en-US" sz="1700"/>
          </a:p>
        </p:txBody>
      </p:sp>
    </p:spTree>
    <p:extLst>
      <p:ext uri="{BB962C8B-B14F-4D97-AF65-F5344CB8AC3E}">
        <p14:creationId xmlns:p14="http://schemas.microsoft.com/office/powerpoint/2010/main" val="3575712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A64AF6FC1A4A4582A14515A4F5D799" ma:contentTypeVersion="12" ma:contentTypeDescription="Create a new document." ma:contentTypeScope="" ma:versionID="b5c3f2c256fae172995f1bf2105d88d6">
  <xsd:schema xmlns:xsd="http://www.w3.org/2001/XMLSchema" xmlns:xs="http://www.w3.org/2001/XMLSchema" xmlns:p="http://schemas.microsoft.com/office/2006/metadata/properties" xmlns:ns2="ba489553-d86c-4bb4-a68f-68d5d865df3d" xmlns:ns3="43bc681d-10c1-4639-980b-01c551dc9a33" targetNamespace="http://schemas.microsoft.com/office/2006/metadata/properties" ma:root="true" ma:fieldsID="7f9fbea263b0f4b161641d9744f69be9" ns2:_="" ns3:_="">
    <xsd:import namespace="ba489553-d86c-4bb4-a68f-68d5d865df3d"/>
    <xsd:import namespace="43bc681d-10c1-4639-980b-01c551dc9a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89553-d86c-4bb4-a68f-68d5d865d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c681d-10c1-4639-980b-01c551dc9a3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C0F30-4966-4792-B4A4-CE589312AD06}">
  <ds:schemaRefs>
    <ds:schemaRef ds:uri="http://schemas.openxmlformats.org/package/2006/metadata/core-properties"/>
    <ds:schemaRef ds:uri="ba489553-d86c-4bb4-a68f-68d5d865df3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3bc681d-10c1-4639-980b-01c551dc9a33"/>
    <ds:schemaRef ds:uri="http://www.w3.org/XML/1998/namespace"/>
    <ds:schemaRef ds:uri="http://purl.org/dc/terms/"/>
  </ds:schemaRefs>
</ds:datastoreItem>
</file>

<file path=customXml/itemProps2.xml><?xml version="1.0" encoding="utf-8"?>
<ds:datastoreItem xmlns:ds="http://schemas.openxmlformats.org/officeDocument/2006/customXml" ds:itemID="{B75716E6-9947-40F6-8C83-BC6647E6BE27}">
  <ds:schemaRefs>
    <ds:schemaRef ds:uri="http://schemas.microsoft.com/sharepoint/v3/contenttype/forms"/>
  </ds:schemaRefs>
</ds:datastoreItem>
</file>

<file path=customXml/itemProps3.xml><?xml version="1.0" encoding="utf-8"?>
<ds:datastoreItem xmlns:ds="http://schemas.openxmlformats.org/officeDocument/2006/customXml" ds:itemID="{5611701F-77BD-42A1-B610-07E07DEBF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89553-d86c-4bb4-a68f-68d5d865df3d"/>
    <ds:schemaRef ds:uri="43bc681d-10c1-4639-980b-01c551dc9a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46363</TotalTime>
  <Words>2568</Words>
  <Application>Microsoft Office PowerPoint</Application>
  <PresentationFormat>On-screen Show (4:3)</PresentationFormat>
  <Paragraphs>214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Spinal Muscular Atrophy New Disorder Resources and Tools</vt:lpstr>
      <vt:lpstr>  This publication is supported by the Health Resources and Services Administration (HRSA) of the US Department of Health and Human Services (HHS) as part of an award totaling $1,500,000 with 0% financed with non-governmental sources. The contents are those of the author(s) and do not necessarily represent the official views of, nor an endorsement, by HRSA, HHS or the US Government. For more information, please visit HRSA.gov.</vt:lpstr>
      <vt:lpstr>Insert State Information </vt:lpstr>
      <vt:lpstr>What is Newborn Screening?</vt:lpstr>
      <vt:lpstr>Spinal Muscular Atrophy</vt:lpstr>
      <vt:lpstr>What is SMA?</vt:lpstr>
      <vt:lpstr>Severity of SMA</vt:lpstr>
      <vt:lpstr>The Role of the SMN2 Gene</vt:lpstr>
      <vt:lpstr>The Role of the SMN2 Gene</vt:lpstr>
      <vt:lpstr>SMA is an Autosomal Recessive Disease</vt:lpstr>
      <vt:lpstr>Treatment of SMA</vt:lpstr>
      <vt:lpstr>Newborn Screening</vt:lpstr>
      <vt:lpstr>The Newborn Screening Process</vt:lpstr>
      <vt:lpstr>Screening vs. Diagnostic Tests </vt:lpstr>
      <vt:lpstr>Phases of the NBS Blood Spot Process</vt:lpstr>
      <vt:lpstr>Insert State Specific Algorithm </vt:lpstr>
      <vt:lpstr>Types of SMA Screening Results </vt:lpstr>
      <vt:lpstr>Screening Performance Metrics </vt:lpstr>
      <vt:lpstr>Stakeholders</vt:lpstr>
      <vt:lpstr>NBS Cost Considerations</vt:lpstr>
      <vt:lpstr>Timeline Hurdles</vt:lpstr>
      <vt:lpstr>Getting Ready to Screen for a New Disorder</vt:lpstr>
      <vt:lpstr>How Disorders Are Added to the RUSP</vt:lpstr>
      <vt:lpstr>Approval to Screen </vt:lpstr>
      <vt:lpstr>Laboratory Readiness to Screen for SMA</vt:lpstr>
      <vt:lpstr>Laboratory Readiness to Screen for SMA</vt:lpstr>
      <vt:lpstr>Laboratory Readiness to Screen for SMA</vt:lpstr>
      <vt:lpstr>Laboratory Readiness to Screen for SMA</vt:lpstr>
      <vt:lpstr>Laboratory Readiness to Screen for SMA</vt:lpstr>
      <vt:lpstr>Follow-up Readiness </vt:lpstr>
      <vt:lpstr>PowerPoint Presentation</vt:lpstr>
      <vt:lpstr>Information Technology (IT) Readiness</vt:lpstr>
      <vt:lpstr>Establishing Relationships with Specialists </vt:lpstr>
      <vt:lpstr>Educational Tools for SMA</vt:lpstr>
      <vt:lpstr>SMA Performance Metrics &amp; Continuous Quality Improvement </vt:lpstr>
      <vt:lpstr>Pilots Studies vs. Full Statewide Implementation </vt:lpstr>
      <vt:lpstr>Conclusion </vt:lpstr>
      <vt:lpstr>Contact Information </vt:lpstr>
    </vt:vector>
  </TitlesOfParts>
  <Company>Association of Public Health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Muscular Atrophy New Disorder Resources and Tools</dc:title>
  <dc:creator>Hale, Kshea | APHL</dc:creator>
  <cp:lastModifiedBy>Hale, Kshea | APHL</cp:lastModifiedBy>
  <cp:revision>710</cp:revision>
  <dcterms:created xsi:type="dcterms:W3CDTF">2021-10-27T20:38:59Z</dcterms:created>
  <dcterms:modified xsi:type="dcterms:W3CDTF">2022-03-03T19:18:29Z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0x0101009CA64AF6FC1A4A4582A14515A4F5D799</vt:lpwstr>
  </property>
</Properties>
</file>