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3" r:id="rId4"/>
    <p:sldMasterId id="2147483747" r:id="rId5"/>
    <p:sldMasterId id="2147483742" r:id="rId6"/>
    <p:sldMasterId id="2147483648" r:id="rId7"/>
    <p:sldMasterId id="2147483713" r:id="rId8"/>
  </p:sldMasterIdLst>
  <p:notesMasterIdLst>
    <p:notesMasterId r:id="rId56"/>
  </p:notesMasterIdLst>
  <p:handoutMasterIdLst>
    <p:handoutMasterId r:id="rId57"/>
  </p:handoutMasterIdLst>
  <p:sldIdLst>
    <p:sldId id="1779" r:id="rId9"/>
    <p:sldId id="1784" r:id="rId10"/>
    <p:sldId id="1814" r:id="rId11"/>
    <p:sldId id="1763" r:id="rId12"/>
    <p:sldId id="1843" r:id="rId13"/>
    <p:sldId id="1844" r:id="rId14"/>
    <p:sldId id="1845" r:id="rId15"/>
    <p:sldId id="1846" r:id="rId16"/>
    <p:sldId id="1847" r:id="rId17"/>
    <p:sldId id="1848" r:id="rId18"/>
    <p:sldId id="1849" r:id="rId19"/>
    <p:sldId id="1850" r:id="rId20"/>
    <p:sldId id="1851" r:id="rId21"/>
    <p:sldId id="1852" r:id="rId22"/>
    <p:sldId id="1853" r:id="rId23"/>
    <p:sldId id="1854" r:id="rId24"/>
    <p:sldId id="1826" r:id="rId25"/>
    <p:sldId id="1815" r:id="rId26"/>
    <p:sldId id="1816" r:id="rId27"/>
    <p:sldId id="1817" r:id="rId28"/>
    <p:sldId id="1818" r:id="rId29"/>
    <p:sldId id="1819" r:id="rId30"/>
    <p:sldId id="1820" r:id="rId31"/>
    <p:sldId id="1821" r:id="rId32"/>
    <p:sldId id="1822" r:id="rId33"/>
    <p:sldId id="1823" r:id="rId34"/>
    <p:sldId id="1824" r:id="rId35"/>
    <p:sldId id="1825" r:id="rId36"/>
    <p:sldId id="1827" r:id="rId37"/>
    <p:sldId id="1837" r:id="rId38"/>
    <p:sldId id="1838" r:id="rId39"/>
    <p:sldId id="1839" r:id="rId40"/>
    <p:sldId id="1840" r:id="rId41"/>
    <p:sldId id="1841" r:id="rId42"/>
    <p:sldId id="1842" r:id="rId43"/>
    <p:sldId id="1828" r:id="rId44"/>
    <p:sldId id="1830" r:id="rId45"/>
    <p:sldId id="1831" r:id="rId46"/>
    <p:sldId id="1832" r:id="rId47"/>
    <p:sldId id="1833" r:id="rId48"/>
    <p:sldId id="1834" r:id="rId49"/>
    <p:sldId id="1835" r:id="rId50"/>
    <p:sldId id="1836" r:id="rId51"/>
    <p:sldId id="1829" r:id="rId52"/>
    <p:sldId id="1811" r:id="rId53"/>
    <p:sldId id="1812" r:id="rId54"/>
    <p:sldId id="1751"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3A5832-6885-D87A-AA9B-94D1F6B1AA79}" name="Albrecht, Kristy | APHL" initials="AA" userId="S::kristy.albrecht@aphl.org::1e0ed40a-3c96-4805-b7a7-d1dcf40e0208" providerId="AD"/>
  <p188:author id="{3C062942-145B-DF55-8A42-CF7B19ACBEDF}" name="Madeline Rooney | APHL" initials="MR" userId="Madeline Rooney | APHL" providerId="None"/>
  <p188:author id="{38FDC787-D200-9AD4-DACE-27BC9920F720}" name="Rooney, Madeline | APHL" initials="RA" userId="S::madeline.rooney@aphl.org::44439590-5e49-4cb1-8117-34e596d443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yer, Ben | APHL" initials="MB|A" lastIdx="1" clrIdx="0">
    <p:extLst>
      <p:ext uri="{19B8F6BF-5375-455C-9EA6-DF929625EA0E}">
        <p15:presenceInfo xmlns:p15="http://schemas.microsoft.com/office/powerpoint/2012/main" userId="S::Ben.Moyer@aphl.org::da4be8bd-7c48-4e94-9f92-0eddcb9385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421"/>
    <a:srgbClr val="00A0AF"/>
    <a:srgbClr val="863175"/>
    <a:srgbClr val="662D91"/>
    <a:srgbClr val="B42E34"/>
    <a:srgbClr val="843276"/>
    <a:srgbClr val="00B4AF"/>
    <a:srgbClr val="000000"/>
    <a:srgbClr val="0073A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05" autoAdjust="0"/>
    <p:restoredTop sz="79553" autoAdjust="0"/>
  </p:normalViewPr>
  <p:slideViewPr>
    <p:cSldViewPr snapToGrid="0">
      <p:cViewPr varScale="1">
        <p:scale>
          <a:sx n="45" d="100"/>
          <a:sy n="45" d="100"/>
        </p:scale>
        <p:origin x="1164"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7AEC48F-22AC-4DF1-B1B5-0DBA427F00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Symbol zastępczy daty 2">
            <a:extLst>
              <a:ext uri="{FF2B5EF4-FFF2-40B4-BE49-F238E27FC236}">
                <a16:creationId xmlns:a16="http://schemas.microsoft.com/office/drawing/2014/main" id="{9993295E-E1B9-4613-9328-41E73FF1B7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487248-395E-43C7-BF4F-D00C5F5B2E35}" type="datetimeFigureOut">
              <a:rPr lang="en-US" smtClean="0"/>
              <a:t>3/7/2024</a:t>
            </a:fld>
            <a:endParaRPr lang="en-US" dirty="0"/>
          </a:p>
        </p:txBody>
      </p:sp>
      <p:sp>
        <p:nvSpPr>
          <p:cNvPr id="4" name="Symbol zastępczy stopki 3">
            <a:extLst>
              <a:ext uri="{FF2B5EF4-FFF2-40B4-BE49-F238E27FC236}">
                <a16:creationId xmlns:a16="http://schemas.microsoft.com/office/drawing/2014/main" id="{A42EDE4B-24E7-455B-B8A7-35C7CA8E1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ymbol zastępczy numeru slajdu 4">
            <a:extLst>
              <a:ext uri="{FF2B5EF4-FFF2-40B4-BE49-F238E27FC236}">
                <a16:creationId xmlns:a16="http://schemas.microsoft.com/office/drawing/2014/main" id="{5FF5185E-BE4E-46DA-A503-97787759F4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2E6D48-02F9-4C17-AFA9-EED1DA876E6E}" type="slidenum">
              <a:rPr lang="en-US" smtClean="0"/>
              <a:t>‹#›</a:t>
            </a:fld>
            <a:endParaRPr lang="en-US" dirty="0"/>
          </a:p>
        </p:txBody>
      </p:sp>
    </p:spTree>
    <p:extLst>
      <p:ext uri="{BB962C8B-B14F-4D97-AF65-F5344CB8AC3E}">
        <p14:creationId xmlns:p14="http://schemas.microsoft.com/office/powerpoint/2010/main" val="2072558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AD6A-ED84-4F8E-A912-F7C11544A729}" type="datetimeFigureOut">
              <a:rPr lang="en-US" smtClean="0"/>
              <a:t>3/7/2024</a:t>
            </a:fld>
            <a:endParaRPr lang="en-US" dirty="0"/>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30964-BF55-46F8-B0CF-231697E08BCE}" type="slidenum">
              <a:rPr lang="en-US" smtClean="0"/>
              <a:t>‹#›</a:t>
            </a:fld>
            <a:endParaRPr lang="en-US" dirty="0"/>
          </a:p>
        </p:txBody>
      </p:sp>
    </p:spTree>
    <p:extLst>
      <p:ext uri="{BB962C8B-B14F-4D97-AF65-F5344CB8AC3E}">
        <p14:creationId xmlns:p14="http://schemas.microsoft.com/office/powerpoint/2010/main" val="305726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30964-BF55-46F8-B0CF-231697E08BCE}" type="slidenum">
              <a:rPr lang="en-US" smtClean="0"/>
              <a:t>1</a:t>
            </a:fld>
            <a:endParaRPr lang="en-US" dirty="0"/>
          </a:p>
        </p:txBody>
      </p:sp>
    </p:spTree>
    <p:extLst>
      <p:ext uri="{BB962C8B-B14F-4D97-AF65-F5344CB8AC3E}">
        <p14:creationId xmlns:p14="http://schemas.microsoft.com/office/powerpoint/2010/main" val="4146255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10128-E556-46D8-A727-35534E355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F2519-89F9-AA26-3CE1-1E8EE247E34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2BA9999-862E-2FEF-93B8-D3B2E16181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5D48A1-8389-6CA0-4CB0-4E9FE6C3907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70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74DFF-DDAB-724F-B952-67254EEF1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15418-2C55-4821-839A-2B3366BD2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3EB3E-FA9E-6BA6-C51B-8F14958FA7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466059-9D2B-F99F-E0B6-B63C4AC589C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217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Cherie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73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Cherie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73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certain areas, we actually have an overabundance of fellow and intern applicants.  We always can use more host laboratories and mentors. So I’d like you to think about something-- does your laboratory have a project that you haven’t been able to get to?  Perhaps it is something that a fellow or intern could do?  Besides that, is there someone on your laboratory staff that would make a great mentor?  Here are just some of the mentorship benefits. In addition, we have mentor fliers for you to take back to your lab, and we can arrange 1:1 informational calls with any of your staff who are interested in learning more.  Please reach out to anyone here who has participated, and Cherie can give you details about the implementation of the programs at your lab.  </a:t>
            </a:r>
          </a:p>
        </p:txBody>
      </p:sp>
      <p:sp>
        <p:nvSpPr>
          <p:cNvPr id="4" name="Slide Number Placeholder 3"/>
          <p:cNvSpPr>
            <a:spLocks noGrp="1"/>
          </p:cNvSpPr>
          <p:nvPr>
            <p:ph type="sldNum" sz="quarter" idx="5"/>
          </p:nvPr>
        </p:nvSpPr>
        <p:spPr/>
        <p:txBody>
          <a:bodyPr/>
          <a:lstStyle/>
          <a:p>
            <a:fld id="{6EC30964-BF55-46F8-B0CF-231697E08BCE}" type="slidenum">
              <a:rPr lang="en-US" smtClean="0"/>
              <a:t>14</a:t>
            </a:fld>
            <a:endParaRPr lang="en-US" dirty="0"/>
          </a:p>
        </p:txBody>
      </p:sp>
    </p:spTree>
    <p:extLst>
      <p:ext uri="{BB962C8B-B14F-4D97-AF65-F5344CB8AC3E}">
        <p14:creationId xmlns:p14="http://schemas.microsoft.com/office/powerpoint/2010/main" val="2456609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4756B-A577-44A9-9305-B3F26DADCF3C}" type="slidenum">
              <a:rPr lang="en-US" smtClean="0"/>
              <a:t>15</a:t>
            </a:fld>
            <a:endParaRPr lang="en-US" dirty="0"/>
          </a:p>
        </p:txBody>
      </p:sp>
    </p:spTree>
    <p:extLst>
      <p:ext uri="{BB962C8B-B14F-4D97-AF65-F5344CB8AC3E}">
        <p14:creationId xmlns:p14="http://schemas.microsoft.com/office/powerpoint/2010/main" val="7683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7F32C-E5E0-A611-7775-4E3FAA9CA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B447A-176F-D0BC-837B-61A160195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0C12A-4E73-EA25-95F1-C6A76F600C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45021F-B9D8-91AA-42D0-6B3314D8CA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03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AE38B-648C-0E3F-8590-670C48B6B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7DF9E-63D5-8750-1EFA-4956D4B66A6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B5DE180-DC52-F435-5403-B232AB9DF75C}"/>
              </a:ext>
            </a:extLst>
          </p:cNvPr>
          <p:cNvSpPr>
            <a:spLocks noGrp="1"/>
          </p:cNvSpPr>
          <p:nvPr>
            <p:ph type="body" idx="1"/>
          </p:nvPr>
        </p:nvSpPr>
        <p:spPr/>
        <p:txBody>
          <a:bodyPr/>
          <a:lstStyle/>
          <a:p>
            <a:r>
              <a:rPr lang="en-US" dirty="0"/>
              <a:t>Revisit Design</a:t>
            </a:r>
          </a:p>
        </p:txBody>
      </p:sp>
      <p:sp>
        <p:nvSpPr>
          <p:cNvPr id="4" name="Slide Number Placeholder 3">
            <a:extLst>
              <a:ext uri="{FF2B5EF4-FFF2-40B4-BE49-F238E27FC236}">
                <a16:creationId xmlns:a16="http://schemas.microsoft.com/office/drawing/2014/main" id="{134C5DDD-5B82-AC22-76F7-71C28FD9D30F}"/>
              </a:ext>
            </a:extLst>
          </p:cNvPr>
          <p:cNvSpPr>
            <a:spLocks noGrp="1"/>
          </p:cNvSpPr>
          <p:nvPr>
            <p:ph type="sldNum" sz="quarter" idx="10"/>
          </p:nvPr>
        </p:nvSpPr>
        <p:spPr/>
        <p:txBody>
          <a:bodyPr/>
          <a:lstStyle/>
          <a:p>
            <a:fld id="{6EC30964-BF55-46F8-B0CF-231697E08BCE}" type="slidenum">
              <a:rPr lang="en-US" smtClean="0"/>
              <a:t>17</a:t>
            </a:fld>
            <a:endParaRPr lang="en-US" dirty="0"/>
          </a:p>
        </p:txBody>
      </p:sp>
    </p:spTree>
    <p:extLst>
      <p:ext uri="{BB962C8B-B14F-4D97-AF65-F5344CB8AC3E}">
        <p14:creationId xmlns:p14="http://schemas.microsoft.com/office/powerpoint/2010/main" val="396856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18" indent="-234918">
              <a:lnSpc>
                <a:spcPct val="110000"/>
              </a:lnSpc>
              <a:spcBef>
                <a:spcPts val="1031"/>
              </a:spcBef>
              <a:spcAft>
                <a:spcPts val="618"/>
              </a:spcAft>
              <a:buFont typeface="Arial"/>
              <a:buChar char="•"/>
            </a:pPr>
            <a:r>
              <a:rPr lang="en-US">
                <a:cs typeface="Calibri"/>
              </a:rPr>
              <a:t>Rob</a:t>
            </a:r>
          </a:p>
        </p:txBody>
      </p:sp>
      <p:sp>
        <p:nvSpPr>
          <p:cNvPr id="4" name="Slide Number Placeholder 3"/>
          <p:cNvSpPr>
            <a:spLocks noGrp="1"/>
          </p:cNvSpPr>
          <p:nvPr>
            <p:ph type="sldNum" sz="quarter" idx="5"/>
          </p:nvPr>
        </p:nvSpPr>
        <p:spPr/>
        <p:txBody>
          <a:bodyPr/>
          <a:lstStyle/>
          <a:p>
            <a:fld id="{6EC30964-BF55-46F8-B0CF-231697E08BCE}" type="slidenum">
              <a:rPr lang="en-US" smtClean="0"/>
              <a:t>19</a:t>
            </a:fld>
            <a:endParaRPr lang="en-US"/>
          </a:p>
        </p:txBody>
      </p:sp>
    </p:spTree>
    <p:extLst>
      <p:ext uri="{BB962C8B-B14F-4D97-AF65-F5344CB8AC3E}">
        <p14:creationId xmlns:p14="http://schemas.microsoft.com/office/powerpoint/2010/main" val="2084189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18" indent="-234918">
              <a:lnSpc>
                <a:spcPct val="110000"/>
              </a:lnSpc>
              <a:spcBef>
                <a:spcPts val="1031"/>
              </a:spcBef>
              <a:spcAft>
                <a:spcPts val="618"/>
              </a:spcAft>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6EC30964-BF55-46F8-B0CF-231697E08BCE}" type="slidenum">
              <a:rPr lang="en-US" smtClean="0"/>
              <a:t>20</a:t>
            </a:fld>
            <a:endParaRPr lang="en-US"/>
          </a:p>
        </p:txBody>
      </p:sp>
    </p:spTree>
    <p:extLst>
      <p:ext uri="{BB962C8B-B14F-4D97-AF65-F5344CB8AC3E}">
        <p14:creationId xmlns:p14="http://schemas.microsoft.com/office/powerpoint/2010/main" val="418413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C30964-BF55-46F8-B0CF-231697E08BCE}" type="slidenum">
              <a:rPr lang="en-US" smtClean="0"/>
              <a:t>2</a:t>
            </a:fld>
            <a:endParaRPr lang="en-US" dirty="0"/>
          </a:p>
        </p:txBody>
      </p:sp>
    </p:spTree>
    <p:extLst>
      <p:ext uri="{BB962C8B-B14F-4D97-AF65-F5344CB8AC3E}">
        <p14:creationId xmlns:p14="http://schemas.microsoft.com/office/powerpoint/2010/main" val="1836576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sort by multiple criteria (degree, degree area, interest) at one time </a:t>
            </a:r>
            <a:endParaRPr lang="en-US"/>
          </a:p>
        </p:txBody>
      </p:sp>
      <p:sp>
        <p:nvSpPr>
          <p:cNvPr id="4" name="Slide Number Placeholder 3"/>
          <p:cNvSpPr>
            <a:spLocks noGrp="1"/>
          </p:cNvSpPr>
          <p:nvPr>
            <p:ph type="sldNum" sz="quarter" idx="5"/>
          </p:nvPr>
        </p:nvSpPr>
        <p:spPr/>
        <p:txBody>
          <a:bodyPr/>
          <a:lstStyle/>
          <a:p>
            <a:fld id="{6EC30964-BF55-46F8-B0CF-231697E08BCE}" type="slidenum">
              <a:rPr lang="en-US" smtClean="0"/>
              <a:t>21</a:t>
            </a:fld>
            <a:endParaRPr lang="en-US"/>
          </a:p>
        </p:txBody>
      </p:sp>
    </p:spTree>
    <p:extLst>
      <p:ext uri="{BB962C8B-B14F-4D97-AF65-F5344CB8AC3E}">
        <p14:creationId xmlns:p14="http://schemas.microsoft.com/office/powerpoint/2010/main" val="1522428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18" indent="-234918">
              <a:lnSpc>
                <a:spcPct val="110000"/>
              </a:lnSpc>
              <a:spcBef>
                <a:spcPts val="1031"/>
              </a:spcBef>
              <a:spcAft>
                <a:spcPts val="618"/>
              </a:spcAft>
              <a:buFont typeface="Arial"/>
              <a:buChar char="•"/>
            </a:pPr>
            <a:r>
              <a:rPr lang="en-US">
                <a:cs typeface="Calibri"/>
              </a:rPr>
              <a:t>Rob</a:t>
            </a:r>
          </a:p>
        </p:txBody>
      </p:sp>
      <p:sp>
        <p:nvSpPr>
          <p:cNvPr id="4" name="Slide Number Placeholder 3"/>
          <p:cNvSpPr>
            <a:spLocks noGrp="1"/>
          </p:cNvSpPr>
          <p:nvPr>
            <p:ph type="sldNum" sz="quarter" idx="5"/>
          </p:nvPr>
        </p:nvSpPr>
        <p:spPr/>
        <p:txBody>
          <a:bodyPr/>
          <a:lstStyle/>
          <a:p>
            <a:fld id="{6EC30964-BF55-46F8-B0CF-231697E08BCE}" type="slidenum">
              <a:rPr lang="en-US" smtClean="0"/>
              <a:t>27</a:t>
            </a:fld>
            <a:endParaRPr lang="en-US"/>
          </a:p>
        </p:txBody>
      </p:sp>
    </p:spTree>
    <p:extLst>
      <p:ext uri="{BB962C8B-B14F-4D97-AF65-F5344CB8AC3E}">
        <p14:creationId xmlns:p14="http://schemas.microsoft.com/office/powerpoint/2010/main" val="453275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2E031-916F-82E1-0A4A-1FC4EBCB6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D1F28-66E7-6B06-60BC-5C14ECCFF40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7B318F0-EB62-DB95-EFD7-35DEEE80C9F7}"/>
              </a:ext>
            </a:extLst>
          </p:cNvPr>
          <p:cNvSpPr>
            <a:spLocks noGrp="1"/>
          </p:cNvSpPr>
          <p:nvPr>
            <p:ph type="body" idx="1"/>
          </p:nvPr>
        </p:nvSpPr>
        <p:spPr/>
        <p:txBody>
          <a:bodyPr/>
          <a:lstStyle/>
          <a:p>
            <a:r>
              <a:rPr lang="en-US" dirty="0"/>
              <a:t>Revisit Design</a:t>
            </a:r>
          </a:p>
        </p:txBody>
      </p:sp>
      <p:sp>
        <p:nvSpPr>
          <p:cNvPr id="4" name="Slide Number Placeholder 3">
            <a:extLst>
              <a:ext uri="{FF2B5EF4-FFF2-40B4-BE49-F238E27FC236}">
                <a16:creationId xmlns:a16="http://schemas.microsoft.com/office/drawing/2014/main" id="{BF0D732F-A0E2-08C8-619A-1F1C341DC11C}"/>
              </a:ext>
            </a:extLst>
          </p:cNvPr>
          <p:cNvSpPr>
            <a:spLocks noGrp="1"/>
          </p:cNvSpPr>
          <p:nvPr>
            <p:ph type="sldNum" sz="quarter" idx="10"/>
          </p:nvPr>
        </p:nvSpPr>
        <p:spPr/>
        <p:txBody>
          <a:bodyPr/>
          <a:lstStyle/>
          <a:p>
            <a:fld id="{6EC30964-BF55-46F8-B0CF-231697E08BCE}" type="slidenum">
              <a:rPr lang="en-US" smtClean="0"/>
              <a:t>29</a:t>
            </a:fld>
            <a:endParaRPr lang="en-US" dirty="0"/>
          </a:p>
        </p:txBody>
      </p:sp>
    </p:spTree>
    <p:extLst>
      <p:ext uri="{BB962C8B-B14F-4D97-AF65-F5344CB8AC3E}">
        <p14:creationId xmlns:p14="http://schemas.microsoft.com/office/powerpoint/2010/main" val="3830620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25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576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835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3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53AB-64FE-8FBE-405A-5411AF30D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A013F-E012-36F5-94EC-90FD13B244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E4A6C40-6FCB-4679-B34B-91ABB19F3965}"/>
              </a:ext>
            </a:extLst>
          </p:cNvPr>
          <p:cNvSpPr>
            <a:spLocks noGrp="1"/>
          </p:cNvSpPr>
          <p:nvPr>
            <p:ph type="body" idx="1"/>
          </p:nvPr>
        </p:nvSpPr>
        <p:spPr/>
        <p:txBody>
          <a:bodyPr/>
          <a:lstStyle/>
          <a:p>
            <a:r>
              <a:rPr lang="en-US" dirty="0"/>
              <a:t>Revisit Design</a:t>
            </a:r>
          </a:p>
        </p:txBody>
      </p:sp>
      <p:sp>
        <p:nvSpPr>
          <p:cNvPr id="4" name="Slide Number Placeholder 3">
            <a:extLst>
              <a:ext uri="{FF2B5EF4-FFF2-40B4-BE49-F238E27FC236}">
                <a16:creationId xmlns:a16="http://schemas.microsoft.com/office/drawing/2014/main" id="{38313CB6-7F4D-45AE-3148-29C54B804C36}"/>
              </a:ext>
            </a:extLst>
          </p:cNvPr>
          <p:cNvSpPr>
            <a:spLocks noGrp="1"/>
          </p:cNvSpPr>
          <p:nvPr>
            <p:ph type="sldNum" sz="quarter" idx="10"/>
          </p:nvPr>
        </p:nvSpPr>
        <p:spPr/>
        <p:txBody>
          <a:bodyPr/>
          <a:lstStyle/>
          <a:p>
            <a:fld id="{6EC30964-BF55-46F8-B0CF-231697E08BCE}" type="slidenum">
              <a:rPr lang="en-US" smtClean="0"/>
              <a:t>36</a:t>
            </a:fld>
            <a:endParaRPr lang="en-US" dirty="0"/>
          </a:p>
        </p:txBody>
      </p:sp>
    </p:spTree>
    <p:extLst>
      <p:ext uri="{BB962C8B-B14F-4D97-AF65-F5344CB8AC3E}">
        <p14:creationId xmlns:p14="http://schemas.microsoft.com/office/powerpoint/2010/main" val="1734678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6C1DF-608E-ED32-69B1-8EF983BDA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50AAE-EE2B-3C85-A399-8C55C51743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7FDB9A6-99AF-3FF7-4F09-96C3EE644930}"/>
              </a:ext>
            </a:extLst>
          </p:cNvPr>
          <p:cNvSpPr>
            <a:spLocks noGrp="1"/>
          </p:cNvSpPr>
          <p:nvPr>
            <p:ph type="body" idx="1"/>
          </p:nvPr>
        </p:nvSpPr>
        <p:spPr/>
        <p:txBody>
          <a:bodyPr/>
          <a:lstStyle/>
          <a:p>
            <a:r>
              <a:rPr lang="en-US" dirty="0"/>
              <a:t>Revisit Design</a:t>
            </a:r>
          </a:p>
        </p:txBody>
      </p:sp>
      <p:sp>
        <p:nvSpPr>
          <p:cNvPr id="4" name="Slide Number Placeholder 3">
            <a:extLst>
              <a:ext uri="{FF2B5EF4-FFF2-40B4-BE49-F238E27FC236}">
                <a16:creationId xmlns:a16="http://schemas.microsoft.com/office/drawing/2014/main" id="{98FBB117-8C8C-9D2B-5F24-4A090327A3BA}"/>
              </a:ext>
            </a:extLst>
          </p:cNvPr>
          <p:cNvSpPr>
            <a:spLocks noGrp="1"/>
          </p:cNvSpPr>
          <p:nvPr>
            <p:ph type="sldNum" sz="quarter" idx="10"/>
          </p:nvPr>
        </p:nvSpPr>
        <p:spPr/>
        <p:txBody>
          <a:bodyPr/>
          <a:lstStyle/>
          <a:p>
            <a:fld id="{6EC30964-BF55-46F8-B0CF-231697E08BCE}" type="slidenum">
              <a:rPr lang="en-US" smtClean="0"/>
              <a:t>44</a:t>
            </a:fld>
            <a:endParaRPr lang="en-US" dirty="0"/>
          </a:p>
        </p:txBody>
      </p:sp>
    </p:spTree>
    <p:extLst>
      <p:ext uri="{BB962C8B-B14F-4D97-AF65-F5344CB8AC3E}">
        <p14:creationId xmlns:p14="http://schemas.microsoft.com/office/powerpoint/2010/main" val="221461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25461-0DD3-F8C5-A4D7-26E7DEA4C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CCBE9-52CC-81CA-A088-DFEA02695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D4A27-4CA2-972D-B58C-A12DE4C681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A45641-1B88-EE8F-D00B-576EAF1E643B}"/>
              </a:ext>
            </a:extLst>
          </p:cNvPr>
          <p:cNvSpPr>
            <a:spLocks noGrp="1"/>
          </p:cNvSpPr>
          <p:nvPr>
            <p:ph type="sldNum" sz="quarter" idx="10"/>
          </p:nvPr>
        </p:nvSpPr>
        <p:spPr/>
        <p:txBody>
          <a:bodyPr/>
          <a:lstStyle/>
          <a:p>
            <a:fld id="{6EC30964-BF55-46F8-B0CF-231697E08BCE}" type="slidenum">
              <a:rPr lang="en-US" smtClean="0"/>
              <a:t>45</a:t>
            </a:fld>
            <a:endParaRPr lang="en-US" dirty="0"/>
          </a:p>
        </p:txBody>
      </p:sp>
    </p:spTree>
    <p:extLst>
      <p:ext uri="{BB962C8B-B14F-4D97-AF65-F5344CB8AC3E}">
        <p14:creationId xmlns:p14="http://schemas.microsoft.com/office/powerpoint/2010/main" val="29586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0F7C7-A626-5EAF-1159-93114825D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05A93-657F-9131-531D-927DF3EC7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1F5BD-3BEE-E33B-F643-4279CEC427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18644B-6D19-80E1-D95D-C41B2CE6DE5C}"/>
              </a:ext>
            </a:extLst>
          </p:cNvPr>
          <p:cNvSpPr>
            <a:spLocks noGrp="1"/>
          </p:cNvSpPr>
          <p:nvPr>
            <p:ph type="sldNum" sz="quarter" idx="10"/>
          </p:nvPr>
        </p:nvSpPr>
        <p:spPr/>
        <p:txBody>
          <a:bodyPr/>
          <a:lstStyle/>
          <a:p>
            <a:fld id="{6EC30964-BF55-46F8-B0CF-231697E08BCE}" type="slidenum">
              <a:rPr lang="en-US" smtClean="0"/>
              <a:t>3</a:t>
            </a:fld>
            <a:endParaRPr lang="en-US" dirty="0"/>
          </a:p>
        </p:txBody>
      </p:sp>
    </p:spTree>
    <p:extLst>
      <p:ext uri="{BB962C8B-B14F-4D97-AF65-F5344CB8AC3E}">
        <p14:creationId xmlns:p14="http://schemas.microsoft.com/office/powerpoint/2010/main" val="39048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1D0B-3907-9643-EB24-6B4487174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0B7BB-9162-5756-C1FF-48034AE58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2B871-0045-7BB8-F226-9B034FB6C8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B5561A-CEFB-B14C-6D60-E2FBDAAB66AD}"/>
              </a:ext>
            </a:extLst>
          </p:cNvPr>
          <p:cNvSpPr>
            <a:spLocks noGrp="1"/>
          </p:cNvSpPr>
          <p:nvPr>
            <p:ph type="sldNum" sz="quarter" idx="10"/>
          </p:nvPr>
        </p:nvSpPr>
        <p:spPr/>
        <p:txBody>
          <a:bodyPr/>
          <a:lstStyle/>
          <a:p>
            <a:fld id="{6EC30964-BF55-46F8-B0CF-231697E08BCE}" type="slidenum">
              <a:rPr lang="en-US" smtClean="0"/>
              <a:t>46</a:t>
            </a:fld>
            <a:endParaRPr lang="en-US" dirty="0"/>
          </a:p>
        </p:txBody>
      </p:sp>
    </p:spTree>
    <p:extLst>
      <p:ext uri="{BB962C8B-B14F-4D97-AF65-F5344CB8AC3E}">
        <p14:creationId xmlns:p14="http://schemas.microsoft.com/office/powerpoint/2010/main" val="3820961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 photo/options</a:t>
            </a:r>
          </a:p>
        </p:txBody>
      </p:sp>
      <p:sp>
        <p:nvSpPr>
          <p:cNvPr id="4" name="Slide Number Placeholder 3"/>
          <p:cNvSpPr>
            <a:spLocks noGrp="1"/>
          </p:cNvSpPr>
          <p:nvPr>
            <p:ph type="sldNum" sz="quarter" idx="10"/>
          </p:nvPr>
        </p:nvSpPr>
        <p:spPr/>
        <p:txBody>
          <a:bodyPr/>
          <a:lstStyle/>
          <a:p>
            <a:fld id="{6EC30964-BF55-46F8-B0CF-231697E08BCE}" type="slidenum">
              <a:rPr lang="en-US" smtClean="0"/>
              <a:t>47</a:t>
            </a:fld>
            <a:endParaRPr lang="en-US" dirty="0"/>
          </a:p>
        </p:txBody>
      </p:sp>
    </p:spTree>
    <p:extLst>
      <p:ext uri="{BB962C8B-B14F-4D97-AF65-F5344CB8AC3E}">
        <p14:creationId xmlns:p14="http://schemas.microsoft.com/office/powerpoint/2010/main" val="111221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Revisit Design</a:t>
            </a:r>
          </a:p>
        </p:txBody>
      </p:sp>
      <p:sp>
        <p:nvSpPr>
          <p:cNvPr id="4" name="Slide Number Placeholder 3"/>
          <p:cNvSpPr>
            <a:spLocks noGrp="1"/>
          </p:cNvSpPr>
          <p:nvPr>
            <p:ph type="sldNum" sz="quarter" idx="10"/>
          </p:nvPr>
        </p:nvSpPr>
        <p:spPr/>
        <p:txBody>
          <a:bodyPr/>
          <a:lstStyle/>
          <a:p>
            <a:fld id="{6EC30964-BF55-46F8-B0CF-231697E08BCE}" type="slidenum">
              <a:rPr lang="en-US" smtClean="0"/>
              <a:t>4</a:t>
            </a:fld>
            <a:endParaRPr lang="en-US" dirty="0"/>
          </a:p>
        </p:txBody>
      </p:sp>
    </p:spTree>
    <p:extLst>
      <p:ext uri="{BB962C8B-B14F-4D97-AF65-F5344CB8AC3E}">
        <p14:creationId xmlns:p14="http://schemas.microsoft.com/office/powerpoint/2010/main" val="402749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Revisit Design</a:t>
            </a:r>
          </a:p>
        </p:txBody>
      </p:sp>
      <p:sp>
        <p:nvSpPr>
          <p:cNvPr id="4" name="Slide Number Placeholder 3"/>
          <p:cNvSpPr>
            <a:spLocks noGrp="1"/>
          </p:cNvSpPr>
          <p:nvPr>
            <p:ph type="sldNum" sz="quarter" idx="10"/>
          </p:nvPr>
        </p:nvSpPr>
        <p:spPr/>
        <p:txBody>
          <a:bodyPr/>
          <a:lstStyle/>
          <a:p>
            <a:fld id="{6EC30964-BF55-46F8-B0CF-231697E08BCE}" type="slidenum">
              <a:rPr lang="en-US" smtClean="0"/>
              <a:t>5</a:t>
            </a:fld>
            <a:endParaRPr lang="en-US" dirty="0"/>
          </a:p>
        </p:txBody>
      </p:sp>
    </p:spTree>
    <p:extLst>
      <p:ext uri="{BB962C8B-B14F-4D97-AF65-F5344CB8AC3E}">
        <p14:creationId xmlns:p14="http://schemas.microsoft.com/office/powerpoint/2010/main" val="412103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50000"/>
              </a:lnSpc>
              <a:spcAft>
                <a:spcPts val="800"/>
              </a:spcAft>
            </a:pPr>
            <a:r>
              <a:rPr lang="en-US" sz="1800" kern="100" dirty="0">
                <a:effectLst/>
                <a:latin typeface="Calibri"/>
                <a:ea typeface="Calibri"/>
                <a:cs typeface="Calibri"/>
              </a:rPr>
              <a:t>Up first is our Academic Partnerships program, which supports the fellowship, internship, and leadership programs. It is actively involved in establishing and sustaining collaborative relationships between public health laboratories and academic institutions. Recognizing the essential role of diversity, equity, and inclusion, the program is dedicated to </a:t>
            </a:r>
            <a:r>
              <a:rPr lang="en-US" sz="1800" kern="100" dirty="0">
                <a:latin typeface="Calibri"/>
                <a:ea typeface="Calibri"/>
                <a:cs typeface="Calibri"/>
              </a:rPr>
              <a:t>integrating</a:t>
            </a:r>
            <a:r>
              <a:rPr lang="en-US" sz="1800" kern="100" dirty="0">
                <a:effectLst/>
                <a:latin typeface="Calibri"/>
                <a:ea typeface="Calibri"/>
                <a:cs typeface="Calibri"/>
              </a:rPr>
              <a:t> these principles into its outreach and recruitment initiatives. The team is very busy with various outreach activities including </a:t>
            </a:r>
            <a:r>
              <a:rPr lang="en-US" sz="1800" kern="100" dirty="0">
                <a:latin typeface="Calibri"/>
                <a:ea typeface="Calibri"/>
                <a:cs typeface="Calibri"/>
              </a:rPr>
              <a:t>participation in career</a:t>
            </a:r>
            <a:r>
              <a:rPr lang="en-US" sz="1800" kern="100" dirty="0">
                <a:effectLst/>
                <a:latin typeface="Calibri"/>
                <a:ea typeface="Calibri"/>
                <a:cs typeface="Calibri"/>
              </a:rPr>
              <a:t> fairs, </a:t>
            </a:r>
            <a:r>
              <a:rPr lang="en-US" sz="1800" kern="100" dirty="0">
                <a:latin typeface="Calibri"/>
                <a:ea typeface="Calibri"/>
                <a:cs typeface="Calibri"/>
              </a:rPr>
              <a:t>hosting </a:t>
            </a:r>
            <a:r>
              <a:rPr lang="en-US" sz="1800" kern="100" dirty="0">
                <a:effectLst/>
                <a:latin typeface="Calibri"/>
                <a:ea typeface="Calibri"/>
                <a:cs typeface="Calibri"/>
              </a:rPr>
              <a:t>exhibit booths at conferences, job board posts, publications, social media engagements, </a:t>
            </a:r>
            <a:r>
              <a:rPr lang="en-US" sz="1800" kern="100" dirty="0">
                <a:latin typeface="Calibri"/>
                <a:ea typeface="Calibri"/>
                <a:cs typeface="Calibri"/>
              </a:rPr>
              <a:t>STEM </a:t>
            </a:r>
            <a:r>
              <a:rPr lang="en-US" sz="1800" kern="100" dirty="0">
                <a:effectLst/>
                <a:latin typeface="Calibri"/>
                <a:ea typeface="Calibri"/>
                <a:cs typeface="Calibri"/>
              </a:rPr>
              <a:t>advocacy and </a:t>
            </a:r>
            <a:r>
              <a:rPr lang="en-US" sz="1800" kern="100" dirty="0">
                <a:latin typeface="Calibri"/>
                <a:ea typeface="Calibri"/>
                <a:cs typeface="Calibri"/>
              </a:rPr>
              <a:t>promotional speaking</a:t>
            </a:r>
            <a:r>
              <a:rPr lang="en-US" sz="1800" kern="100" dirty="0">
                <a:effectLst/>
                <a:latin typeface="Calibri"/>
                <a:ea typeface="Calibri"/>
                <a:cs typeface="Calibri"/>
              </a:rPr>
              <a:t> engagements.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598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US" sz="1800" kern="100" dirty="0">
                <a:effectLst/>
                <a:latin typeface="Calibri"/>
                <a:ea typeface="Calibri"/>
                <a:cs typeface="Calibri"/>
              </a:rPr>
              <a:t>The academic partnership </a:t>
            </a:r>
            <a:r>
              <a:rPr lang="en-US" sz="1800" kern="100" dirty="0">
                <a:latin typeface="Calibri"/>
                <a:ea typeface="Calibri"/>
                <a:cs typeface="Calibri"/>
              </a:rPr>
              <a:t>program has developed a multi-prong approach in the promotion of public health laboratory fellowship and internship opportunities in </a:t>
            </a:r>
            <a:r>
              <a:rPr lang="en-US" sz="1800" kern="100" dirty="0">
                <a:effectLst/>
                <a:latin typeface="Calibri"/>
                <a:ea typeface="Calibri"/>
                <a:cs typeface="Calibri"/>
              </a:rPr>
              <a:t>a variety of ways. </a:t>
            </a:r>
            <a:r>
              <a:rPr lang="en-US" sz="1800" kern="100" dirty="0">
                <a:latin typeface="Calibri"/>
                <a:ea typeface="Calibri"/>
                <a:cs typeface="Calibri"/>
              </a:rPr>
              <a:t>Handshake</a:t>
            </a:r>
            <a:r>
              <a:rPr lang="en-US" sz="1800" kern="100" dirty="0">
                <a:effectLst/>
                <a:latin typeface="Calibri"/>
                <a:ea typeface="Calibri"/>
                <a:cs typeface="Calibri"/>
              </a:rPr>
              <a:t> is used to connect to thousands of </a:t>
            </a:r>
            <a:r>
              <a:rPr lang="en-US" sz="1800" kern="100" dirty="0">
                <a:latin typeface="Calibri"/>
                <a:ea typeface="Calibri"/>
                <a:cs typeface="Calibri"/>
              </a:rPr>
              <a:t>students and alumni affiliated with higher education institutions</a:t>
            </a:r>
            <a:r>
              <a:rPr lang="en-US" sz="1800" kern="100" dirty="0">
                <a:effectLst/>
                <a:latin typeface="Calibri"/>
                <a:ea typeface="Calibri"/>
                <a:cs typeface="Calibri"/>
              </a:rPr>
              <a:t>. </a:t>
            </a:r>
            <a:r>
              <a:rPr lang="en-US" sz="1800" kern="100" dirty="0">
                <a:latin typeface="Calibri"/>
                <a:ea typeface="Calibri"/>
                <a:cs typeface="Calibri"/>
              </a:rPr>
              <a:t>Additionally, we have leveraged multiple job board platforms such as the APHL Laboratory Network, Public Health Jobs, and HBCU Careers in the promotion of these opportunities. We have partnered with our MarCom team to leverage APHL social</a:t>
            </a:r>
            <a:r>
              <a:rPr lang="en-US" sz="1800" kern="100" dirty="0">
                <a:effectLst/>
                <a:latin typeface="Calibri"/>
                <a:ea typeface="Calibri"/>
                <a:cs typeface="Calibri"/>
              </a:rPr>
              <a:t> media </a:t>
            </a:r>
            <a:r>
              <a:rPr lang="en-US" sz="1800" kern="100" dirty="0">
                <a:latin typeface="Calibri"/>
                <a:ea typeface="Calibri"/>
                <a:cs typeface="Calibri"/>
              </a:rPr>
              <a:t>accounts to highlight program activities and events from the Academic Partnerships team</a:t>
            </a:r>
            <a:r>
              <a:rPr lang="en-US" sz="1800" kern="100" dirty="0">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6EC30964-BF55-46F8-B0CF-231697E08BCE}" type="slidenum">
              <a:rPr lang="en-US" smtClean="0"/>
              <a:t>7</a:t>
            </a:fld>
            <a:endParaRPr lang="en-US" dirty="0"/>
          </a:p>
        </p:txBody>
      </p:sp>
    </p:spTree>
    <p:extLst>
      <p:ext uri="{BB962C8B-B14F-4D97-AF65-F5344CB8AC3E}">
        <p14:creationId xmlns:p14="http://schemas.microsoft.com/office/powerpoint/2010/main" val="1750604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US" sz="1800" kern="100" dirty="0">
                <a:effectLst/>
                <a:latin typeface="Calibri"/>
                <a:ea typeface="Calibri"/>
                <a:cs typeface="Calibri"/>
              </a:rPr>
              <a:t>To help with the recruitment of the </a:t>
            </a:r>
            <a:r>
              <a:rPr lang="en-US" sz="1800" kern="100" dirty="0">
                <a:latin typeface="Calibri"/>
                <a:ea typeface="Calibri"/>
                <a:cs typeface="Calibri"/>
              </a:rPr>
              <a:t>next-generation</a:t>
            </a:r>
            <a:r>
              <a:rPr lang="en-US" sz="1800" kern="100" dirty="0">
                <a:effectLst/>
                <a:latin typeface="Calibri"/>
                <a:ea typeface="Calibri"/>
                <a:cs typeface="Calibri"/>
              </a:rPr>
              <a:t> public health laboratory workforce, the Public Health Laboratory Ambassadors initiative was developed </a:t>
            </a:r>
            <a:r>
              <a:rPr lang="en-US" sz="1800" kern="100" dirty="0">
                <a:latin typeface="Calibri"/>
                <a:ea typeface="Calibri"/>
                <a:cs typeface="Calibri"/>
              </a:rPr>
              <a:t>in 2023 by</a:t>
            </a:r>
            <a:r>
              <a:rPr lang="en-US" sz="1800" kern="100" dirty="0">
                <a:effectLst/>
                <a:latin typeface="Calibri"/>
                <a:ea typeface="Calibri"/>
                <a:cs typeface="Calibri"/>
              </a:rPr>
              <a:t> cohort 16 of the Emerging Leader Program.</a:t>
            </a:r>
            <a:r>
              <a:rPr lang="en-US" sz="1800" kern="100" dirty="0">
                <a:latin typeface="Calibri"/>
                <a:ea typeface="Calibri"/>
                <a:cs typeface="Calibri"/>
              </a:rPr>
              <a:t> These</a:t>
            </a:r>
            <a:r>
              <a:rPr lang="en-US" sz="1800" kern="100" dirty="0">
                <a:effectLst/>
                <a:latin typeface="Calibri"/>
                <a:ea typeface="Calibri"/>
                <a:cs typeface="Calibri"/>
              </a:rPr>
              <a:t> </a:t>
            </a:r>
            <a:r>
              <a:rPr lang="en-US" sz="1800" kern="100" dirty="0">
                <a:latin typeface="Calibri"/>
                <a:ea typeface="Calibri"/>
                <a:cs typeface="Calibri"/>
              </a:rPr>
              <a:t>volunteers</a:t>
            </a:r>
            <a:r>
              <a:rPr lang="en-US" sz="1800" kern="100" dirty="0">
                <a:effectLst/>
                <a:latin typeface="Calibri"/>
                <a:ea typeface="Calibri"/>
                <a:cs typeface="Calibri"/>
              </a:rPr>
              <a:t> support outreach and recruitment efforts by participating in </a:t>
            </a:r>
            <a:r>
              <a:rPr lang="en-US" sz="1800" kern="100" dirty="0">
                <a:latin typeface="Calibri"/>
                <a:ea typeface="Calibri"/>
                <a:cs typeface="Calibri"/>
              </a:rPr>
              <a:t>regional </a:t>
            </a:r>
            <a:r>
              <a:rPr lang="en-US" sz="1800" kern="100" dirty="0">
                <a:effectLst/>
                <a:latin typeface="Calibri"/>
                <a:ea typeface="Calibri"/>
                <a:cs typeface="Calibri"/>
              </a:rPr>
              <a:t>outreach </a:t>
            </a:r>
            <a:r>
              <a:rPr lang="en-US" sz="1800" kern="100" dirty="0">
                <a:latin typeface="Calibri"/>
                <a:ea typeface="Calibri"/>
                <a:cs typeface="Calibri"/>
              </a:rPr>
              <a:t>events</a:t>
            </a:r>
            <a:r>
              <a:rPr lang="en-US" sz="1800" kern="100" dirty="0">
                <a:effectLst/>
                <a:latin typeface="Calibri"/>
                <a:ea typeface="Calibri"/>
                <a:cs typeface="Calibri"/>
              </a:rPr>
              <a:t> </a:t>
            </a:r>
            <a:r>
              <a:rPr lang="en-US" sz="1800" kern="100" dirty="0">
                <a:latin typeface="Calibri"/>
                <a:ea typeface="Calibri"/>
                <a:cs typeface="Calibri"/>
              </a:rPr>
              <a:t>such as </a:t>
            </a:r>
            <a:r>
              <a:rPr lang="en-US" sz="1800" kern="100" dirty="0">
                <a:effectLst/>
                <a:latin typeface="Calibri"/>
                <a:ea typeface="Calibri"/>
                <a:cs typeface="Calibri"/>
              </a:rPr>
              <a:t>classroom presentations, </a:t>
            </a:r>
            <a:r>
              <a:rPr lang="en-US" sz="1800" kern="100" dirty="0">
                <a:latin typeface="Calibri"/>
                <a:ea typeface="Calibri"/>
                <a:cs typeface="Calibri"/>
              </a:rPr>
              <a:t>local career</a:t>
            </a:r>
            <a:r>
              <a:rPr lang="en-US" sz="1800" kern="100" dirty="0">
                <a:effectLst/>
                <a:latin typeface="Calibri"/>
                <a:ea typeface="Calibri"/>
                <a:cs typeface="Calibri"/>
              </a:rPr>
              <a:t> fairs</a:t>
            </a:r>
            <a:r>
              <a:rPr lang="en-US" sz="1800" kern="100" dirty="0">
                <a:latin typeface="Calibri"/>
                <a:ea typeface="Calibri"/>
                <a:cs typeface="Calibri"/>
              </a:rPr>
              <a:t>,</a:t>
            </a:r>
            <a:r>
              <a:rPr lang="en-US" sz="1800" kern="100" dirty="0">
                <a:effectLst/>
                <a:latin typeface="Calibri"/>
                <a:ea typeface="Calibri"/>
                <a:cs typeface="Calibri"/>
              </a:rPr>
              <a:t> and more. It is open to those with a background in public health laboratory science or experience supporting the public health laboratory field. </a:t>
            </a:r>
            <a:r>
              <a:rPr lang="en-US" sz="1800" kern="100" dirty="0">
                <a:latin typeface="Calibri"/>
                <a:ea typeface="Calibri"/>
                <a:cs typeface="Calibri"/>
              </a:rPr>
              <a:t>If you would like to learn more about the ambassador program, please visit the Academic Partnerships webpage on the APHL website (within Career Pathways). Please</a:t>
            </a:r>
            <a:r>
              <a:rPr lang="en-US" sz="1800" kern="100" dirty="0">
                <a:effectLst/>
                <a:latin typeface="Calibri"/>
                <a:ea typeface="Calibri"/>
                <a:cs typeface="Calibri"/>
              </a:rPr>
              <a:t> let me know if you would like more information about our ambassador program.</a:t>
            </a:r>
          </a:p>
        </p:txBody>
      </p:sp>
      <p:sp>
        <p:nvSpPr>
          <p:cNvPr id="4" name="Slide Number Placeholder 3"/>
          <p:cNvSpPr>
            <a:spLocks noGrp="1"/>
          </p:cNvSpPr>
          <p:nvPr>
            <p:ph type="sldNum" sz="quarter" idx="5"/>
          </p:nvPr>
        </p:nvSpPr>
        <p:spPr/>
        <p:txBody>
          <a:bodyPr/>
          <a:lstStyle/>
          <a:p>
            <a:fld id="{6EC30964-BF55-46F8-B0CF-231697E08BCE}" type="slidenum">
              <a:rPr lang="en-US" smtClean="0"/>
              <a:t>8</a:t>
            </a:fld>
            <a:endParaRPr lang="en-US" dirty="0"/>
          </a:p>
        </p:txBody>
      </p:sp>
    </p:spTree>
    <p:extLst>
      <p:ext uri="{BB962C8B-B14F-4D97-AF65-F5344CB8AC3E}">
        <p14:creationId xmlns:p14="http://schemas.microsoft.com/office/powerpoint/2010/main" val="384693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up is a quick overview of the fellowship program. Here you will see some important aspects of our fellowship program. Fellows are matched with mentors in host labs. This first bullet here lists the program areas for our nine current fellowships. Fellows work on program specific projects and are one year in length with an optional second year.</a:t>
            </a:r>
          </a:p>
          <a:p>
            <a:pPr marL="0" marR="0">
              <a:lnSpc>
                <a:spcPct val="150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I want to turn it over to Cherie Estrada with the internship team to talk a little about the internship program before we talk a little more about mentorship. Cherie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6777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1 Slide">
    <p:spTree>
      <p:nvGrpSpPr>
        <p:cNvPr id="1" name=""/>
        <p:cNvGrpSpPr/>
        <p:nvPr/>
      </p:nvGrpSpPr>
      <p:grpSpPr>
        <a:xfrm>
          <a:off x="0" y="0"/>
          <a:ext cx="0" cy="0"/>
          <a:chOff x="0" y="0"/>
          <a:chExt cx="0" cy="0"/>
        </a:xfrm>
      </p:grpSpPr>
      <p:pic>
        <p:nvPicPr>
          <p:cNvPr id="18" name="Obraz 5">
            <a:extLst>
              <a:ext uri="{FF2B5EF4-FFF2-40B4-BE49-F238E27FC236}">
                <a16:creationId xmlns:a16="http://schemas.microsoft.com/office/drawing/2014/main" id="{D6891DCF-2742-43A9-8E93-9EB4D3D9D7E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45" b="7845"/>
          <a:stretch/>
        </p:blipFill>
        <p:spPr>
          <a:xfrm>
            <a:off x="0" y="0"/>
            <a:ext cx="12192000" cy="6858000"/>
          </a:xfrm>
          <a:prstGeom prst="rect">
            <a:avLst/>
          </a:prstGeom>
        </p:spPr>
      </p:pic>
      <p:sp>
        <p:nvSpPr>
          <p:cNvPr id="19" name="Prostokąt 7">
            <a:extLst>
              <a:ext uri="{FF2B5EF4-FFF2-40B4-BE49-F238E27FC236}">
                <a16:creationId xmlns:a16="http://schemas.microsoft.com/office/drawing/2014/main" id="{C570B86B-6352-40B7-8558-EF74AFBB0670}"/>
              </a:ext>
            </a:extLst>
          </p:cNvPr>
          <p:cNvSpPr/>
          <p:nvPr/>
        </p:nvSpPr>
        <p:spPr>
          <a:xfrm>
            <a:off x="0" y="-9069"/>
            <a:ext cx="12192000" cy="6858000"/>
          </a:xfrm>
          <a:prstGeom prst="rect">
            <a:avLst/>
          </a:prstGeom>
          <a:solidFill>
            <a:srgbClr val="84327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35" name="Freeform: Shape 34">
            <a:extLst>
              <a:ext uri="{FF2B5EF4-FFF2-40B4-BE49-F238E27FC236}">
                <a16:creationId xmlns:a16="http://schemas.microsoft.com/office/drawing/2014/main" id="{206E1A6E-C00A-E6C0-48CF-4527C01A5034}"/>
              </a:ext>
            </a:extLst>
          </p:cNvPr>
          <p:cNvSpPr/>
          <p:nvPr/>
        </p:nvSpPr>
        <p:spPr>
          <a:xfrm>
            <a:off x="2595033" y="-9260"/>
            <a:ext cx="7012002" cy="3224426"/>
          </a:xfrm>
          <a:custGeom>
            <a:avLst/>
            <a:gdLst>
              <a:gd name="connsiteX0" fmla="*/ 0 w 6362992"/>
              <a:gd name="connsiteY0" fmla="*/ 0 h 2925982"/>
              <a:gd name="connsiteX1" fmla="*/ 6362992 w 6362992"/>
              <a:gd name="connsiteY1" fmla="*/ 0 h 2925982"/>
              <a:gd name="connsiteX2" fmla="*/ 6360085 w 6362992"/>
              <a:gd name="connsiteY2" fmla="*/ 57575 h 2925982"/>
              <a:gd name="connsiteX3" fmla="*/ 3181496 w 6362992"/>
              <a:gd name="connsiteY3" fmla="*/ 2925982 h 2925982"/>
              <a:gd name="connsiteX4" fmla="*/ 2907 w 6362992"/>
              <a:gd name="connsiteY4" fmla="*/ 57575 h 292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992" h="2925982">
                <a:moveTo>
                  <a:pt x="0" y="0"/>
                </a:moveTo>
                <a:lnTo>
                  <a:pt x="6362992" y="0"/>
                </a:lnTo>
                <a:lnTo>
                  <a:pt x="6360085" y="57575"/>
                </a:lnTo>
                <a:cubicBezTo>
                  <a:pt x="6196465" y="1668716"/>
                  <a:pt x="4835805" y="2925982"/>
                  <a:pt x="3181496" y="2925982"/>
                </a:cubicBezTo>
                <a:cubicBezTo>
                  <a:pt x="1527188" y="2925982"/>
                  <a:pt x="166527" y="1668716"/>
                  <a:pt x="2907" y="57575"/>
                </a:cubicBezTo>
                <a:close/>
              </a:path>
            </a:pathLst>
          </a:cu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26" name="Freeform: Shape 25">
            <a:extLst>
              <a:ext uri="{FF2B5EF4-FFF2-40B4-BE49-F238E27FC236}">
                <a16:creationId xmlns:a16="http://schemas.microsoft.com/office/drawing/2014/main" id="{66F3DEFF-7DC7-ED50-CAA8-ACCD0E29D5E6}"/>
              </a:ext>
            </a:extLst>
          </p:cNvPr>
          <p:cNvSpPr/>
          <p:nvPr/>
        </p:nvSpPr>
        <p:spPr>
          <a:xfrm>
            <a:off x="2759167" y="-9260"/>
            <a:ext cx="6663599" cy="3051552"/>
          </a:xfrm>
          <a:custGeom>
            <a:avLst/>
            <a:gdLst>
              <a:gd name="connsiteX0" fmla="*/ 0 w 6663599"/>
              <a:gd name="connsiteY0" fmla="*/ 0 h 3051552"/>
              <a:gd name="connsiteX1" fmla="*/ 6663599 w 6663599"/>
              <a:gd name="connsiteY1" fmla="*/ 0 h 3051552"/>
              <a:gd name="connsiteX2" fmla="*/ 6661224 w 6663599"/>
              <a:gd name="connsiteY2" fmla="*/ 47029 h 3051552"/>
              <a:gd name="connsiteX3" fmla="*/ 3331800 w 6663599"/>
              <a:gd name="connsiteY3" fmla="*/ 3051552 h 3051552"/>
              <a:gd name="connsiteX4" fmla="*/ 2375 w 6663599"/>
              <a:gd name="connsiteY4" fmla="*/ 47029 h 305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599" h="3051552">
                <a:moveTo>
                  <a:pt x="0" y="0"/>
                </a:moveTo>
                <a:lnTo>
                  <a:pt x="6663599" y="0"/>
                </a:lnTo>
                <a:lnTo>
                  <a:pt x="6661224" y="47029"/>
                </a:lnTo>
                <a:cubicBezTo>
                  <a:pt x="6489840" y="1734625"/>
                  <a:pt x="5064612" y="3051552"/>
                  <a:pt x="3331800" y="3051552"/>
                </a:cubicBezTo>
                <a:cubicBezTo>
                  <a:pt x="1598987" y="3051552"/>
                  <a:pt x="173760" y="1734625"/>
                  <a:pt x="2375" y="470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20" name="Freeform: Shape 19">
            <a:extLst>
              <a:ext uri="{FF2B5EF4-FFF2-40B4-BE49-F238E27FC236}">
                <a16:creationId xmlns:a16="http://schemas.microsoft.com/office/drawing/2014/main" id="{AC5BF3F4-B483-A304-74FA-6788374A025D}"/>
              </a:ext>
            </a:extLst>
          </p:cNvPr>
          <p:cNvSpPr/>
          <p:nvPr/>
        </p:nvSpPr>
        <p:spPr>
          <a:xfrm>
            <a:off x="2844403" y="-9260"/>
            <a:ext cx="6493126" cy="2973344"/>
          </a:xfrm>
          <a:custGeom>
            <a:avLst/>
            <a:gdLst>
              <a:gd name="connsiteX0" fmla="*/ 0 w 6493126"/>
              <a:gd name="connsiteY0" fmla="*/ 0 h 2973344"/>
              <a:gd name="connsiteX1" fmla="*/ 6493126 w 6493126"/>
              <a:gd name="connsiteY1" fmla="*/ 0 h 2973344"/>
              <a:gd name="connsiteX2" fmla="*/ 6490819 w 6493126"/>
              <a:gd name="connsiteY2" fmla="*/ 45679 h 2973344"/>
              <a:gd name="connsiteX3" fmla="*/ 3246563 w 6493126"/>
              <a:gd name="connsiteY3" fmla="*/ 2973344 h 2973344"/>
              <a:gd name="connsiteX4" fmla="*/ 2307 w 6493126"/>
              <a:gd name="connsiteY4" fmla="*/ 45679 h 297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126" h="2973344">
                <a:moveTo>
                  <a:pt x="0" y="0"/>
                </a:moveTo>
                <a:lnTo>
                  <a:pt x="6493126" y="0"/>
                </a:lnTo>
                <a:lnTo>
                  <a:pt x="6490819" y="45679"/>
                </a:lnTo>
                <a:cubicBezTo>
                  <a:pt x="6323819" y="1690105"/>
                  <a:pt x="4935049" y="2973344"/>
                  <a:pt x="3246563" y="2973344"/>
                </a:cubicBezTo>
                <a:cubicBezTo>
                  <a:pt x="1558077" y="2973344"/>
                  <a:pt x="169307" y="1690105"/>
                  <a:pt x="2307" y="45679"/>
                </a:cubicBezTo>
                <a:close/>
              </a:path>
            </a:pathLst>
          </a:custGeom>
          <a:solidFill>
            <a:srgbClr val="843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14" name="Freeform: Shape 13">
            <a:extLst>
              <a:ext uri="{FF2B5EF4-FFF2-40B4-BE49-F238E27FC236}">
                <a16:creationId xmlns:a16="http://schemas.microsoft.com/office/drawing/2014/main" id="{2EB4501C-36CA-0C1E-7E1B-5C7A787990C1}"/>
              </a:ext>
            </a:extLst>
          </p:cNvPr>
          <p:cNvSpPr/>
          <p:nvPr/>
        </p:nvSpPr>
        <p:spPr>
          <a:xfrm>
            <a:off x="2909470" y="-9260"/>
            <a:ext cx="6362992" cy="2925982"/>
          </a:xfrm>
          <a:custGeom>
            <a:avLst/>
            <a:gdLst>
              <a:gd name="connsiteX0" fmla="*/ 0 w 6362992"/>
              <a:gd name="connsiteY0" fmla="*/ 0 h 2925982"/>
              <a:gd name="connsiteX1" fmla="*/ 6362992 w 6362992"/>
              <a:gd name="connsiteY1" fmla="*/ 0 h 2925982"/>
              <a:gd name="connsiteX2" fmla="*/ 6360085 w 6362992"/>
              <a:gd name="connsiteY2" fmla="*/ 57575 h 2925982"/>
              <a:gd name="connsiteX3" fmla="*/ 3181496 w 6362992"/>
              <a:gd name="connsiteY3" fmla="*/ 2925982 h 2925982"/>
              <a:gd name="connsiteX4" fmla="*/ 2907 w 6362992"/>
              <a:gd name="connsiteY4" fmla="*/ 57575 h 292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992" h="2925982">
                <a:moveTo>
                  <a:pt x="0" y="0"/>
                </a:moveTo>
                <a:lnTo>
                  <a:pt x="6362992" y="0"/>
                </a:lnTo>
                <a:lnTo>
                  <a:pt x="6360085" y="57575"/>
                </a:lnTo>
                <a:cubicBezTo>
                  <a:pt x="6196465" y="1668716"/>
                  <a:pt x="4835805" y="2925982"/>
                  <a:pt x="3181496" y="2925982"/>
                </a:cubicBezTo>
                <a:cubicBezTo>
                  <a:pt x="1527188" y="2925982"/>
                  <a:pt x="166527" y="1668716"/>
                  <a:pt x="2907" y="5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2" name="Title 1">
            <a:extLst>
              <a:ext uri="{FF2B5EF4-FFF2-40B4-BE49-F238E27FC236}">
                <a16:creationId xmlns:a16="http://schemas.microsoft.com/office/drawing/2014/main" id="{A7AB817F-D174-48BA-9628-6BA67D202568}"/>
              </a:ext>
            </a:extLst>
          </p:cNvPr>
          <p:cNvSpPr>
            <a:spLocks noGrp="1"/>
          </p:cNvSpPr>
          <p:nvPr>
            <p:ph type="ctrTitle"/>
          </p:nvPr>
        </p:nvSpPr>
        <p:spPr>
          <a:xfrm>
            <a:off x="800100" y="3239620"/>
            <a:ext cx="10591800" cy="1950561"/>
          </a:xfrm>
        </p:spPr>
        <p:txBody>
          <a:bodyPr anchor="ctr">
            <a:no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p:ph type="subTitle" idx="1"/>
          </p:nvPr>
        </p:nvSpPr>
        <p:spPr>
          <a:xfrm>
            <a:off x="800100" y="5356079"/>
            <a:ext cx="10591800" cy="810712"/>
          </a:xfrm>
        </p:spPr>
        <p:txBody>
          <a:bodyPr>
            <a:normAutofit/>
          </a:bodyPr>
          <a:lstStyle>
            <a:lvl1pPr marL="0" indent="0" algn="ctr">
              <a:lnSpc>
                <a:spcPct val="100000"/>
              </a:lnSpc>
              <a:spcBef>
                <a:spcPts val="0"/>
              </a:spcBef>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p:ph type="dt" sz="half" idx="10"/>
          </p:nvPr>
        </p:nvSpPr>
        <p:spPr>
          <a:xfrm>
            <a:off x="5581651" y="6329835"/>
            <a:ext cx="1028700" cy="365125"/>
          </a:xfrm>
        </p:spPr>
        <p:txBody>
          <a:bodyPr/>
          <a:lstStyle>
            <a:lvl1pPr algn="ctr">
              <a:defRPr>
                <a:solidFill>
                  <a:schemeClr val="bg1"/>
                </a:solidFill>
              </a:defRPr>
            </a:lvl1pPr>
          </a:lstStyle>
          <a:p>
            <a:fld id="{34EDCA7A-D2E1-4AAD-BA02-4C33BD542359}" type="datetime1">
              <a:rPr lang="en-US" smtClean="0"/>
              <a:t>3/7/2024</a:t>
            </a:fld>
            <a:endParaRPr lang="en-US" dirty="0"/>
          </a:p>
        </p:txBody>
      </p:sp>
      <p:pic>
        <p:nvPicPr>
          <p:cNvPr id="16" name="Picture 15" descr="A close-up of a logo&#10;&#10;Description automatically generated">
            <a:extLst>
              <a:ext uri="{FF2B5EF4-FFF2-40B4-BE49-F238E27FC236}">
                <a16:creationId xmlns:a16="http://schemas.microsoft.com/office/drawing/2014/main" id="{05AF29D2-5501-34EC-616F-D2EC5CB07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925" y="270017"/>
            <a:ext cx="4677576" cy="1799068"/>
          </a:xfrm>
          <a:prstGeom prst="rect">
            <a:avLst/>
          </a:prstGeom>
        </p:spPr>
      </p:pic>
    </p:spTree>
    <p:extLst>
      <p:ext uri="{BB962C8B-B14F-4D97-AF65-F5344CB8AC3E}">
        <p14:creationId xmlns:p14="http://schemas.microsoft.com/office/powerpoint/2010/main" val="13159754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ntent + Picture 2 full half">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0" y="2"/>
            <a:ext cx="5943600" cy="6857999"/>
          </a:xfrm>
          <a:solidFill>
            <a:schemeClr val="bg2"/>
          </a:solidFill>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5248275" cy="854075"/>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6"/>
            <a:ext cx="5248275" cy="5082611"/>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0C675731-CD4E-4EFC-BD85-091E94FAA159}"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
        <p:nvSpPr>
          <p:cNvPr id="8" name="Prostokąt 12">
            <a:extLst>
              <a:ext uri="{FF2B5EF4-FFF2-40B4-BE49-F238E27FC236}">
                <a16:creationId xmlns:a16="http://schemas.microsoft.com/office/drawing/2014/main" id="{B57B1EA3-5E8A-4AE4-88E5-4DF2D34D984B}"/>
              </a:ext>
            </a:extLst>
          </p:cNvPr>
          <p:cNvSpPr/>
          <p:nvPr/>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ED7421"/>
              </a:highlight>
            </a:endParaRPr>
          </a:p>
        </p:txBody>
      </p:sp>
      <p:sp>
        <p:nvSpPr>
          <p:cNvPr id="4" name="Prostokąt 12">
            <a:extLst>
              <a:ext uri="{FF2B5EF4-FFF2-40B4-BE49-F238E27FC236}">
                <a16:creationId xmlns:a16="http://schemas.microsoft.com/office/drawing/2014/main" id="{862849CF-3607-54E3-3CFE-B97037173953}"/>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ED7421"/>
              </a:highlight>
            </a:endParaRPr>
          </a:p>
        </p:txBody>
      </p:sp>
    </p:spTree>
    <p:extLst>
      <p:ext uri="{BB962C8B-B14F-4D97-AF65-F5344CB8AC3E}">
        <p14:creationId xmlns:p14="http://schemas.microsoft.com/office/powerpoint/2010/main" val="1436093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ntent + Picture 3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6" y="136526"/>
            <a:ext cx="7743825" cy="854075"/>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73437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1F61361-9CD7-40B8-B801-0FC90DFC7032}"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10" name="Symbol zastępczy obrazu 9">
            <a:extLst>
              <a:ext uri="{FF2B5EF4-FFF2-40B4-BE49-F238E27FC236}">
                <a16:creationId xmlns:a16="http://schemas.microsoft.com/office/drawing/2014/main" id="{3076DEC7-71B5-4809-B120-AF7D943DC4DB}"/>
              </a:ext>
            </a:extLst>
          </p:cNvPr>
          <p:cNvSpPr>
            <a:spLocks noGrp="1"/>
          </p:cNvSpPr>
          <p:nvPr>
            <p:ph type="pic" sz="quarter" idx="13"/>
          </p:nvPr>
        </p:nvSpPr>
        <p:spPr>
          <a:xfrm>
            <a:off x="7928346" y="0"/>
            <a:ext cx="4263655" cy="6858000"/>
          </a:xfrm>
          <a:custGeom>
            <a:avLst/>
            <a:gdLst>
              <a:gd name="connsiteX0" fmla="*/ 613793 w 4263654"/>
              <a:gd name="connsiteY0" fmla="*/ 0 h 6858000"/>
              <a:gd name="connsiteX1" fmla="*/ 4263654 w 4263654"/>
              <a:gd name="connsiteY1" fmla="*/ 0 h 6858000"/>
              <a:gd name="connsiteX2" fmla="*/ 4263654 w 4263654"/>
              <a:gd name="connsiteY2" fmla="*/ 6858000 h 6858000"/>
              <a:gd name="connsiteX3" fmla="*/ 0 w 4263654"/>
              <a:gd name="connsiteY3" fmla="*/ 6858000 h 6858000"/>
              <a:gd name="connsiteX4" fmla="*/ 1673766 w 4263654"/>
              <a:gd name="connsiteY4" fmla="*/ 230525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654" h="6858000">
                <a:moveTo>
                  <a:pt x="613793" y="0"/>
                </a:moveTo>
                <a:lnTo>
                  <a:pt x="4263654" y="0"/>
                </a:lnTo>
                <a:lnTo>
                  <a:pt x="4263654" y="6858000"/>
                </a:lnTo>
                <a:lnTo>
                  <a:pt x="0" y="6858000"/>
                </a:lnTo>
                <a:lnTo>
                  <a:pt x="1673766" y="2305255"/>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8" name="Prostokąt 12">
            <a:extLst>
              <a:ext uri="{FF2B5EF4-FFF2-40B4-BE49-F238E27FC236}">
                <a16:creationId xmlns:a16="http://schemas.microsoft.com/office/drawing/2014/main" id="{09AE355A-8170-441F-B5C1-A3CDDF075C27}"/>
              </a:ext>
            </a:extLst>
          </p:cNvPr>
          <p:cNvSpPr/>
          <p:nvPr/>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Prostokąt 12">
            <a:extLst>
              <a:ext uri="{FF2B5EF4-FFF2-40B4-BE49-F238E27FC236}">
                <a16:creationId xmlns:a16="http://schemas.microsoft.com/office/drawing/2014/main" id="{9E96842A-A154-8EE5-074F-2E8B0080EC31}"/>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8984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ntent + Picture 4 diago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7334251" cy="854075"/>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65055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718819" y="6451284"/>
            <a:ext cx="1028700" cy="365125"/>
          </a:xfrm>
        </p:spPr>
        <p:txBody>
          <a:bodyPr/>
          <a:lstStyle/>
          <a:p>
            <a:fld id="{452D42C7-8F07-47EE-AB6B-831944E75A9D}"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938022" y="6451284"/>
            <a:ext cx="5262879" cy="365125"/>
          </a:xfrm>
        </p:spPr>
        <p:txBody>
          <a:bodyPr/>
          <a:lstStyle/>
          <a:p>
            <a:endParaRPr lang="en-US" dirty="0"/>
          </a:p>
        </p:txBody>
      </p:sp>
      <p:sp>
        <p:nvSpPr>
          <p:cNvPr id="10" name="Symbol zastępczy obrazu 9">
            <a:extLst>
              <a:ext uri="{FF2B5EF4-FFF2-40B4-BE49-F238E27FC236}">
                <a16:creationId xmlns:a16="http://schemas.microsoft.com/office/drawing/2014/main" id="{F64544F9-1ACF-420E-A670-D0C16475B224}"/>
              </a:ext>
            </a:extLst>
          </p:cNvPr>
          <p:cNvSpPr>
            <a:spLocks noGrp="1"/>
          </p:cNvSpPr>
          <p:nvPr>
            <p:ph type="pic" sz="quarter" idx="13"/>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8" name="Prostokąt 12">
            <a:extLst>
              <a:ext uri="{FF2B5EF4-FFF2-40B4-BE49-F238E27FC236}">
                <a16:creationId xmlns:a16="http://schemas.microsoft.com/office/drawing/2014/main" id="{EC9FEA1B-3CA0-4D92-8412-0C0C85E65E56}"/>
              </a:ext>
            </a:extLst>
          </p:cNvPr>
          <p:cNvSpPr/>
          <p:nvPr/>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Prostokąt 12">
            <a:extLst>
              <a:ext uri="{FF2B5EF4-FFF2-40B4-BE49-F238E27FC236}">
                <a16:creationId xmlns:a16="http://schemas.microsoft.com/office/drawing/2014/main" id="{3D5EC7C4-12C5-EFE7-2F76-6D7A00F01BCC}"/>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26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ntent + Picture 5 half circle">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D97B40D-404B-419D-B6C3-A1FD857BFC34}"/>
              </a:ext>
            </a:extLst>
          </p:cNvPr>
          <p:cNvSpPr/>
          <p:nvPr/>
        </p:nvSpPr>
        <p:spPr>
          <a:xfrm>
            <a:off x="10420351" y="6451282"/>
            <a:ext cx="1076325" cy="270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8936355" cy="854075"/>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76358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23AF25D-CF44-4CB4-8096-9B0509F3498A}"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14" name="Dowolny kształt: kształt 13">
            <a:extLst>
              <a:ext uri="{FF2B5EF4-FFF2-40B4-BE49-F238E27FC236}">
                <a16:creationId xmlns:a16="http://schemas.microsoft.com/office/drawing/2014/main" id="{4F79F51F-5FD5-4FFA-934B-14EB3B6D0BA5}"/>
              </a:ext>
            </a:extLst>
          </p:cNvPr>
          <p:cNvSpPr/>
          <p:nvPr/>
        </p:nvSpPr>
        <p:spPr>
          <a:xfrm>
            <a:off x="8777707" y="-23321"/>
            <a:ext cx="3439279" cy="6881251"/>
          </a:xfrm>
          <a:custGeom>
            <a:avLst/>
            <a:gdLst>
              <a:gd name="connsiteX0" fmla="*/ 3439279 w 3439279"/>
              <a:gd name="connsiteY0" fmla="*/ 0 h 6881251"/>
              <a:gd name="connsiteX1" fmla="*/ 3439279 w 3439279"/>
              <a:gd name="connsiteY1" fmla="*/ 6881251 h 6881251"/>
              <a:gd name="connsiteX2" fmla="*/ 3088906 w 3439279"/>
              <a:gd name="connsiteY2" fmla="*/ 6863558 h 6881251"/>
              <a:gd name="connsiteX3" fmla="*/ 0 w 3439279"/>
              <a:gd name="connsiteY3" fmla="*/ 3440625 h 6881251"/>
              <a:gd name="connsiteX4" fmla="*/ 3088906 w 3439279"/>
              <a:gd name="connsiteY4" fmla="*/ 17692 h 688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79" h="6881251">
                <a:moveTo>
                  <a:pt x="3439279" y="0"/>
                </a:moveTo>
                <a:lnTo>
                  <a:pt x="3439279" y="6881251"/>
                </a:lnTo>
                <a:lnTo>
                  <a:pt x="3088906" y="6863558"/>
                </a:lnTo>
                <a:cubicBezTo>
                  <a:pt x="1353914" y="6687360"/>
                  <a:pt x="0" y="5222104"/>
                  <a:pt x="0" y="3440625"/>
                </a:cubicBezTo>
                <a:cubicBezTo>
                  <a:pt x="0" y="1659146"/>
                  <a:pt x="1353914" y="193890"/>
                  <a:pt x="3088906" y="17692"/>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0" name="Symbol zastępczy obrazu 12">
            <a:extLst>
              <a:ext uri="{FF2B5EF4-FFF2-40B4-BE49-F238E27FC236}">
                <a16:creationId xmlns:a16="http://schemas.microsoft.com/office/drawing/2014/main" id="{83B91288-6A3D-4A0C-AD71-0ACA2706BFCB}"/>
              </a:ext>
            </a:extLst>
          </p:cNvPr>
          <p:cNvSpPr>
            <a:spLocks noGrp="1"/>
          </p:cNvSpPr>
          <p:nvPr>
            <p:ph type="pic" sz="quarter" idx="13"/>
          </p:nvPr>
        </p:nvSpPr>
        <p:spPr>
          <a:xfrm>
            <a:off x="8961003" y="171169"/>
            <a:ext cx="3255983" cy="6491929"/>
          </a:xfrm>
          <a:custGeom>
            <a:avLst/>
            <a:gdLst>
              <a:gd name="connsiteX0" fmla="*/ 5143500 w 5159374"/>
              <a:gd name="connsiteY0" fmla="*/ 0 h 10287000"/>
              <a:gd name="connsiteX1" fmla="*/ 5159374 w 5159374"/>
              <a:gd name="connsiteY1" fmla="*/ 402 h 10287000"/>
              <a:gd name="connsiteX2" fmla="*/ 5159374 w 5159374"/>
              <a:gd name="connsiteY2" fmla="*/ 10286599 h 10287000"/>
              <a:gd name="connsiteX3" fmla="*/ 5143500 w 5159374"/>
              <a:gd name="connsiteY3" fmla="*/ 10287000 h 10287000"/>
              <a:gd name="connsiteX4" fmla="*/ 0 w 5159374"/>
              <a:gd name="connsiteY4" fmla="*/ 5143500 h 10287000"/>
              <a:gd name="connsiteX5" fmla="*/ 5143500 w 5159374"/>
              <a:gd name="connsiteY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374" h="10287000">
                <a:moveTo>
                  <a:pt x="5143500" y="0"/>
                </a:moveTo>
                <a:lnTo>
                  <a:pt x="5159374" y="402"/>
                </a:lnTo>
                <a:lnTo>
                  <a:pt x="5159374" y="10286599"/>
                </a:lnTo>
                <a:lnTo>
                  <a:pt x="5143500" y="10287000"/>
                </a:lnTo>
                <a:cubicBezTo>
                  <a:pt x="2302823" y="10287000"/>
                  <a:pt x="0" y="7984177"/>
                  <a:pt x="0" y="5143500"/>
                </a:cubicBezTo>
                <a:cubicBezTo>
                  <a:pt x="0" y="2302823"/>
                  <a:pt x="2302823" y="0"/>
                  <a:pt x="5143500" y="0"/>
                </a:cubicBezTo>
                <a:close/>
              </a:path>
            </a:pathLst>
          </a:custGeom>
          <a:solidFill>
            <a:schemeClr val="bg2"/>
          </a:solidFill>
        </p:spPr>
        <p:txBody>
          <a:bodyPr wrap="square" anchor="ctr">
            <a:noAutofit/>
          </a:bodyPr>
          <a:lstStyle/>
          <a:p>
            <a:r>
              <a:rPr lang="en-US"/>
              <a:t>Click icon to add picture</a:t>
            </a:r>
            <a:endParaRPr lang="pl-PL"/>
          </a:p>
        </p:txBody>
      </p:sp>
      <p:sp>
        <p:nvSpPr>
          <p:cNvPr id="11" name="Prostokąt 12">
            <a:extLst>
              <a:ext uri="{FF2B5EF4-FFF2-40B4-BE49-F238E27FC236}">
                <a16:creationId xmlns:a16="http://schemas.microsoft.com/office/drawing/2014/main" id="{490DE604-CCD2-4C54-AA82-5D0B7A675E52}"/>
              </a:ext>
            </a:extLst>
          </p:cNvPr>
          <p:cNvSpPr/>
          <p:nvPr/>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Prostokąt 3">
            <a:extLst>
              <a:ext uri="{FF2B5EF4-FFF2-40B4-BE49-F238E27FC236}">
                <a16:creationId xmlns:a16="http://schemas.microsoft.com/office/drawing/2014/main" id="{DC2F4CB5-347F-0AEC-ACDF-E931FBFBEC23}"/>
              </a:ext>
            </a:extLst>
          </p:cNvPr>
          <p:cNvSpPr/>
          <p:nvPr userDrawn="1"/>
        </p:nvSpPr>
        <p:spPr>
          <a:xfrm>
            <a:off x="10420351" y="6451282"/>
            <a:ext cx="1076325" cy="270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8" name="Dowolny kształt: kształt 13">
            <a:extLst>
              <a:ext uri="{FF2B5EF4-FFF2-40B4-BE49-F238E27FC236}">
                <a16:creationId xmlns:a16="http://schemas.microsoft.com/office/drawing/2014/main" id="{FF20C2D7-7539-AFD4-93E9-24216235A552}"/>
              </a:ext>
            </a:extLst>
          </p:cNvPr>
          <p:cNvSpPr/>
          <p:nvPr userDrawn="1"/>
        </p:nvSpPr>
        <p:spPr>
          <a:xfrm>
            <a:off x="8777707" y="-23321"/>
            <a:ext cx="3439279" cy="6881251"/>
          </a:xfrm>
          <a:custGeom>
            <a:avLst/>
            <a:gdLst>
              <a:gd name="connsiteX0" fmla="*/ 3439279 w 3439279"/>
              <a:gd name="connsiteY0" fmla="*/ 0 h 6881251"/>
              <a:gd name="connsiteX1" fmla="*/ 3439279 w 3439279"/>
              <a:gd name="connsiteY1" fmla="*/ 6881251 h 6881251"/>
              <a:gd name="connsiteX2" fmla="*/ 3088906 w 3439279"/>
              <a:gd name="connsiteY2" fmla="*/ 6863558 h 6881251"/>
              <a:gd name="connsiteX3" fmla="*/ 0 w 3439279"/>
              <a:gd name="connsiteY3" fmla="*/ 3440625 h 6881251"/>
              <a:gd name="connsiteX4" fmla="*/ 3088906 w 3439279"/>
              <a:gd name="connsiteY4" fmla="*/ 17692 h 688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79" h="6881251">
                <a:moveTo>
                  <a:pt x="3439279" y="0"/>
                </a:moveTo>
                <a:lnTo>
                  <a:pt x="3439279" y="6881251"/>
                </a:lnTo>
                <a:lnTo>
                  <a:pt x="3088906" y="6863558"/>
                </a:lnTo>
                <a:cubicBezTo>
                  <a:pt x="1353914" y="6687360"/>
                  <a:pt x="0" y="5222104"/>
                  <a:pt x="0" y="3440625"/>
                </a:cubicBezTo>
                <a:cubicBezTo>
                  <a:pt x="0" y="1659146"/>
                  <a:pt x="1353914" y="193890"/>
                  <a:pt x="3088906" y="17692"/>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9" name="Prostokąt 12">
            <a:extLst>
              <a:ext uri="{FF2B5EF4-FFF2-40B4-BE49-F238E27FC236}">
                <a16:creationId xmlns:a16="http://schemas.microsoft.com/office/drawing/2014/main" id="{38686BC6-5B7F-0C62-DA45-927C28CAB772}"/>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51571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 Picture 6 circle">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4238633-4891-4214-8C4F-229CBED19D04}"/>
              </a:ext>
            </a:extLst>
          </p:cNvPr>
          <p:cNvSpPr/>
          <p:nvPr/>
        </p:nvSpPr>
        <p:spPr>
          <a:xfrm>
            <a:off x="11496674" y="-23393"/>
            <a:ext cx="695327" cy="68813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14" name="Dowolny kształt: kształt 13">
            <a:extLst>
              <a:ext uri="{FF2B5EF4-FFF2-40B4-BE49-F238E27FC236}">
                <a16:creationId xmlns:a16="http://schemas.microsoft.com/office/drawing/2014/main" id="{BE4A6381-EB2C-4D3E-A471-2C9B5F32D496}"/>
              </a:ext>
            </a:extLst>
          </p:cNvPr>
          <p:cNvSpPr/>
          <p:nvPr/>
        </p:nvSpPr>
        <p:spPr>
          <a:xfrm>
            <a:off x="7956690" y="-23394"/>
            <a:ext cx="4235311" cy="6881394"/>
          </a:xfrm>
          <a:custGeom>
            <a:avLst/>
            <a:gdLst>
              <a:gd name="connsiteX0" fmla="*/ 3440697 w 4235310"/>
              <a:gd name="connsiteY0" fmla="*/ 0 h 6881394"/>
              <a:gd name="connsiteX1" fmla="*/ 4134117 w 4235310"/>
              <a:gd name="connsiteY1" fmla="*/ 69903 h 6881394"/>
              <a:gd name="connsiteX2" fmla="*/ 4235310 w 4235310"/>
              <a:gd name="connsiteY2" fmla="*/ 93258 h 6881394"/>
              <a:gd name="connsiteX3" fmla="*/ 4235310 w 4235310"/>
              <a:gd name="connsiteY3" fmla="*/ 6788136 h 6881394"/>
              <a:gd name="connsiteX4" fmla="*/ 4134117 w 4235310"/>
              <a:gd name="connsiteY4" fmla="*/ 6811492 h 6881394"/>
              <a:gd name="connsiteX5" fmla="*/ 3440697 w 4235310"/>
              <a:gd name="connsiteY5" fmla="*/ 6881394 h 6881394"/>
              <a:gd name="connsiteX6" fmla="*/ 0 w 4235310"/>
              <a:gd name="connsiteY6" fmla="*/ 3440697 h 6881394"/>
              <a:gd name="connsiteX7" fmla="*/ 3440697 w 4235310"/>
              <a:gd name="connsiteY7" fmla="*/ 0 h 688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310" h="6881394">
                <a:moveTo>
                  <a:pt x="3440697" y="0"/>
                </a:moveTo>
                <a:cubicBezTo>
                  <a:pt x="3678228" y="0"/>
                  <a:pt x="3910136" y="24070"/>
                  <a:pt x="4134117" y="69903"/>
                </a:cubicBezTo>
                <a:lnTo>
                  <a:pt x="4235310" y="93258"/>
                </a:lnTo>
                <a:lnTo>
                  <a:pt x="4235310" y="6788136"/>
                </a:lnTo>
                <a:lnTo>
                  <a:pt x="4134117" y="6811492"/>
                </a:lnTo>
                <a:cubicBezTo>
                  <a:pt x="3910136" y="6857325"/>
                  <a:pt x="3678228" y="6881394"/>
                  <a:pt x="3440697" y="6881394"/>
                </a:cubicBezTo>
                <a:cubicBezTo>
                  <a:pt x="1540453" y="6881394"/>
                  <a:pt x="0" y="5340941"/>
                  <a:pt x="0" y="3440697"/>
                </a:cubicBezTo>
                <a:cubicBezTo>
                  <a:pt x="0" y="1540453"/>
                  <a:pt x="1540453" y="0"/>
                  <a:pt x="3440697"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Date Placeholder 4"/>
          <p:cNvSpPr>
            <a:spLocks noGrp="1"/>
          </p:cNvSpPr>
          <p:nvPr>
            <p:ph type="dt" sz="half" idx="10"/>
          </p:nvPr>
        </p:nvSpPr>
        <p:spPr>
          <a:xfrm>
            <a:off x="695323" y="6451284"/>
            <a:ext cx="1028700" cy="365125"/>
          </a:xfrm>
        </p:spPr>
        <p:txBody>
          <a:bodyPr/>
          <a:lstStyle/>
          <a:p>
            <a:fld id="{2C09FD42-6ADB-46FA-BC97-B66AD04763FF}" type="datetime1">
              <a:rPr lang="en-US" smtClean="0"/>
              <a:t>3/7/2024</a:t>
            </a:fld>
            <a:endParaRPr lang="pl-PL"/>
          </a:p>
        </p:txBody>
      </p:sp>
      <p:sp>
        <p:nvSpPr>
          <p:cNvPr id="6" name="Footer Placeholder 5"/>
          <p:cNvSpPr>
            <a:spLocks noGrp="1"/>
          </p:cNvSpPr>
          <p:nvPr>
            <p:ph type="ftr" sz="quarter" idx="11"/>
          </p:nvPr>
        </p:nvSpPr>
        <p:spPr>
          <a:xfrm>
            <a:off x="3264906" y="6443666"/>
            <a:ext cx="5662191" cy="372742"/>
          </a:xfrm>
        </p:spPr>
        <p:txBody>
          <a:bodyPr/>
          <a:lstStyle/>
          <a:p>
            <a:endParaRPr lang="pl-PL"/>
          </a:p>
        </p:txBody>
      </p:sp>
      <p:sp>
        <p:nvSpPr>
          <p:cNvPr id="12" name="Dowolny kształt: kształt 11">
            <a:extLst>
              <a:ext uri="{FF2B5EF4-FFF2-40B4-BE49-F238E27FC236}">
                <a16:creationId xmlns:a16="http://schemas.microsoft.com/office/drawing/2014/main" id="{65B661E0-7D24-4E9D-8653-8578D659A12C}"/>
              </a:ext>
            </a:extLst>
          </p:cNvPr>
          <p:cNvSpPr>
            <a:spLocks noGrp="1"/>
          </p:cNvSpPr>
          <p:nvPr>
            <p:ph type="pic" sz="quarter" idx="14"/>
          </p:nvPr>
        </p:nvSpPr>
        <p:spPr>
          <a:xfrm>
            <a:off x="8153402" y="172991"/>
            <a:ext cx="4038599" cy="6488624"/>
          </a:xfrm>
          <a:custGeom>
            <a:avLst/>
            <a:gdLst>
              <a:gd name="connsiteX0" fmla="*/ 3244312 w 4038599"/>
              <a:gd name="connsiteY0" fmla="*/ 0 h 6488624"/>
              <a:gd name="connsiteX1" fmla="*/ 3246790 w 4038599"/>
              <a:gd name="connsiteY1" fmla="*/ 63 h 6488624"/>
              <a:gd name="connsiteX2" fmla="*/ 3246790 w 4038599"/>
              <a:gd name="connsiteY2" fmla="*/ 0 h 6488624"/>
              <a:gd name="connsiteX3" fmla="*/ 4038599 w 4038599"/>
              <a:gd name="connsiteY3" fmla="*/ 0 h 6488624"/>
              <a:gd name="connsiteX4" fmla="*/ 4038599 w 4038599"/>
              <a:gd name="connsiteY4" fmla="*/ 6488624 h 6488624"/>
              <a:gd name="connsiteX5" fmla="*/ 3246790 w 4038599"/>
              <a:gd name="connsiteY5" fmla="*/ 6488624 h 6488624"/>
              <a:gd name="connsiteX6" fmla="*/ 3246790 w 4038599"/>
              <a:gd name="connsiteY6" fmla="*/ 6488562 h 6488624"/>
              <a:gd name="connsiteX7" fmla="*/ 3244312 w 4038599"/>
              <a:gd name="connsiteY7" fmla="*/ 6488624 h 6488624"/>
              <a:gd name="connsiteX8" fmla="*/ 0 w 4038599"/>
              <a:gd name="connsiteY8" fmla="*/ 3244312 h 6488624"/>
              <a:gd name="connsiteX9" fmla="*/ 3244312 w 4038599"/>
              <a:gd name="connsiteY9" fmla="*/ 0 h 6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99" h="6488624">
                <a:moveTo>
                  <a:pt x="3244312" y="0"/>
                </a:moveTo>
                <a:lnTo>
                  <a:pt x="3246790" y="63"/>
                </a:lnTo>
                <a:lnTo>
                  <a:pt x="3246790" y="0"/>
                </a:lnTo>
                <a:lnTo>
                  <a:pt x="4038599" y="0"/>
                </a:lnTo>
                <a:lnTo>
                  <a:pt x="4038599" y="6488624"/>
                </a:lnTo>
                <a:lnTo>
                  <a:pt x="3246790" y="6488624"/>
                </a:lnTo>
                <a:lnTo>
                  <a:pt x="3246790" y="6488562"/>
                </a:lnTo>
                <a:lnTo>
                  <a:pt x="3244312" y="6488624"/>
                </a:lnTo>
                <a:cubicBezTo>
                  <a:pt x="1452528" y="6488624"/>
                  <a:pt x="0" y="5036097"/>
                  <a:pt x="0" y="3244312"/>
                </a:cubicBezTo>
                <a:cubicBezTo>
                  <a:pt x="0" y="1452528"/>
                  <a:pt x="1452528" y="0"/>
                  <a:pt x="3244312" y="0"/>
                </a:cubicBezTo>
                <a:close/>
              </a:path>
            </a:pathLst>
          </a:custGeom>
          <a:solidFill>
            <a:schemeClr val="bg2"/>
          </a:solidFill>
        </p:spPr>
        <p:txBody>
          <a:bodyPr wrap="square" anchor="ctr">
            <a:noAutofit/>
          </a:bodyPr>
          <a:lstStyle>
            <a:lvl1pPr algn="ctr">
              <a:defRPr/>
            </a:lvl1pPr>
          </a:lstStyle>
          <a:p>
            <a:r>
              <a:rPr lang="en-US"/>
              <a:t>Click icon to add picture</a:t>
            </a:r>
            <a:endParaRPr lang="en-US" dirty="0"/>
          </a:p>
        </p:txBody>
      </p:sp>
      <p:sp>
        <p:nvSpPr>
          <p:cNvPr id="10" name="Content Placeholder 2">
            <a:extLst>
              <a:ext uri="{FF2B5EF4-FFF2-40B4-BE49-F238E27FC236}">
                <a16:creationId xmlns:a16="http://schemas.microsoft.com/office/drawing/2014/main" id="{A043027D-8DC8-4A14-96B7-3E8DA0C0FF28}"/>
              </a:ext>
            </a:extLst>
          </p:cNvPr>
          <p:cNvSpPr>
            <a:spLocks noGrp="1"/>
          </p:cNvSpPr>
          <p:nvPr>
            <p:ph sz="half" idx="1"/>
          </p:nvPr>
        </p:nvSpPr>
        <p:spPr>
          <a:xfrm>
            <a:off x="695325" y="1160464"/>
            <a:ext cx="6881393"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rostokąt 12">
            <a:extLst>
              <a:ext uri="{FF2B5EF4-FFF2-40B4-BE49-F238E27FC236}">
                <a16:creationId xmlns:a16="http://schemas.microsoft.com/office/drawing/2014/main" id="{DE75FBDF-0677-49B0-BED3-8FE789B5D91F}"/>
              </a:ext>
            </a:extLst>
          </p:cNvPr>
          <p:cNvSpPr/>
          <p:nvPr/>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a:extLst>
              <a:ext uri="{FF2B5EF4-FFF2-40B4-BE49-F238E27FC236}">
                <a16:creationId xmlns:a16="http://schemas.microsoft.com/office/drawing/2014/main" id="{3A669A67-5D47-474A-8512-94A0A2D1B1CE}"/>
              </a:ext>
            </a:extLst>
          </p:cNvPr>
          <p:cNvSpPr>
            <a:spLocks noGrp="1"/>
          </p:cNvSpPr>
          <p:nvPr>
            <p:ph type="title"/>
          </p:nvPr>
        </p:nvSpPr>
        <p:spPr>
          <a:xfrm>
            <a:off x="695325" y="136526"/>
            <a:ext cx="8357235" cy="854075"/>
          </a:xfrm>
        </p:spPr>
        <p:txBody>
          <a:bodyPr/>
          <a:lstStyle>
            <a:lvl1pPr algn="l">
              <a:defRPr/>
            </a:lvl1pPr>
          </a:lstStyle>
          <a:p>
            <a:r>
              <a:rPr lang="en-US" dirty="0"/>
              <a:t>Click to edit Master title style</a:t>
            </a:r>
          </a:p>
        </p:txBody>
      </p:sp>
      <p:sp>
        <p:nvSpPr>
          <p:cNvPr id="4" name="Prostokąt 1">
            <a:extLst>
              <a:ext uri="{FF2B5EF4-FFF2-40B4-BE49-F238E27FC236}">
                <a16:creationId xmlns:a16="http://schemas.microsoft.com/office/drawing/2014/main" id="{D81DD506-FAA9-51FA-165F-96A9D8F4DAD7}"/>
              </a:ext>
            </a:extLst>
          </p:cNvPr>
          <p:cNvSpPr/>
          <p:nvPr userDrawn="1"/>
        </p:nvSpPr>
        <p:spPr>
          <a:xfrm>
            <a:off x="11496674" y="-23393"/>
            <a:ext cx="695327" cy="68813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7" name="Dowolny kształt: kształt 13">
            <a:extLst>
              <a:ext uri="{FF2B5EF4-FFF2-40B4-BE49-F238E27FC236}">
                <a16:creationId xmlns:a16="http://schemas.microsoft.com/office/drawing/2014/main" id="{4F05A6F2-95D5-3E30-2F2C-C9E94913B04F}"/>
              </a:ext>
            </a:extLst>
          </p:cNvPr>
          <p:cNvSpPr/>
          <p:nvPr userDrawn="1"/>
        </p:nvSpPr>
        <p:spPr>
          <a:xfrm>
            <a:off x="7956690" y="-23394"/>
            <a:ext cx="4235311" cy="6881394"/>
          </a:xfrm>
          <a:custGeom>
            <a:avLst/>
            <a:gdLst>
              <a:gd name="connsiteX0" fmla="*/ 3440697 w 4235310"/>
              <a:gd name="connsiteY0" fmla="*/ 0 h 6881394"/>
              <a:gd name="connsiteX1" fmla="*/ 4134117 w 4235310"/>
              <a:gd name="connsiteY1" fmla="*/ 69903 h 6881394"/>
              <a:gd name="connsiteX2" fmla="*/ 4235310 w 4235310"/>
              <a:gd name="connsiteY2" fmla="*/ 93258 h 6881394"/>
              <a:gd name="connsiteX3" fmla="*/ 4235310 w 4235310"/>
              <a:gd name="connsiteY3" fmla="*/ 6788136 h 6881394"/>
              <a:gd name="connsiteX4" fmla="*/ 4134117 w 4235310"/>
              <a:gd name="connsiteY4" fmla="*/ 6811492 h 6881394"/>
              <a:gd name="connsiteX5" fmla="*/ 3440697 w 4235310"/>
              <a:gd name="connsiteY5" fmla="*/ 6881394 h 6881394"/>
              <a:gd name="connsiteX6" fmla="*/ 0 w 4235310"/>
              <a:gd name="connsiteY6" fmla="*/ 3440697 h 6881394"/>
              <a:gd name="connsiteX7" fmla="*/ 3440697 w 4235310"/>
              <a:gd name="connsiteY7" fmla="*/ 0 h 688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310" h="6881394">
                <a:moveTo>
                  <a:pt x="3440697" y="0"/>
                </a:moveTo>
                <a:cubicBezTo>
                  <a:pt x="3678228" y="0"/>
                  <a:pt x="3910136" y="24070"/>
                  <a:pt x="4134117" y="69903"/>
                </a:cubicBezTo>
                <a:lnTo>
                  <a:pt x="4235310" y="93258"/>
                </a:lnTo>
                <a:lnTo>
                  <a:pt x="4235310" y="6788136"/>
                </a:lnTo>
                <a:lnTo>
                  <a:pt x="4134117" y="6811492"/>
                </a:lnTo>
                <a:cubicBezTo>
                  <a:pt x="3910136" y="6857325"/>
                  <a:pt x="3678228" y="6881394"/>
                  <a:pt x="3440697" y="6881394"/>
                </a:cubicBezTo>
                <a:cubicBezTo>
                  <a:pt x="1540453" y="6881394"/>
                  <a:pt x="0" y="5340941"/>
                  <a:pt x="0" y="3440697"/>
                </a:cubicBezTo>
                <a:cubicBezTo>
                  <a:pt x="0" y="1540453"/>
                  <a:pt x="1540453" y="0"/>
                  <a:pt x="3440697"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8" name="Prostokąt 12">
            <a:extLst>
              <a:ext uri="{FF2B5EF4-FFF2-40B4-BE49-F238E27FC236}">
                <a16:creationId xmlns:a16="http://schemas.microsoft.com/office/drawing/2014/main" id="{39B8418F-DBB4-235F-77FF-284EAAF9A6D1}"/>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14706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ntent + Picture 7 logo dot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C11DE62-B8B4-412F-803D-B8833B819C79}"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8" name="Prostokąt 12">
            <a:extLst>
              <a:ext uri="{FF2B5EF4-FFF2-40B4-BE49-F238E27FC236}">
                <a16:creationId xmlns:a16="http://schemas.microsoft.com/office/drawing/2014/main" id="{2DA64B61-8F71-4A81-805C-718744F63393}"/>
              </a:ext>
            </a:extLst>
          </p:cNvPr>
          <p:cNvSpPr/>
          <p:nvPr/>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Prostokąt 12">
            <a:extLst>
              <a:ext uri="{FF2B5EF4-FFF2-40B4-BE49-F238E27FC236}">
                <a16:creationId xmlns:a16="http://schemas.microsoft.com/office/drawing/2014/main" id="{489FE24B-FC09-FEE8-4D75-315EA11BBE69}"/>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77931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 Picture full">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0" y="2"/>
            <a:ext cx="12192000" cy="6857999"/>
          </a:xfrm>
          <a:solidFill>
            <a:schemeClr val="bg2"/>
          </a:solidFill>
        </p:spPr>
        <p:txBody>
          <a:bodyPr anchor="ctr"/>
          <a:lstStyle>
            <a:lvl1pPr marL="0" indent="0" algn="ctr">
              <a:buFontTx/>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4317999"/>
            <a:ext cx="10801351" cy="1101726"/>
          </a:xfrm>
        </p:spPr>
        <p:txBody>
          <a:bodyPr>
            <a:normAutofit/>
          </a:bodyPr>
          <a:lstStyle>
            <a:lvl1pPr algn="ctr">
              <a:defRPr sz="4800">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36BED90B-9252-4BF6-BEC4-4392CE4D0834}"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Tree>
    <p:extLst>
      <p:ext uri="{BB962C8B-B14F-4D97-AF65-F5344CB8AC3E}">
        <p14:creationId xmlns:p14="http://schemas.microsoft.com/office/powerpoint/2010/main" val="3455316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1CD1B0-5B04-428F-A510-999F8F97F726}"/>
              </a:ext>
            </a:extLst>
          </p:cNvPr>
          <p:cNvSpPr>
            <a:spLocks noGrp="1"/>
          </p:cNvSpPr>
          <p:nvPr>
            <p:ph type="dt" sz="half" idx="10"/>
          </p:nvPr>
        </p:nvSpPr>
        <p:spPr>
          <a:xfrm>
            <a:off x="695326" y="6451284"/>
            <a:ext cx="1028700" cy="365125"/>
          </a:xfrm>
        </p:spPr>
        <p:txBody>
          <a:bodyPr/>
          <a:lstStyle/>
          <a:p>
            <a:fld id="{34EDCA7A-D2E1-4AAD-BA02-4C33BD542359}" type="datetime1">
              <a:rPr lang="en-US" smtClean="0"/>
              <a:t>3/7/2024</a:t>
            </a:fld>
            <a:endParaRPr lang="en-US" dirty="0"/>
          </a:p>
        </p:txBody>
      </p:sp>
      <p:sp>
        <p:nvSpPr>
          <p:cNvPr id="4" name="Footer Placeholder 3">
            <a:extLst>
              <a:ext uri="{FF2B5EF4-FFF2-40B4-BE49-F238E27FC236}">
                <a16:creationId xmlns:a16="http://schemas.microsoft.com/office/drawing/2014/main" id="{1845C52D-A18C-468D-9F9F-52CB01EBF265}"/>
              </a:ext>
            </a:extLst>
          </p:cNvPr>
          <p:cNvSpPr>
            <a:spLocks noGrp="1"/>
          </p:cNvSpPr>
          <p:nvPr>
            <p:ph type="ftr" sz="quarter" idx="11"/>
          </p:nvPr>
        </p:nvSpPr>
        <p:spPr>
          <a:xfrm>
            <a:off x="3321051" y="6451284"/>
            <a:ext cx="5549900" cy="365125"/>
          </a:xfrm>
        </p:spPr>
        <p:txBody>
          <a:bodyPr/>
          <a:lstStyle/>
          <a:p>
            <a:endParaRPr lang="en-US" dirty="0"/>
          </a:p>
        </p:txBody>
      </p:sp>
      <p:sp>
        <p:nvSpPr>
          <p:cNvPr id="5" name="Slide Number Placeholder 4">
            <a:extLst>
              <a:ext uri="{FF2B5EF4-FFF2-40B4-BE49-F238E27FC236}">
                <a16:creationId xmlns:a16="http://schemas.microsoft.com/office/drawing/2014/main" id="{949EE720-FB16-4D5A-A6F4-B4DA281D4EE9}"/>
              </a:ext>
            </a:extLst>
          </p:cNvPr>
          <p:cNvSpPr>
            <a:spLocks noGrp="1"/>
          </p:cNvSpPr>
          <p:nvPr>
            <p:ph type="sldNum" sz="quarter" idx="12"/>
          </p:nvPr>
        </p:nvSpPr>
        <p:spPr/>
        <p:txBody>
          <a:bodyPr/>
          <a:lstStyle/>
          <a:p>
            <a:fld id="{FFA67747-A1D0-4850-AF9A-570B1A0E3F7F}" type="slidenum">
              <a:rPr lang="en-US" smtClean="0"/>
              <a:pPr/>
              <a:t>‹#›</a:t>
            </a:fld>
            <a:endParaRPr lang="en-US" dirty="0"/>
          </a:p>
        </p:txBody>
      </p:sp>
      <p:sp>
        <p:nvSpPr>
          <p:cNvPr id="6" name="Prostokąt 12">
            <a:extLst>
              <a:ext uri="{FF2B5EF4-FFF2-40B4-BE49-F238E27FC236}">
                <a16:creationId xmlns:a16="http://schemas.microsoft.com/office/drawing/2014/main" id="{60CF989E-ECD8-4E8D-A17B-CA31FDB35C63}"/>
              </a:ext>
            </a:extLst>
          </p:cNvPr>
          <p:cNvSpPr/>
          <p:nvPr/>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1635096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ACBF1-F253-435F-AB66-C72017BA7329}"/>
              </a:ext>
            </a:extLst>
          </p:cNvPr>
          <p:cNvSpPr>
            <a:spLocks noGrp="1"/>
          </p:cNvSpPr>
          <p:nvPr>
            <p:ph type="dt" sz="half" idx="10"/>
          </p:nvPr>
        </p:nvSpPr>
        <p:spPr/>
        <p:txBody>
          <a:bodyPr/>
          <a:lstStyle/>
          <a:p>
            <a:fld id="{3DD5F340-8DA4-464C-8E96-DCAF49A49210}" type="datetime1">
              <a:rPr lang="en-US" smtClean="0"/>
              <a:t>3/7/2024</a:t>
            </a:fld>
            <a:endParaRPr lang="en-US" dirty="0"/>
          </a:p>
        </p:txBody>
      </p:sp>
      <p:sp>
        <p:nvSpPr>
          <p:cNvPr id="3" name="Footer Placeholder 2">
            <a:extLst>
              <a:ext uri="{FF2B5EF4-FFF2-40B4-BE49-F238E27FC236}">
                <a16:creationId xmlns:a16="http://schemas.microsoft.com/office/drawing/2014/main" id="{0881B0DA-8C7F-4DBA-8FAD-D99D3B23A2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E6EE2A-39AC-46CB-9C30-2E0D1F9E3EBD}"/>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2382626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979D9-6073-4482-ABEF-31B00408732B}" type="datetime1">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A67747-A1D0-4850-AF9A-570B1A0E3F7F}" type="slidenum">
              <a:rPr lang="en-US" smtClean="0"/>
              <a:pPr/>
              <a:t>‹#›</a:t>
            </a:fld>
            <a:endParaRPr lang="en-US" dirty="0"/>
          </a:p>
        </p:txBody>
      </p:sp>
      <p:sp>
        <p:nvSpPr>
          <p:cNvPr id="7" name="Text Placeholder 6"/>
          <p:cNvSpPr>
            <a:spLocks noGrp="1"/>
          </p:cNvSpPr>
          <p:nvPr>
            <p:ph type="body" sz="quarter" idx="13"/>
          </p:nvPr>
        </p:nvSpPr>
        <p:spPr>
          <a:xfrm>
            <a:off x="721193" y="2184725"/>
            <a:ext cx="3321051"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333794"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7950269"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695325" y="1176338"/>
            <a:ext cx="3346451" cy="823912"/>
          </a:xfrm>
        </p:spPr>
        <p:txBody>
          <a:bodyPr anchor="t"/>
          <a:lstStyle>
            <a:lvl1pPr marL="0" indent="0">
              <a:buNone/>
              <a:defRPr b="1">
                <a:solidFill>
                  <a:schemeClr val="accent1"/>
                </a:solidFill>
              </a:defRPr>
            </a:lvl1pPr>
          </a:lstStyle>
          <a:p>
            <a:pPr lvl="0"/>
            <a:r>
              <a:rPr lang="en-US"/>
              <a:t>Edit Master text styles</a:t>
            </a:r>
          </a:p>
        </p:txBody>
      </p:sp>
      <p:sp>
        <p:nvSpPr>
          <p:cNvPr id="19" name="Text Placeholder 18"/>
          <p:cNvSpPr>
            <a:spLocks noGrp="1"/>
          </p:cNvSpPr>
          <p:nvPr>
            <p:ph type="body" sz="quarter" idx="17"/>
          </p:nvPr>
        </p:nvSpPr>
        <p:spPr>
          <a:xfrm>
            <a:off x="4333877" y="1176338"/>
            <a:ext cx="3324225" cy="823912"/>
          </a:xfrm>
        </p:spPr>
        <p:txBody>
          <a:bodyPr anchor="t"/>
          <a:lstStyle>
            <a:lvl1pPr marL="0" indent="0">
              <a:buNone/>
              <a:defRPr b="1">
                <a:solidFill>
                  <a:schemeClr val="accent1"/>
                </a:solidFill>
              </a:defRPr>
            </a:lvl1pPr>
          </a:lstStyle>
          <a:p>
            <a:pPr lvl="0"/>
            <a:r>
              <a:rPr lang="en-US"/>
              <a:t>Edit Master text styles</a:t>
            </a:r>
          </a:p>
        </p:txBody>
      </p:sp>
      <p:sp>
        <p:nvSpPr>
          <p:cNvPr id="21" name="Text Placeholder 20"/>
          <p:cNvSpPr>
            <a:spLocks noGrp="1"/>
          </p:cNvSpPr>
          <p:nvPr>
            <p:ph type="body" sz="quarter" idx="18"/>
          </p:nvPr>
        </p:nvSpPr>
        <p:spPr>
          <a:xfrm>
            <a:off x="7950201" y="1176338"/>
            <a:ext cx="3324225" cy="823912"/>
          </a:xfrm>
        </p:spPr>
        <p:txBody>
          <a:bodyPr anchor="t"/>
          <a:lstStyle>
            <a:lvl1pPr marL="0" indent="0">
              <a:buNone/>
              <a:defRPr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189622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C48A-A1BB-4349-B4F1-A3A0F6D9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DDD66-B50D-4244-9B84-0974C0E8F201}"/>
              </a:ext>
            </a:extLst>
          </p:cNvPr>
          <p:cNvSpPr>
            <a:spLocks noGrp="1"/>
          </p:cNvSpPr>
          <p:nvPr>
            <p:ph idx="1"/>
          </p:nvPr>
        </p:nvSpPr>
        <p:spPr/>
        <p:txBody>
          <a:bodyPr/>
          <a:lstStyle>
            <a:lvl1pPr>
              <a:lnSpc>
                <a:spcPct val="110000"/>
              </a:lnSpc>
              <a:buClrTx/>
              <a:defRPr/>
            </a:lvl1pPr>
            <a:lvl2pPr marL="542912" indent="-228594">
              <a:lnSpc>
                <a:spcPct val="110000"/>
              </a:lnSpc>
              <a:buClrTx/>
              <a:defRPr/>
            </a:lvl2pPr>
            <a:lvl3pPr marL="895328" indent="-228594">
              <a:lnSpc>
                <a:spcPct val="110000"/>
              </a:lnSpc>
              <a:buClrTx/>
              <a:defRPr/>
            </a:lvl3pPr>
            <a:lvl4pPr marL="1257269" indent="-228594">
              <a:lnSpc>
                <a:spcPct val="110000"/>
              </a:lnSpc>
              <a:buClrTx/>
              <a:defRPr/>
            </a:lvl4pPr>
            <a:lvl5pPr marL="1619210" indent="-228594">
              <a:lnSpc>
                <a:spcPct val="110000"/>
              </a:lnSpc>
              <a:buClrTx/>
              <a:tabLst>
                <a:tab pos="1619210"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91A39-6F3E-4620-BB65-266B4901968D}" type="datetime1">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A67747-A1D0-4850-AF9A-570B1A0E3F7F}" type="slidenum">
              <a:rPr lang="en-US" smtClean="0"/>
              <a:pPr/>
              <a:t>‹#›</a:t>
            </a:fld>
            <a:endParaRPr lang="en-US" dirty="0"/>
          </a:p>
        </p:txBody>
      </p:sp>
    </p:spTree>
    <p:extLst>
      <p:ext uri="{BB962C8B-B14F-4D97-AF65-F5344CB8AC3E}">
        <p14:creationId xmlns:p14="http://schemas.microsoft.com/office/powerpoint/2010/main" val="29763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 Picture 1">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1" y="1160464"/>
            <a:ext cx="5248275" cy="5076824"/>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5ADCDDD-6E33-4072-86BC-23E07EEE56FE}"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2074303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Content + Picture 2 full half">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0" y="2"/>
            <a:ext cx="5943600" cy="6857999"/>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5248275" cy="854075"/>
          </a:xfrm>
        </p:spPr>
        <p:txBody>
          <a:bodyPr>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6"/>
            <a:ext cx="5248275" cy="5082611"/>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0C675731-CD4E-4EFC-BD85-091E94FAA159}"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
        <p:nvSpPr>
          <p:cNvPr id="8" name="Prostokąt 12">
            <a:extLst>
              <a:ext uri="{FF2B5EF4-FFF2-40B4-BE49-F238E27FC236}">
                <a16:creationId xmlns:a16="http://schemas.microsoft.com/office/drawing/2014/main" id="{B57B1EA3-5E8A-4AE4-88E5-4DF2D34D984B}"/>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ED7421"/>
              </a:highlight>
            </a:endParaRPr>
          </a:p>
        </p:txBody>
      </p:sp>
    </p:spTree>
    <p:extLst>
      <p:ext uri="{BB962C8B-B14F-4D97-AF65-F5344CB8AC3E}">
        <p14:creationId xmlns:p14="http://schemas.microsoft.com/office/powerpoint/2010/main" val="696277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Content + Picture 5 half circle">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D97B40D-404B-419D-B6C3-A1FD857BFC34}"/>
              </a:ext>
            </a:extLst>
          </p:cNvPr>
          <p:cNvSpPr/>
          <p:nvPr userDrawn="1"/>
        </p:nvSpPr>
        <p:spPr>
          <a:xfrm>
            <a:off x="10420351" y="6451282"/>
            <a:ext cx="1076325" cy="270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8936355" cy="854075"/>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76358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23AF25D-CF44-4CB4-8096-9B0509F3498A}"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14" name="Dowolny kształt: kształt 13">
            <a:extLst>
              <a:ext uri="{FF2B5EF4-FFF2-40B4-BE49-F238E27FC236}">
                <a16:creationId xmlns:a16="http://schemas.microsoft.com/office/drawing/2014/main" id="{4F79F51F-5FD5-4FFA-934B-14EB3B6D0BA5}"/>
              </a:ext>
            </a:extLst>
          </p:cNvPr>
          <p:cNvSpPr/>
          <p:nvPr userDrawn="1"/>
        </p:nvSpPr>
        <p:spPr>
          <a:xfrm>
            <a:off x="8777707" y="-23321"/>
            <a:ext cx="3439279" cy="6881251"/>
          </a:xfrm>
          <a:custGeom>
            <a:avLst/>
            <a:gdLst>
              <a:gd name="connsiteX0" fmla="*/ 3439279 w 3439279"/>
              <a:gd name="connsiteY0" fmla="*/ 0 h 6881251"/>
              <a:gd name="connsiteX1" fmla="*/ 3439279 w 3439279"/>
              <a:gd name="connsiteY1" fmla="*/ 6881251 h 6881251"/>
              <a:gd name="connsiteX2" fmla="*/ 3088906 w 3439279"/>
              <a:gd name="connsiteY2" fmla="*/ 6863558 h 6881251"/>
              <a:gd name="connsiteX3" fmla="*/ 0 w 3439279"/>
              <a:gd name="connsiteY3" fmla="*/ 3440625 h 6881251"/>
              <a:gd name="connsiteX4" fmla="*/ 3088906 w 3439279"/>
              <a:gd name="connsiteY4" fmla="*/ 17692 h 688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79" h="6881251">
                <a:moveTo>
                  <a:pt x="3439279" y="0"/>
                </a:moveTo>
                <a:lnTo>
                  <a:pt x="3439279" y="6881251"/>
                </a:lnTo>
                <a:lnTo>
                  <a:pt x="3088906" y="6863558"/>
                </a:lnTo>
                <a:cubicBezTo>
                  <a:pt x="1353914" y="6687360"/>
                  <a:pt x="0" y="5222104"/>
                  <a:pt x="0" y="3440625"/>
                </a:cubicBezTo>
                <a:cubicBezTo>
                  <a:pt x="0" y="1659146"/>
                  <a:pt x="1353914" y="193890"/>
                  <a:pt x="3088906" y="17692"/>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0" name="Symbol zastępczy obrazu 12">
            <a:extLst>
              <a:ext uri="{FF2B5EF4-FFF2-40B4-BE49-F238E27FC236}">
                <a16:creationId xmlns:a16="http://schemas.microsoft.com/office/drawing/2014/main" id="{83B91288-6A3D-4A0C-AD71-0ACA2706BFCB}"/>
              </a:ext>
            </a:extLst>
          </p:cNvPr>
          <p:cNvSpPr>
            <a:spLocks noGrp="1"/>
          </p:cNvSpPr>
          <p:nvPr>
            <p:ph type="pic" sz="quarter" idx="13"/>
          </p:nvPr>
        </p:nvSpPr>
        <p:spPr>
          <a:xfrm>
            <a:off x="8961003" y="171169"/>
            <a:ext cx="3255983" cy="6491929"/>
          </a:xfrm>
          <a:custGeom>
            <a:avLst/>
            <a:gdLst>
              <a:gd name="connsiteX0" fmla="*/ 5143500 w 5159374"/>
              <a:gd name="connsiteY0" fmla="*/ 0 h 10287000"/>
              <a:gd name="connsiteX1" fmla="*/ 5159374 w 5159374"/>
              <a:gd name="connsiteY1" fmla="*/ 402 h 10287000"/>
              <a:gd name="connsiteX2" fmla="*/ 5159374 w 5159374"/>
              <a:gd name="connsiteY2" fmla="*/ 10286599 h 10287000"/>
              <a:gd name="connsiteX3" fmla="*/ 5143500 w 5159374"/>
              <a:gd name="connsiteY3" fmla="*/ 10287000 h 10287000"/>
              <a:gd name="connsiteX4" fmla="*/ 0 w 5159374"/>
              <a:gd name="connsiteY4" fmla="*/ 5143500 h 10287000"/>
              <a:gd name="connsiteX5" fmla="*/ 5143500 w 5159374"/>
              <a:gd name="connsiteY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374" h="10287000">
                <a:moveTo>
                  <a:pt x="5143500" y="0"/>
                </a:moveTo>
                <a:lnTo>
                  <a:pt x="5159374" y="402"/>
                </a:lnTo>
                <a:lnTo>
                  <a:pt x="5159374" y="10286599"/>
                </a:lnTo>
                <a:lnTo>
                  <a:pt x="5143500" y="10287000"/>
                </a:lnTo>
                <a:cubicBezTo>
                  <a:pt x="2302823" y="10287000"/>
                  <a:pt x="0" y="7984177"/>
                  <a:pt x="0" y="5143500"/>
                </a:cubicBezTo>
                <a:cubicBezTo>
                  <a:pt x="0" y="2302823"/>
                  <a:pt x="2302823" y="0"/>
                  <a:pt x="5143500" y="0"/>
                </a:cubicBezTo>
                <a:close/>
              </a:path>
            </a:pathLst>
          </a:custGeom>
          <a:solidFill>
            <a:schemeClr val="bg2"/>
          </a:solidFill>
        </p:spPr>
        <p:txBody>
          <a:bodyPr wrap="square" anchor="ctr">
            <a:noAutofit/>
          </a:bodyPr>
          <a:lstStyle/>
          <a:p>
            <a:endParaRPr lang="pl-PL"/>
          </a:p>
        </p:txBody>
      </p:sp>
      <p:sp>
        <p:nvSpPr>
          <p:cNvPr id="11" name="Prostokąt 12">
            <a:extLst>
              <a:ext uri="{FF2B5EF4-FFF2-40B4-BE49-F238E27FC236}">
                <a16:creationId xmlns:a16="http://schemas.microsoft.com/office/drawing/2014/main" id="{490DE604-CCD2-4C54-AA82-5D0B7A675E52}"/>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49057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Content + Picture 6 circle">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4238633-4891-4214-8C4F-229CBED19D04}"/>
              </a:ext>
            </a:extLst>
          </p:cNvPr>
          <p:cNvSpPr/>
          <p:nvPr userDrawn="1"/>
        </p:nvSpPr>
        <p:spPr>
          <a:xfrm>
            <a:off x="11496674" y="-23393"/>
            <a:ext cx="695327" cy="68813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14" name="Dowolny kształt: kształt 13">
            <a:extLst>
              <a:ext uri="{FF2B5EF4-FFF2-40B4-BE49-F238E27FC236}">
                <a16:creationId xmlns:a16="http://schemas.microsoft.com/office/drawing/2014/main" id="{BE4A6381-EB2C-4D3E-A471-2C9B5F32D496}"/>
              </a:ext>
            </a:extLst>
          </p:cNvPr>
          <p:cNvSpPr/>
          <p:nvPr userDrawn="1"/>
        </p:nvSpPr>
        <p:spPr>
          <a:xfrm>
            <a:off x="7956690" y="-23394"/>
            <a:ext cx="4235311" cy="6881394"/>
          </a:xfrm>
          <a:custGeom>
            <a:avLst/>
            <a:gdLst>
              <a:gd name="connsiteX0" fmla="*/ 3440697 w 4235310"/>
              <a:gd name="connsiteY0" fmla="*/ 0 h 6881394"/>
              <a:gd name="connsiteX1" fmla="*/ 4134117 w 4235310"/>
              <a:gd name="connsiteY1" fmla="*/ 69903 h 6881394"/>
              <a:gd name="connsiteX2" fmla="*/ 4235310 w 4235310"/>
              <a:gd name="connsiteY2" fmla="*/ 93258 h 6881394"/>
              <a:gd name="connsiteX3" fmla="*/ 4235310 w 4235310"/>
              <a:gd name="connsiteY3" fmla="*/ 6788136 h 6881394"/>
              <a:gd name="connsiteX4" fmla="*/ 4134117 w 4235310"/>
              <a:gd name="connsiteY4" fmla="*/ 6811492 h 6881394"/>
              <a:gd name="connsiteX5" fmla="*/ 3440697 w 4235310"/>
              <a:gd name="connsiteY5" fmla="*/ 6881394 h 6881394"/>
              <a:gd name="connsiteX6" fmla="*/ 0 w 4235310"/>
              <a:gd name="connsiteY6" fmla="*/ 3440697 h 6881394"/>
              <a:gd name="connsiteX7" fmla="*/ 3440697 w 4235310"/>
              <a:gd name="connsiteY7" fmla="*/ 0 h 688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310" h="6881394">
                <a:moveTo>
                  <a:pt x="3440697" y="0"/>
                </a:moveTo>
                <a:cubicBezTo>
                  <a:pt x="3678228" y="0"/>
                  <a:pt x="3910136" y="24070"/>
                  <a:pt x="4134117" y="69903"/>
                </a:cubicBezTo>
                <a:lnTo>
                  <a:pt x="4235310" y="93258"/>
                </a:lnTo>
                <a:lnTo>
                  <a:pt x="4235310" y="6788136"/>
                </a:lnTo>
                <a:lnTo>
                  <a:pt x="4134117" y="6811492"/>
                </a:lnTo>
                <a:cubicBezTo>
                  <a:pt x="3910136" y="6857325"/>
                  <a:pt x="3678228" y="6881394"/>
                  <a:pt x="3440697" y="6881394"/>
                </a:cubicBezTo>
                <a:cubicBezTo>
                  <a:pt x="1540453" y="6881394"/>
                  <a:pt x="0" y="5340941"/>
                  <a:pt x="0" y="3440697"/>
                </a:cubicBezTo>
                <a:cubicBezTo>
                  <a:pt x="0" y="1540453"/>
                  <a:pt x="1540453" y="0"/>
                  <a:pt x="3440697"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Date Placeholder 4"/>
          <p:cNvSpPr>
            <a:spLocks noGrp="1"/>
          </p:cNvSpPr>
          <p:nvPr>
            <p:ph type="dt" sz="half" idx="10"/>
          </p:nvPr>
        </p:nvSpPr>
        <p:spPr>
          <a:xfrm>
            <a:off x="695323" y="6451284"/>
            <a:ext cx="1028700" cy="365125"/>
          </a:xfrm>
        </p:spPr>
        <p:txBody>
          <a:bodyPr/>
          <a:lstStyle/>
          <a:p>
            <a:fld id="{2C09FD42-6ADB-46FA-BC97-B66AD04763FF}" type="datetime1">
              <a:rPr lang="en-US" smtClean="0"/>
              <a:t>3/7/2024</a:t>
            </a:fld>
            <a:endParaRPr lang="pl-PL"/>
          </a:p>
        </p:txBody>
      </p:sp>
      <p:sp>
        <p:nvSpPr>
          <p:cNvPr id="6" name="Footer Placeholder 5"/>
          <p:cNvSpPr>
            <a:spLocks noGrp="1"/>
          </p:cNvSpPr>
          <p:nvPr>
            <p:ph type="ftr" sz="quarter" idx="11"/>
          </p:nvPr>
        </p:nvSpPr>
        <p:spPr>
          <a:xfrm>
            <a:off x="3264906" y="6443666"/>
            <a:ext cx="5662191" cy="372742"/>
          </a:xfrm>
        </p:spPr>
        <p:txBody>
          <a:bodyPr/>
          <a:lstStyle/>
          <a:p>
            <a:endParaRPr lang="pl-PL"/>
          </a:p>
        </p:txBody>
      </p:sp>
      <p:sp>
        <p:nvSpPr>
          <p:cNvPr id="12" name="Dowolny kształt: kształt 11">
            <a:extLst>
              <a:ext uri="{FF2B5EF4-FFF2-40B4-BE49-F238E27FC236}">
                <a16:creationId xmlns:a16="http://schemas.microsoft.com/office/drawing/2014/main" id="{65B661E0-7D24-4E9D-8653-8578D659A12C}"/>
              </a:ext>
            </a:extLst>
          </p:cNvPr>
          <p:cNvSpPr>
            <a:spLocks noGrp="1"/>
          </p:cNvSpPr>
          <p:nvPr>
            <p:ph type="pic" sz="quarter" idx="14"/>
          </p:nvPr>
        </p:nvSpPr>
        <p:spPr>
          <a:xfrm>
            <a:off x="8153402" y="172991"/>
            <a:ext cx="4038599" cy="6488624"/>
          </a:xfrm>
          <a:custGeom>
            <a:avLst/>
            <a:gdLst>
              <a:gd name="connsiteX0" fmla="*/ 3244312 w 4038599"/>
              <a:gd name="connsiteY0" fmla="*/ 0 h 6488624"/>
              <a:gd name="connsiteX1" fmla="*/ 3246790 w 4038599"/>
              <a:gd name="connsiteY1" fmla="*/ 63 h 6488624"/>
              <a:gd name="connsiteX2" fmla="*/ 3246790 w 4038599"/>
              <a:gd name="connsiteY2" fmla="*/ 0 h 6488624"/>
              <a:gd name="connsiteX3" fmla="*/ 4038599 w 4038599"/>
              <a:gd name="connsiteY3" fmla="*/ 0 h 6488624"/>
              <a:gd name="connsiteX4" fmla="*/ 4038599 w 4038599"/>
              <a:gd name="connsiteY4" fmla="*/ 6488624 h 6488624"/>
              <a:gd name="connsiteX5" fmla="*/ 3246790 w 4038599"/>
              <a:gd name="connsiteY5" fmla="*/ 6488624 h 6488624"/>
              <a:gd name="connsiteX6" fmla="*/ 3246790 w 4038599"/>
              <a:gd name="connsiteY6" fmla="*/ 6488562 h 6488624"/>
              <a:gd name="connsiteX7" fmla="*/ 3244312 w 4038599"/>
              <a:gd name="connsiteY7" fmla="*/ 6488624 h 6488624"/>
              <a:gd name="connsiteX8" fmla="*/ 0 w 4038599"/>
              <a:gd name="connsiteY8" fmla="*/ 3244312 h 6488624"/>
              <a:gd name="connsiteX9" fmla="*/ 3244312 w 4038599"/>
              <a:gd name="connsiteY9" fmla="*/ 0 h 6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99" h="6488624">
                <a:moveTo>
                  <a:pt x="3244312" y="0"/>
                </a:moveTo>
                <a:lnTo>
                  <a:pt x="3246790" y="63"/>
                </a:lnTo>
                <a:lnTo>
                  <a:pt x="3246790" y="0"/>
                </a:lnTo>
                <a:lnTo>
                  <a:pt x="4038599" y="0"/>
                </a:lnTo>
                <a:lnTo>
                  <a:pt x="4038599" y="6488624"/>
                </a:lnTo>
                <a:lnTo>
                  <a:pt x="3246790" y="6488624"/>
                </a:lnTo>
                <a:lnTo>
                  <a:pt x="3246790" y="6488562"/>
                </a:lnTo>
                <a:lnTo>
                  <a:pt x="3244312" y="6488624"/>
                </a:lnTo>
                <a:cubicBezTo>
                  <a:pt x="1452528" y="6488624"/>
                  <a:pt x="0" y="5036097"/>
                  <a:pt x="0" y="3244312"/>
                </a:cubicBezTo>
                <a:cubicBezTo>
                  <a:pt x="0" y="1452528"/>
                  <a:pt x="1452528" y="0"/>
                  <a:pt x="3244312" y="0"/>
                </a:cubicBezTo>
                <a:close/>
              </a:path>
            </a:pathLst>
          </a:custGeom>
          <a:solidFill>
            <a:schemeClr val="bg2"/>
          </a:solidFill>
        </p:spPr>
        <p:txBody>
          <a:bodyPr wrap="square" anchor="ctr">
            <a:noAutofit/>
          </a:bodyPr>
          <a:lstStyle>
            <a:lvl1pPr algn="ctr">
              <a:defRPr/>
            </a:lvl1pPr>
          </a:lstStyle>
          <a:p>
            <a:endParaRPr lang="en-US" dirty="0"/>
          </a:p>
        </p:txBody>
      </p:sp>
      <p:sp>
        <p:nvSpPr>
          <p:cNvPr id="10" name="Content Placeholder 2">
            <a:extLst>
              <a:ext uri="{FF2B5EF4-FFF2-40B4-BE49-F238E27FC236}">
                <a16:creationId xmlns:a16="http://schemas.microsoft.com/office/drawing/2014/main" id="{A043027D-8DC8-4A14-96B7-3E8DA0C0FF28}"/>
              </a:ext>
            </a:extLst>
          </p:cNvPr>
          <p:cNvSpPr>
            <a:spLocks noGrp="1"/>
          </p:cNvSpPr>
          <p:nvPr>
            <p:ph sz="half" idx="1"/>
          </p:nvPr>
        </p:nvSpPr>
        <p:spPr>
          <a:xfrm>
            <a:off x="695325" y="1160464"/>
            <a:ext cx="6881393"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rostokąt 12">
            <a:extLst>
              <a:ext uri="{FF2B5EF4-FFF2-40B4-BE49-F238E27FC236}">
                <a16:creationId xmlns:a16="http://schemas.microsoft.com/office/drawing/2014/main" id="{DE75FBDF-0677-49B0-BED3-8FE789B5D91F}"/>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a:extLst>
              <a:ext uri="{FF2B5EF4-FFF2-40B4-BE49-F238E27FC236}">
                <a16:creationId xmlns:a16="http://schemas.microsoft.com/office/drawing/2014/main" id="{3A669A67-5D47-474A-8512-94A0A2D1B1CE}"/>
              </a:ext>
            </a:extLst>
          </p:cNvPr>
          <p:cNvSpPr>
            <a:spLocks noGrp="1"/>
          </p:cNvSpPr>
          <p:nvPr>
            <p:ph type="title"/>
          </p:nvPr>
        </p:nvSpPr>
        <p:spPr>
          <a:xfrm>
            <a:off x="695325" y="136526"/>
            <a:ext cx="8357235" cy="854075"/>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647267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Content + Picture 4 diago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7334251" cy="854075"/>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65055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718819" y="6451284"/>
            <a:ext cx="1028700" cy="365125"/>
          </a:xfrm>
        </p:spPr>
        <p:txBody>
          <a:bodyPr/>
          <a:lstStyle/>
          <a:p>
            <a:fld id="{452D42C7-8F07-47EE-AB6B-831944E75A9D}"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938022" y="6451284"/>
            <a:ext cx="5262879" cy="365125"/>
          </a:xfrm>
        </p:spPr>
        <p:txBody>
          <a:bodyPr/>
          <a:lstStyle/>
          <a:p>
            <a:endParaRPr lang="en-US" dirty="0"/>
          </a:p>
        </p:txBody>
      </p:sp>
      <p:sp>
        <p:nvSpPr>
          <p:cNvPr id="10" name="Symbol zastępczy obrazu 9">
            <a:extLst>
              <a:ext uri="{FF2B5EF4-FFF2-40B4-BE49-F238E27FC236}">
                <a16:creationId xmlns:a16="http://schemas.microsoft.com/office/drawing/2014/main" id="{F64544F9-1ACF-420E-A670-D0C16475B224}"/>
              </a:ext>
            </a:extLst>
          </p:cNvPr>
          <p:cNvSpPr>
            <a:spLocks noGrp="1"/>
          </p:cNvSpPr>
          <p:nvPr>
            <p:ph type="pic" sz="quarter" idx="13"/>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chemeClr val="bg2"/>
          </a:solidFill>
        </p:spPr>
        <p:txBody>
          <a:bodyPr wrap="square" anchor="ctr">
            <a:noAutofit/>
          </a:bodyPr>
          <a:lstStyle>
            <a:lvl1pPr marL="0" indent="0" algn="ctr">
              <a:buNone/>
              <a:defRPr/>
            </a:lvl1pPr>
          </a:lstStyle>
          <a:p>
            <a:endParaRPr lang="en-US" dirty="0"/>
          </a:p>
        </p:txBody>
      </p:sp>
      <p:sp>
        <p:nvSpPr>
          <p:cNvPr id="8" name="Prostokąt 12">
            <a:extLst>
              <a:ext uri="{FF2B5EF4-FFF2-40B4-BE49-F238E27FC236}">
                <a16:creationId xmlns:a16="http://schemas.microsoft.com/office/drawing/2014/main" id="{EC9FEA1B-3CA0-4D92-8412-0C0C85E65E56}"/>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03030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 Picture full">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0" y="2"/>
            <a:ext cx="12192000" cy="6857999"/>
          </a:xfrm>
          <a:solidFill>
            <a:schemeClr val="bg2"/>
          </a:solidFill>
        </p:spPr>
        <p:txBody>
          <a:bodyPr anchor="ctr"/>
          <a:lstStyle>
            <a:lvl1pPr marL="0" indent="0" algn="ctr">
              <a:buFontTx/>
              <a:buNone/>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4317999"/>
            <a:ext cx="10801351" cy="1101726"/>
          </a:xfrm>
        </p:spPr>
        <p:txBody>
          <a:bodyPr>
            <a:normAutofit/>
          </a:bodyPr>
          <a:lstStyle>
            <a:lvl1pPr algn="ctr">
              <a:defRPr sz="4800">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36BED90B-9252-4BF6-BEC4-4392CE4D0834}"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Tree>
    <p:extLst>
      <p:ext uri="{BB962C8B-B14F-4D97-AF65-F5344CB8AC3E}">
        <p14:creationId xmlns:p14="http://schemas.microsoft.com/office/powerpoint/2010/main" val="2395145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ntent + Picture 3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6" y="136526"/>
            <a:ext cx="7743825" cy="854075"/>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73437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1F61361-9CD7-40B8-B801-0FC90DFC7032}"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10" name="Symbol zastępczy obrazu 9">
            <a:extLst>
              <a:ext uri="{FF2B5EF4-FFF2-40B4-BE49-F238E27FC236}">
                <a16:creationId xmlns:a16="http://schemas.microsoft.com/office/drawing/2014/main" id="{3076DEC7-71B5-4809-B120-AF7D943DC4DB}"/>
              </a:ext>
            </a:extLst>
          </p:cNvPr>
          <p:cNvSpPr>
            <a:spLocks noGrp="1"/>
          </p:cNvSpPr>
          <p:nvPr>
            <p:ph type="pic" sz="quarter" idx="13"/>
          </p:nvPr>
        </p:nvSpPr>
        <p:spPr>
          <a:xfrm>
            <a:off x="7928346" y="0"/>
            <a:ext cx="4263655" cy="6858000"/>
          </a:xfrm>
          <a:custGeom>
            <a:avLst/>
            <a:gdLst>
              <a:gd name="connsiteX0" fmla="*/ 613793 w 4263654"/>
              <a:gd name="connsiteY0" fmla="*/ 0 h 6858000"/>
              <a:gd name="connsiteX1" fmla="*/ 4263654 w 4263654"/>
              <a:gd name="connsiteY1" fmla="*/ 0 h 6858000"/>
              <a:gd name="connsiteX2" fmla="*/ 4263654 w 4263654"/>
              <a:gd name="connsiteY2" fmla="*/ 6858000 h 6858000"/>
              <a:gd name="connsiteX3" fmla="*/ 0 w 4263654"/>
              <a:gd name="connsiteY3" fmla="*/ 6858000 h 6858000"/>
              <a:gd name="connsiteX4" fmla="*/ 1673766 w 4263654"/>
              <a:gd name="connsiteY4" fmla="*/ 230525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654" h="6858000">
                <a:moveTo>
                  <a:pt x="613793" y="0"/>
                </a:moveTo>
                <a:lnTo>
                  <a:pt x="4263654" y="0"/>
                </a:lnTo>
                <a:lnTo>
                  <a:pt x="4263654" y="6858000"/>
                </a:lnTo>
                <a:lnTo>
                  <a:pt x="0" y="6858000"/>
                </a:lnTo>
                <a:lnTo>
                  <a:pt x="1673766" y="2305255"/>
                </a:lnTo>
                <a:close/>
              </a:path>
            </a:pathLst>
          </a:custGeom>
          <a:solidFill>
            <a:schemeClr val="bg2"/>
          </a:solidFill>
        </p:spPr>
        <p:txBody>
          <a:bodyPr wrap="square" anchor="ctr">
            <a:noAutofit/>
          </a:bodyPr>
          <a:lstStyle>
            <a:lvl1pPr marL="0" indent="0" algn="ctr">
              <a:buNone/>
              <a:defRPr/>
            </a:lvl1pPr>
          </a:lstStyle>
          <a:p>
            <a:endParaRPr lang="en-US" dirty="0"/>
          </a:p>
        </p:txBody>
      </p:sp>
      <p:sp>
        <p:nvSpPr>
          <p:cNvPr id="8" name="Prostokąt 12">
            <a:extLst>
              <a:ext uri="{FF2B5EF4-FFF2-40B4-BE49-F238E27FC236}">
                <a16:creationId xmlns:a16="http://schemas.microsoft.com/office/drawing/2014/main" id="{09AE355A-8170-441F-B5C1-A3CDDF075C27}"/>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38745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ontent + Picture 7 logo dot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C11DE62-B8B4-412F-803D-B8833B819C79}"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8" name="Prostokąt 12">
            <a:extLst>
              <a:ext uri="{FF2B5EF4-FFF2-40B4-BE49-F238E27FC236}">
                <a16:creationId xmlns:a16="http://schemas.microsoft.com/office/drawing/2014/main" id="{2DA64B61-8F71-4A81-805C-718744F63393}"/>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94771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1 Slide">
    <p:spTree>
      <p:nvGrpSpPr>
        <p:cNvPr id="1" name=""/>
        <p:cNvGrpSpPr/>
        <p:nvPr/>
      </p:nvGrpSpPr>
      <p:grpSpPr>
        <a:xfrm>
          <a:off x="0" y="0"/>
          <a:ext cx="0" cy="0"/>
          <a:chOff x="0" y="0"/>
          <a:chExt cx="0" cy="0"/>
        </a:xfrm>
      </p:grpSpPr>
      <p:pic>
        <p:nvPicPr>
          <p:cNvPr id="18" name="Obraz 5">
            <a:extLst>
              <a:ext uri="{FF2B5EF4-FFF2-40B4-BE49-F238E27FC236}">
                <a16:creationId xmlns:a16="http://schemas.microsoft.com/office/drawing/2014/main" id="{D6891DCF-2742-43A9-8E93-9EB4D3D9D7E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45" b="7845"/>
          <a:stretch/>
        </p:blipFill>
        <p:spPr>
          <a:xfrm>
            <a:off x="0" y="0"/>
            <a:ext cx="12192000" cy="6858000"/>
          </a:xfrm>
          <a:prstGeom prst="rect">
            <a:avLst/>
          </a:prstGeom>
        </p:spPr>
      </p:pic>
      <p:sp>
        <p:nvSpPr>
          <p:cNvPr id="19" name="Prostokąt 7">
            <a:extLst>
              <a:ext uri="{FF2B5EF4-FFF2-40B4-BE49-F238E27FC236}">
                <a16:creationId xmlns:a16="http://schemas.microsoft.com/office/drawing/2014/main" id="{C570B86B-6352-40B7-8558-EF74AFBB0670}"/>
              </a:ext>
            </a:extLst>
          </p:cNvPr>
          <p:cNvSpPr/>
          <p:nvPr/>
        </p:nvSpPr>
        <p:spPr>
          <a:xfrm>
            <a:off x="4233" y="0"/>
            <a:ext cx="1219200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grpSp>
        <p:nvGrpSpPr>
          <p:cNvPr id="8" name="Grupa 7">
            <a:extLst>
              <a:ext uri="{FF2B5EF4-FFF2-40B4-BE49-F238E27FC236}">
                <a16:creationId xmlns:a16="http://schemas.microsoft.com/office/drawing/2014/main" id="{7C1281C2-CA47-419D-844A-5B0680AE7B17}"/>
              </a:ext>
            </a:extLst>
          </p:cNvPr>
          <p:cNvGrpSpPr/>
          <p:nvPr userDrawn="1"/>
        </p:nvGrpSpPr>
        <p:grpSpPr>
          <a:xfrm>
            <a:off x="3563759" y="0"/>
            <a:ext cx="4860000" cy="2734724"/>
            <a:chOff x="3563759" y="0"/>
            <a:chExt cx="4860000" cy="2734724"/>
          </a:xfrm>
        </p:grpSpPr>
        <p:sp>
          <p:nvSpPr>
            <p:cNvPr id="21" name="Dowolny kształt: kształt 20">
              <a:extLst>
                <a:ext uri="{FF2B5EF4-FFF2-40B4-BE49-F238E27FC236}">
                  <a16:creationId xmlns:a16="http://schemas.microsoft.com/office/drawing/2014/main" id="{03598EBC-9F81-4EBC-B4FA-6F96BBAF3BFB}"/>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15" name="Dowolny kształt: kształt 14">
              <a:extLst>
                <a:ext uri="{FF2B5EF4-FFF2-40B4-BE49-F238E27FC236}">
                  <a16:creationId xmlns:a16="http://schemas.microsoft.com/office/drawing/2014/main" id="{F7A18276-8C93-42F7-B806-955F48D7E56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gr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800100" y="3239620"/>
            <a:ext cx="10591800" cy="1950561"/>
          </a:xfrm>
        </p:spPr>
        <p:txBody>
          <a:bodyPr anchor="ctr">
            <a:no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800100" y="5356079"/>
            <a:ext cx="10591800" cy="810712"/>
          </a:xfrm>
        </p:spPr>
        <p:txBody>
          <a:bodyPr>
            <a:normAutofit/>
          </a:bodyPr>
          <a:lstStyle>
            <a:lvl1pPr marL="0" indent="0" algn="ctr">
              <a:lnSpc>
                <a:spcPct val="100000"/>
              </a:lnSpc>
              <a:spcBef>
                <a:spcPts val="0"/>
              </a:spcBef>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329835"/>
            <a:ext cx="1028700" cy="365125"/>
          </a:xfrm>
        </p:spPr>
        <p:txBody>
          <a:bodyPr/>
          <a:lstStyle>
            <a:lvl1pPr>
              <a:defRPr>
                <a:solidFill>
                  <a:schemeClr val="bg1"/>
                </a:solidFill>
              </a:defRPr>
            </a:lvl1pPr>
          </a:lstStyle>
          <a:p>
            <a:fld id="{3133AF06-9091-4552-B55B-F323A6B93663}" type="datetime1">
              <a:rPr lang="en-US" smtClean="0"/>
              <a:t>3/7/2024</a:t>
            </a:fld>
            <a:endParaRPr lang="en-US" dirty="0"/>
          </a:p>
        </p:txBody>
      </p:sp>
      <p:sp>
        <p:nvSpPr>
          <p:cNvPr id="25" name="Grafika 4">
            <a:extLst>
              <a:ext uri="{FF2B5EF4-FFF2-40B4-BE49-F238E27FC236}">
                <a16:creationId xmlns:a16="http://schemas.microsoft.com/office/drawing/2014/main" id="{3B359F1A-1A7B-47E6-B95A-542A72FF5628}"/>
              </a:ext>
            </a:extLst>
          </p:cNvPr>
          <p:cNvSpPr/>
          <p:nvPr userDrawn="1"/>
        </p:nvSpPr>
        <p:spPr>
          <a:xfrm>
            <a:off x="5162609" y="572620"/>
            <a:ext cx="1763899" cy="1172297"/>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4012120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C48A-A1BB-4349-B4F1-A3A0F6D9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DDD66-B50D-4244-9B84-0974C0E8F201}"/>
              </a:ext>
            </a:extLst>
          </p:cNvPr>
          <p:cNvSpPr>
            <a:spLocks noGrp="1"/>
          </p:cNvSpPr>
          <p:nvPr>
            <p:ph idx="1"/>
          </p:nvPr>
        </p:nvSpPr>
        <p:spPr/>
        <p:txBody>
          <a:bodyPr/>
          <a:lstStyle>
            <a:lvl1pPr>
              <a:lnSpc>
                <a:spcPct val="110000"/>
              </a:lnSpc>
              <a:buClrTx/>
              <a:defRPr/>
            </a:lvl1pPr>
            <a:lvl2pPr marL="542912" indent="-228594">
              <a:lnSpc>
                <a:spcPct val="110000"/>
              </a:lnSpc>
              <a:buClrTx/>
              <a:defRPr/>
            </a:lvl2pPr>
            <a:lvl3pPr marL="895328" indent="-228594">
              <a:lnSpc>
                <a:spcPct val="110000"/>
              </a:lnSpc>
              <a:buClrTx/>
              <a:defRPr/>
            </a:lvl3pPr>
            <a:lvl4pPr marL="1257269" indent="-228594">
              <a:lnSpc>
                <a:spcPct val="110000"/>
              </a:lnSpc>
              <a:buClrTx/>
              <a:defRPr/>
            </a:lvl4pPr>
            <a:lvl5pPr marL="1619210" indent="-228594">
              <a:lnSpc>
                <a:spcPct val="110000"/>
              </a:lnSpc>
              <a:buClrTx/>
              <a:tabLst>
                <a:tab pos="1619210"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91A39-6F3E-4620-BB65-266B4901968D}" type="datetime1">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A67747-A1D0-4850-AF9A-570B1A0E3F7F}" type="slidenum">
              <a:rPr lang="en-US" smtClean="0"/>
              <a:pPr/>
              <a:t>‹#›</a:t>
            </a:fld>
            <a:endParaRPr lang="en-US" dirty="0"/>
          </a:p>
        </p:txBody>
      </p:sp>
    </p:spTree>
    <p:extLst>
      <p:ext uri="{BB962C8B-B14F-4D97-AF65-F5344CB8AC3E}">
        <p14:creationId xmlns:p14="http://schemas.microsoft.com/office/powerpoint/2010/main" val="65038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2 Slide">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634DF876-8E58-4A87-A4EC-D382D3F391D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947" b="7947"/>
          <a:stretch/>
        </p:blipFill>
        <p:spPr>
          <a:xfrm>
            <a:off x="-29378" y="0"/>
            <a:ext cx="12221380" cy="6858000"/>
          </a:xfrm>
          <a:prstGeom prst="rect">
            <a:avLst/>
          </a:prstGeom>
        </p:spPr>
      </p:pic>
      <p:sp>
        <p:nvSpPr>
          <p:cNvPr id="8" name="Prostokąt 10">
            <a:extLst>
              <a:ext uri="{FF2B5EF4-FFF2-40B4-BE49-F238E27FC236}">
                <a16:creationId xmlns:a16="http://schemas.microsoft.com/office/drawing/2014/main" id="{FEB33027-D958-47C1-90C4-E151E235FB15}"/>
              </a:ext>
            </a:extLst>
          </p:cNvPr>
          <p:cNvSpPr/>
          <p:nvPr/>
        </p:nvSpPr>
        <p:spPr>
          <a:xfrm>
            <a:off x="-21822" y="0"/>
            <a:ext cx="12221380" cy="6858000"/>
          </a:xfrm>
          <a:prstGeom prst="rect">
            <a:avLst/>
          </a:prstGeom>
          <a:solidFill>
            <a:srgbClr val="84327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0" name="Dowolny kształt: kształt 19">
            <a:extLst>
              <a:ext uri="{FF2B5EF4-FFF2-40B4-BE49-F238E27FC236}">
                <a16:creationId xmlns:a16="http://schemas.microsoft.com/office/drawing/2014/main" id="{F80817C6-A0D0-4EE8-99F8-B2ED90975F63}"/>
              </a:ext>
            </a:extLst>
          </p:cNvPr>
          <p:cNvSpPr/>
          <p:nvPr/>
        </p:nvSpPr>
        <p:spPr>
          <a:xfrm>
            <a:off x="1715793" y="2"/>
            <a:ext cx="8760411" cy="6857999"/>
          </a:xfrm>
          <a:custGeom>
            <a:avLst/>
            <a:gdLst>
              <a:gd name="connsiteX0" fmla="*/ 1596865 w 8760410"/>
              <a:gd name="connsiteY0" fmla="*/ 0 h 6857999"/>
              <a:gd name="connsiteX1" fmla="*/ 7163545 w 8760410"/>
              <a:gd name="connsiteY1" fmla="*/ 0 h 6857999"/>
              <a:gd name="connsiteX2" fmla="*/ 7166422 w 8760410"/>
              <a:gd name="connsiteY2" fmla="*/ 2261 h 6857999"/>
              <a:gd name="connsiteX3" fmla="*/ 8760410 w 8760410"/>
              <a:gd name="connsiteY3" fmla="*/ 3382240 h 6857999"/>
              <a:gd name="connsiteX4" fmla="*/ 7166422 w 8760410"/>
              <a:gd name="connsiteY4" fmla="*/ 6762219 h 6857999"/>
              <a:gd name="connsiteX5" fmla="*/ 7044540 w 8760410"/>
              <a:gd name="connsiteY5" fmla="*/ 6857999 h 6857999"/>
              <a:gd name="connsiteX6" fmla="*/ 1715870 w 8760410"/>
              <a:gd name="connsiteY6" fmla="*/ 6857999 h 6857999"/>
              <a:gd name="connsiteX7" fmla="*/ 1593988 w 8760410"/>
              <a:gd name="connsiteY7" fmla="*/ 6762219 h 6857999"/>
              <a:gd name="connsiteX8" fmla="*/ 0 w 8760410"/>
              <a:gd name="connsiteY8" fmla="*/ 3382240 h 6857999"/>
              <a:gd name="connsiteX9" fmla="*/ 1593988 w 8760410"/>
              <a:gd name="connsiteY9" fmla="*/ 22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410" h="6857999">
                <a:moveTo>
                  <a:pt x="1596865" y="0"/>
                </a:moveTo>
                <a:lnTo>
                  <a:pt x="7163545" y="0"/>
                </a:lnTo>
                <a:lnTo>
                  <a:pt x="7166422" y="2261"/>
                </a:lnTo>
                <a:cubicBezTo>
                  <a:pt x="8139910" y="805655"/>
                  <a:pt x="8760410" y="2021485"/>
                  <a:pt x="8760410" y="3382240"/>
                </a:cubicBezTo>
                <a:cubicBezTo>
                  <a:pt x="8760410" y="4742995"/>
                  <a:pt x="8139910" y="5958825"/>
                  <a:pt x="7166422" y="6762219"/>
                </a:cubicBezTo>
                <a:lnTo>
                  <a:pt x="7044540" y="6857999"/>
                </a:lnTo>
                <a:lnTo>
                  <a:pt x="1715870" y="6857999"/>
                </a:lnTo>
                <a:lnTo>
                  <a:pt x="1593988" y="6762219"/>
                </a:lnTo>
                <a:cubicBezTo>
                  <a:pt x="620500" y="5958825"/>
                  <a:pt x="0" y="4742995"/>
                  <a:pt x="0" y="3382240"/>
                </a:cubicBezTo>
                <a:cubicBezTo>
                  <a:pt x="0" y="2021485"/>
                  <a:pt x="620500" y="805655"/>
                  <a:pt x="1593988" y="2261"/>
                </a:cubicBezTo>
                <a:close/>
              </a:path>
            </a:pathLst>
          </a:cu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p>
        </p:txBody>
      </p:sp>
      <p:sp>
        <p:nvSpPr>
          <p:cNvPr id="18" name="Dowolny kształt: kształt 17">
            <a:extLst>
              <a:ext uri="{FF2B5EF4-FFF2-40B4-BE49-F238E27FC236}">
                <a16:creationId xmlns:a16="http://schemas.microsoft.com/office/drawing/2014/main" id="{DD34180F-808B-4056-82DF-08A9E972A995}"/>
              </a:ext>
            </a:extLst>
          </p:cNvPr>
          <p:cNvSpPr/>
          <p:nvPr/>
        </p:nvSpPr>
        <p:spPr>
          <a:xfrm>
            <a:off x="1585687" y="0"/>
            <a:ext cx="9020628" cy="6858000"/>
          </a:xfrm>
          <a:custGeom>
            <a:avLst/>
            <a:gdLst>
              <a:gd name="connsiteX0" fmla="*/ 7002925 w 9020628"/>
              <a:gd name="connsiteY0" fmla="*/ 0 h 6858000"/>
              <a:gd name="connsiteX1" fmla="*/ 7435822 w 9020628"/>
              <a:gd name="connsiteY1" fmla="*/ 0 h 6858000"/>
              <a:gd name="connsiteX2" fmla="*/ 7699588 w 9020628"/>
              <a:gd name="connsiteY2" fmla="*/ 239726 h 6858000"/>
              <a:gd name="connsiteX3" fmla="*/ 9020628 w 9020628"/>
              <a:gd name="connsiteY3" fmla="*/ 3429000 h 6858000"/>
              <a:gd name="connsiteX4" fmla="*/ 7542947 w 9020628"/>
              <a:gd name="connsiteY4" fmla="*/ 6767617 h 6858000"/>
              <a:gd name="connsiteX5" fmla="*/ 7438605 w 9020628"/>
              <a:gd name="connsiteY5" fmla="*/ 6858000 h 6858000"/>
              <a:gd name="connsiteX6" fmla="*/ 7009115 w 9020628"/>
              <a:gd name="connsiteY6" fmla="*/ 6858000 h 6858000"/>
              <a:gd name="connsiteX7" fmla="*/ 7049258 w 9020628"/>
              <a:gd name="connsiteY7" fmla="*/ 6829454 h 6858000"/>
              <a:gd name="connsiteX8" fmla="*/ 8753798 w 9020628"/>
              <a:gd name="connsiteY8" fmla="*/ 3429000 h 6858000"/>
              <a:gd name="connsiteX9" fmla="*/ 7209564 w 9020628"/>
              <a:gd name="connsiteY9" fmla="*/ 154522 h 6858000"/>
              <a:gd name="connsiteX10" fmla="*/ 1584806 w 9020628"/>
              <a:gd name="connsiteY10" fmla="*/ 0 h 6858000"/>
              <a:gd name="connsiteX11" fmla="*/ 2017703 w 9020628"/>
              <a:gd name="connsiteY11" fmla="*/ 0 h 6858000"/>
              <a:gd name="connsiteX12" fmla="*/ 1811065 w 9020628"/>
              <a:gd name="connsiteY12" fmla="*/ 154522 h 6858000"/>
              <a:gd name="connsiteX13" fmla="*/ 266830 w 9020628"/>
              <a:gd name="connsiteY13" fmla="*/ 3429000 h 6858000"/>
              <a:gd name="connsiteX14" fmla="*/ 1971370 w 9020628"/>
              <a:gd name="connsiteY14" fmla="*/ 6829454 h 6858000"/>
              <a:gd name="connsiteX15" fmla="*/ 2011513 w 9020628"/>
              <a:gd name="connsiteY15" fmla="*/ 6858000 h 6858000"/>
              <a:gd name="connsiteX16" fmla="*/ 1582023 w 9020628"/>
              <a:gd name="connsiteY16" fmla="*/ 6858000 h 6858000"/>
              <a:gd name="connsiteX17" fmla="*/ 1477681 w 9020628"/>
              <a:gd name="connsiteY17" fmla="*/ 6767617 h 6858000"/>
              <a:gd name="connsiteX18" fmla="*/ 0 w 9020628"/>
              <a:gd name="connsiteY18" fmla="*/ 3429000 h 6858000"/>
              <a:gd name="connsiteX19" fmla="*/ 1321040 w 9020628"/>
              <a:gd name="connsiteY19" fmla="*/ 2397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0628" h="6858000">
                <a:moveTo>
                  <a:pt x="7002925" y="0"/>
                </a:moveTo>
                <a:lnTo>
                  <a:pt x="7435822" y="0"/>
                </a:lnTo>
                <a:lnTo>
                  <a:pt x="7699588" y="239726"/>
                </a:lnTo>
                <a:cubicBezTo>
                  <a:pt x="8515794" y="1055933"/>
                  <a:pt x="9020628" y="2183511"/>
                  <a:pt x="9020628" y="3429000"/>
                </a:cubicBezTo>
                <a:cubicBezTo>
                  <a:pt x="9020628" y="4752332"/>
                  <a:pt x="8450718" y="5942554"/>
                  <a:pt x="7542947" y="6767617"/>
                </a:cubicBezTo>
                <a:lnTo>
                  <a:pt x="7438605" y="6858000"/>
                </a:lnTo>
                <a:lnTo>
                  <a:pt x="7009115" y="6858000"/>
                </a:lnTo>
                <a:lnTo>
                  <a:pt x="7049258" y="6829454"/>
                </a:lnTo>
                <a:cubicBezTo>
                  <a:pt x="8084019" y="6055603"/>
                  <a:pt x="8753798" y="4820519"/>
                  <a:pt x="8753798" y="3429000"/>
                </a:cubicBezTo>
                <a:cubicBezTo>
                  <a:pt x="8753798" y="2110719"/>
                  <a:pt x="8152666" y="932839"/>
                  <a:pt x="7209564" y="154522"/>
                </a:cubicBezTo>
                <a:close/>
                <a:moveTo>
                  <a:pt x="1584806" y="0"/>
                </a:moveTo>
                <a:lnTo>
                  <a:pt x="2017703" y="0"/>
                </a:lnTo>
                <a:lnTo>
                  <a:pt x="1811065" y="154522"/>
                </a:lnTo>
                <a:cubicBezTo>
                  <a:pt x="867962" y="932839"/>
                  <a:pt x="266830" y="2110719"/>
                  <a:pt x="266830" y="3429000"/>
                </a:cubicBezTo>
                <a:cubicBezTo>
                  <a:pt x="266830" y="4820519"/>
                  <a:pt x="936610" y="6055603"/>
                  <a:pt x="1971370" y="6829454"/>
                </a:cubicBezTo>
                <a:lnTo>
                  <a:pt x="2011513" y="6858000"/>
                </a:lnTo>
                <a:lnTo>
                  <a:pt x="1582023" y="6858000"/>
                </a:lnTo>
                <a:lnTo>
                  <a:pt x="1477681" y="6767617"/>
                </a:lnTo>
                <a:cubicBezTo>
                  <a:pt x="569911" y="5942554"/>
                  <a:pt x="0" y="4752332"/>
                  <a:pt x="0" y="3429000"/>
                </a:cubicBezTo>
                <a:cubicBezTo>
                  <a:pt x="0" y="2183511"/>
                  <a:pt x="504834" y="1055933"/>
                  <a:pt x="1321040" y="23972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solidFill>
                <a:schemeClr val="tx1"/>
              </a:solidFill>
            </a:endParaRPr>
          </a:p>
        </p:txBody>
      </p:sp>
      <p:sp>
        <p:nvSpPr>
          <p:cNvPr id="2" name="Title 1">
            <a:extLst>
              <a:ext uri="{FF2B5EF4-FFF2-40B4-BE49-F238E27FC236}">
                <a16:creationId xmlns:a16="http://schemas.microsoft.com/office/drawing/2014/main" id="{A7AB817F-D174-48BA-9628-6BA67D202568}"/>
              </a:ext>
            </a:extLst>
          </p:cNvPr>
          <p:cNvSpPr>
            <a:spLocks noGrp="1"/>
          </p:cNvSpPr>
          <p:nvPr>
            <p:ph type="ctrTitle"/>
          </p:nvPr>
        </p:nvSpPr>
        <p:spPr>
          <a:xfrm>
            <a:off x="2148840" y="2514866"/>
            <a:ext cx="7894320" cy="2387600"/>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p:ph type="subTitle" idx="1"/>
          </p:nvPr>
        </p:nvSpPr>
        <p:spPr>
          <a:xfrm>
            <a:off x="2819400" y="5105400"/>
            <a:ext cx="6553200" cy="944880"/>
          </a:xfrm>
        </p:spPr>
        <p:txBody>
          <a:bodyPr>
            <a:normAutofit/>
          </a:bodyPr>
          <a:lstStyle>
            <a:lvl1pPr marL="0" indent="0" algn="ctr">
              <a:lnSpc>
                <a:spcPct val="100000"/>
              </a:lnSpc>
              <a:spcBef>
                <a:spcPts val="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p:ph type="dt" sz="half" idx="10"/>
          </p:nvPr>
        </p:nvSpPr>
        <p:spPr>
          <a:xfrm>
            <a:off x="5581651" y="6273483"/>
            <a:ext cx="1028700" cy="365125"/>
          </a:xfrm>
        </p:spPr>
        <p:txBody>
          <a:bodyPr/>
          <a:lstStyle>
            <a:lvl1pPr algn="ctr">
              <a:defRPr>
                <a:solidFill>
                  <a:schemeClr val="bg1">
                    <a:lumMod val="50000"/>
                  </a:schemeClr>
                </a:solidFill>
              </a:defRPr>
            </a:lvl1pPr>
          </a:lstStyle>
          <a:p>
            <a:fld id="{34EDCA7A-D2E1-4AAD-BA02-4C33BD542359}" type="datetime1">
              <a:rPr lang="en-US" smtClean="0"/>
              <a:t>3/7/2024</a:t>
            </a:fld>
            <a:endParaRPr lang="en-US" dirty="0"/>
          </a:p>
        </p:txBody>
      </p:sp>
      <p:pic>
        <p:nvPicPr>
          <p:cNvPr id="9" name="Picture 8" descr="A close-up of a logo&#10;&#10;Description automatically generated">
            <a:extLst>
              <a:ext uri="{FF2B5EF4-FFF2-40B4-BE49-F238E27FC236}">
                <a16:creationId xmlns:a16="http://schemas.microsoft.com/office/drawing/2014/main" id="{307C07E8-72D4-3F55-64D5-BBE1877E5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240" y="851375"/>
            <a:ext cx="5468488" cy="1420886"/>
          </a:xfrm>
          <a:prstGeom prst="rect">
            <a:avLst/>
          </a:prstGeom>
        </p:spPr>
      </p:pic>
    </p:spTree>
    <p:extLst>
      <p:ext uri="{BB962C8B-B14F-4D97-AF65-F5344CB8AC3E}">
        <p14:creationId xmlns:p14="http://schemas.microsoft.com/office/powerpoint/2010/main" val="69514840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2 Slide">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634DF876-8E58-4A87-A4EC-D382D3F391D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947" b="7947"/>
          <a:stretch/>
        </p:blipFill>
        <p:spPr>
          <a:xfrm>
            <a:off x="-29378" y="0"/>
            <a:ext cx="12221380" cy="6858000"/>
          </a:xfrm>
          <a:prstGeom prst="rect">
            <a:avLst/>
          </a:prstGeom>
        </p:spPr>
      </p:pic>
      <p:sp>
        <p:nvSpPr>
          <p:cNvPr id="8" name="Prostokąt 10">
            <a:extLst>
              <a:ext uri="{FF2B5EF4-FFF2-40B4-BE49-F238E27FC236}">
                <a16:creationId xmlns:a16="http://schemas.microsoft.com/office/drawing/2014/main" id="{FEB33027-D958-47C1-90C4-E151E235FB15}"/>
              </a:ext>
            </a:extLst>
          </p:cNvPr>
          <p:cNvSpPr/>
          <p:nvPr userDrawn="1"/>
        </p:nvSpPr>
        <p:spPr>
          <a:xfrm>
            <a:off x="-21822" y="0"/>
            <a:ext cx="1222138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0" name="Dowolny kształt: kształt 19">
            <a:extLst>
              <a:ext uri="{FF2B5EF4-FFF2-40B4-BE49-F238E27FC236}">
                <a16:creationId xmlns:a16="http://schemas.microsoft.com/office/drawing/2014/main" id="{F80817C6-A0D0-4EE8-99F8-B2ED90975F63}"/>
              </a:ext>
            </a:extLst>
          </p:cNvPr>
          <p:cNvSpPr/>
          <p:nvPr/>
        </p:nvSpPr>
        <p:spPr>
          <a:xfrm>
            <a:off x="1715793" y="2"/>
            <a:ext cx="8760411" cy="6857999"/>
          </a:xfrm>
          <a:custGeom>
            <a:avLst/>
            <a:gdLst>
              <a:gd name="connsiteX0" fmla="*/ 1596865 w 8760410"/>
              <a:gd name="connsiteY0" fmla="*/ 0 h 6857999"/>
              <a:gd name="connsiteX1" fmla="*/ 7163545 w 8760410"/>
              <a:gd name="connsiteY1" fmla="*/ 0 h 6857999"/>
              <a:gd name="connsiteX2" fmla="*/ 7166422 w 8760410"/>
              <a:gd name="connsiteY2" fmla="*/ 2261 h 6857999"/>
              <a:gd name="connsiteX3" fmla="*/ 8760410 w 8760410"/>
              <a:gd name="connsiteY3" fmla="*/ 3382240 h 6857999"/>
              <a:gd name="connsiteX4" fmla="*/ 7166422 w 8760410"/>
              <a:gd name="connsiteY4" fmla="*/ 6762219 h 6857999"/>
              <a:gd name="connsiteX5" fmla="*/ 7044540 w 8760410"/>
              <a:gd name="connsiteY5" fmla="*/ 6857999 h 6857999"/>
              <a:gd name="connsiteX6" fmla="*/ 1715870 w 8760410"/>
              <a:gd name="connsiteY6" fmla="*/ 6857999 h 6857999"/>
              <a:gd name="connsiteX7" fmla="*/ 1593988 w 8760410"/>
              <a:gd name="connsiteY7" fmla="*/ 6762219 h 6857999"/>
              <a:gd name="connsiteX8" fmla="*/ 0 w 8760410"/>
              <a:gd name="connsiteY8" fmla="*/ 3382240 h 6857999"/>
              <a:gd name="connsiteX9" fmla="*/ 1593988 w 8760410"/>
              <a:gd name="connsiteY9" fmla="*/ 22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410" h="6857999">
                <a:moveTo>
                  <a:pt x="1596865" y="0"/>
                </a:moveTo>
                <a:lnTo>
                  <a:pt x="7163545" y="0"/>
                </a:lnTo>
                <a:lnTo>
                  <a:pt x="7166422" y="2261"/>
                </a:lnTo>
                <a:cubicBezTo>
                  <a:pt x="8139910" y="805655"/>
                  <a:pt x="8760410" y="2021485"/>
                  <a:pt x="8760410" y="3382240"/>
                </a:cubicBezTo>
                <a:cubicBezTo>
                  <a:pt x="8760410" y="4742995"/>
                  <a:pt x="8139910" y="5958825"/>
                  <a:pt x="7166422" y="6762219"/>
                </a:cubicBezTo>
                <a:lnTo>
                  <a:pt x="7044540" y="6857999"/>
                </a:lnTo>
                <a:lnTo>
                  <a:pt x="1715870" y="6857999"/>
                </a:lnTo>
                <a:lnTo>
                  <a:pt x="1593988" y="6762219"/>
                </a:lnTo>
                <a:cubicBezTo>
                  <a:pt x="620500" y="5958825"/>
                  <a:pt x="0" y="4742995"/>
                  <a:pt x="0" y="3382240"/>
                </a:cubicBezTo>
                <a:cubicBezTo>
                  <a:pt x="0" y="2021485"/>
                  <a:pt x="620500" y="805655"/>
                  <a:pt x="1593988" y="2261"/>
                </a:cubicBezTo>
                <a:close/>
              </a:path>
            </a:pathLst>
          </a:cu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p>
        </p:txBody>
      </p:sp>
      <p:sp>
        <p:nvSpPr>
          <p:cNvPr id="18" name="Dowolny kształt: kształt 17">
            <a:extLst>
              <a:ext uri="{FF2B5EF4-FFF2-40B4-BE49-F238E27FC236}">
                <a16:creationId xmlns:a16="http://schemas.microsoft.com/office/drawing/2014/main" id="{DD34180F-808B-4056-82DF-08A9E972A995}"/>
              </a:ext>
            </a:extLst>
          </p:cNvPr>
          <p:cNvSpPr/>
          <p:nvPr/>
        </p:nvSpPr>
        <p:spPr>
          <a:xfrm>
            <a:off x="1585687" y="0"/>
            <a:ext cx="9020628" cy="6858000"/>
          </a:xfrm>
          <a:custGeom>
            <a:avLst/>
            <a:gdLst>
              <a:gd name="connsiteX0" fmla="*/ 7002925 w 9020628"/>
              <a:gd name="connsiteY0" fmla="*/ 0 h 6858000"/>
              <a:gd name="connsiteX1" fmla="*/ 7435822 w 9020628"/>
              <a:gd name="connsiteY1" fmla="*/ 0 h 6858000"/>
              <a:gd name="connsiteX2" fmla="*/ 7699588 w 9020628"/>
              <a:gd name="connsiteY2" fmla="*/ 239726 h 6858000"/>
              <a:gd name="connsiteX3" fmla="*/ 9020628 w 9020628"/>
              <a:gd name="connsiteY3" fmla="*/ 3429000 h 6858000"/>
              <a:gd name="connsiteX4" fmla="*/ 7542947 w 9020628"/>
              <a:gd name="connsiteY4" fmla="*/ 6767617 h 6858000"/>
              <a:gd name="connsiteX5" fmla="*/ 7438605 w 9020628"/>
              <a:gd name="connsiteY5" fmla="*/ 6858000 h 6858000"/>
              <a:gd name="connsiteX6" fmla="*/ 7009115 w 9020628"/>
              <a:gd name="connsiteY6" fmla="*/ 6858000 h 6858000"/>
              <a:gd name="connsiteX7" fmla="*/ 7049258 w 9020628"/>
              <a:gd name="connsiteY7" fmla="*/ 6829454 h 6858000"/>
              <a:gd name="connsiteX8" fmla="*/ 8753798 w 9020628"/>
              <a:gd name="connsiteY8" fmla="*/ 3429000 h 6858000"/>
              <a:gd name="connsiteX9" fmla="*/ 7209564 w 9020628"/>
              <a:gd name="connsiteY9" fmla="*/ 154522 h 6858000"/>
              <a:gd name="connsiteX10" fmla="*/ 1584806 w 9020628"/>
              <a:gd name="connsiteY10" fmla="*/ 0 h 6858000"/>
              <a:gd name="connsiteX11" fmla="*/ 2017703 w 9020628"/>
              <a:gd name="connsiteY11" fmla="*/ 0 h 6858000"/>
              <a:gd name="connsiteX12" fmla="*/ 1811065 w 9020628"/>
              <a:gd name="connsiteY12" fmla="*/ 154522 h 6858000"/>
              <a:gd name="connsiteX13" fmla="*/ 266830 w 9020628"/>
              <a:gd name="connsiteY13" fmla="*/ 3429000 h 6858000"/>
              <a:gd name="connsiteX14" fmla="*/ 1971370 w 9020628"/>
              <a:gd name="connsiteY14" fmla="*/ 6829454 h 6858000"/>
              <a:gd name="connsiteX15" fmla="*/ 2011513 w 9020628"/>
              <a:gd name="connsiteY15" fmla="*/ 6858000 h 6858000"/>
              <a:gd name="connsiteX16" fmla="*/ 1582023 w 9020628"/>
              <a:gd name="connsiteY16" fmla="*/ 6858000 h 6858000"/>
              <a:gd name="connsiteX17" fmla="*/ 1477681 w 9020628"/>
              <a:gd name="connsiteY17" fmla="*/ 6767617 h 6858000"/>
              <a:gd name="connsiteX18" fmla="*/ 0 w 9020628"/>
              <a:gd name="connsiteY18" fmla="*/ 3429000 h 6858000"/>
              <a:gd name="connsiteX19" fmla="*/ 1321040 w 9020628"/>
              <a:gd name="connsiteY19" fmla="*/ 2397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0628" h="6858000">
                <a:moveTo>
                  <a:pt x="7002925" y="0"/>
                </a:moveTo>
                <a:lnTo>
                  <a:pt x="7435822" y="0"/>
                </a:lnTo>
                <a:lnTo>
                  <a:pt x="7699588" y="239726"/>
                </a:lnTo>
                <a:cubicBezTo>
                  <a:pt x="8515794" y="1055933"/>
                  <a:pt x="9020628" y="2183511"/>
                  <a:pt x="9020628" y="3429000"/>
                </a:cubicBezTo>
                <a:cubicBezTo>
                  <a:pt x="9020628" y="4752332"/>
                  <a:pt x="8450718" y="5942554"/>
                  <a:pt x="7542947" y="6767617"/>
                </a:cubicBezTo>
                <a:lnTo>
                  <a:pt x="7438605" y="6858000"/>
                </a:lnTo>
                <a:lnTo>
                  <a:pt x="7009115" y="6858000"/>
                </a:lnTo>
                <a:lnTo>
                  <a:pt x="7049258" y="6829454"/>
                </a:lnTo>
                <a:cubicBezTo>
                  <a:pt x="8084019" y="6055603"/>
                  <a:pt x="8753798" y="4820519"/>
                  <a:pt x="8753798" y="3429000"/>
                </a:cubicBezTo>
                <a:cubicBezTo>
                  <a:pt x="8753798" y="2110719"/>
                  <a:pt x="8152666" y="932839"/>
                  <a:pt x="7209564" y="154522"/>
                </a:cubicBezTo>
                <a:close/>
                <a:moveTo>
                  <a:pt x="1584806" y="0"/>
                </a:moveTo>
                <a:lnTo>
                  <a:pt x="2017703" y="0"/>
                </a:lnTo>
                <a:lnTo>
                  <a:pt x="1811065" y="154522"/>
                </a:lnTo>
                <a:cubicBezTo>
                  <a:pt x="867962" y="932839"/>
                  <a:pt x="266830" y="2110719"/>
                  <a:pt x="266830" y="3429000"/>
                </a:cubicBezTo>
                <a:cubicBezTo>
                  <a:pt x="266830" y="4820519"/>
                  <a:pt x="936610" y="6055603"/>
                  <a:pt x="1971370" y="6829454"/>
                </a:cubicBezTo>
                <a:lnTo>
                  <a:pt x="2011513" y="6858000"/>
                </a:lnTo>
                <a:lnTo>
                  <a:pt x="1582023" y="6858000"/>
                </a:lnTo>
                <a:lnTo>
                  <a:pt x="1477681" y="6767617"/>
                </a:lnTo>
                <a:cubicBezTo>
                  <a:pt x="569911" y="5942554"/>
                  <a:pt x="0" y="4752332"/>
                  <a:pt x="0" y="3429000"/>
                </a:cubicBezTo>
                <a:cubicBezTo>
                  <a:pt x="0" y="2183511"/>
                  <a:pt x="504834" y="1055933"/>
                  <a:pt x="1321040" y="23972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solidFill>
                <a:schemeClr val="tx1"/>
              </a:solidFill>
            </a:endParaRPr>
          </a:p>
        </p:txBody>
      </p:sp>
      <p:sp>
        <p:nvSpPr>
          <p:cNvPr id="14" name="Grafika 4">
            <a:extLst>
              <a:ext uri="{FF2B5EF4-FFF2-40B4-BE49-F238E27FC236}">
                <a16:creationId xmlns:a16="http://schemas.microsoft.com/office/drawing/2014/main" id="{A7C55E3C-A4B3-4569-BF80-615AE1067183}"/>
              </a:ext>
            </a:extLst>
          </p:cNvPr>
          <p:cNvSpPr/>
          <p:nvPr userDrawn="1"/>
        </p:nvSpPr>
        <p:spPr>
          <a:xfrm>
            <a:off x="5091417" y="692226"/>
            <a:ext cx="1931683" cy="128380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2148840" y="2514866"/>
            <a:ext cx="7894320" cy="2387600"/>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2819400" y="5105400"/>
            <a:ext cx="6553200" cy="944880"/>
          </a:xfrm>
        </p:spPr>
        <p:txBody>
          <a:bodyPr>
            <a:normAutofit/>
          </a:bodyPr>
          <a:lstStyle>
            <a:lvl1pPr marL="0" indent="0" algn="ctr">
              <a:lnSpc>
                <a:spcPct val="100000"/>
              </a:lnSpc>
              <a:spcBef>
                <a:spcPts val="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273483"/>
            <a:ext cx="1028700" cy="365125"/>
          </a:xfrm>
        </p:spPr>
        <p:txBody>
          <a:bodyPr/>
          <a:lstStyle>
            <a:lvl1pPr algn="ctr">
              <a:defRPr>
                <a:solidFill>
                  <a:schemeClr val="bg1">
                    <a:lumMod val="50000"/>
                  </a:schemeClr>
                </a:solidFill>
              </a:defRPr>
            </a:lvl1pPr>
          </a:lstStyle>
          <a:p>
            <a:fld id="{1A9DA73C-7E82-4546-A946-81FBC393FC64}" type="datetime1">
              <a:rPr lang="en-US" smtClean="0"/>
              <a:t>3/7/2024</a:t>
            </a:fld>
            <a:endParaRPr lang="en-US" dirty="0"/>
          </a:p>
        </p:txBody>
      </p:sp>
    </p:spTree>
    <p:extLst>
      <p:ext uri="{BB962C8B-B14F-4D97-AF65-F5344CB8AC3E}">
        <p14:creationId xmlns:p14="http://schemas.microsoft.com/office/powerpoint/2010/main" val="3507233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1" name="Grupa 10">
            <a:extLst>
              <a:ext uri="{FF2B5EF4-FFF2-40B4-BE49-F238E27FC236}">
                <a16:creationId xmlns:a16="http://schemas.microsoft.com/office/drawing/2014/main" id="{8E03ACBC-064B-4A0C-974A-05453A12F0EE}"/>
              </a:ext>
            </a:extLst>
          </p:cNvPr>
          <p:cNvGrpSpPr/>
          <p:nvPr userDrawn="1"/>
        </p:nvGrpSpPr>
        <p:grpSpPr>
          <a:xfrm>
            <a:off x="4242442" y="0"/>
            <a:ext cx="3707119" cy="2085996"/>
            <a:chOff x="3563759" y="0"/>
            <a:chExt cx="4860000" cy="2734724"/>
          </a:xfrm>
        </p:grpSpPr>
        <p:sp>
          <p:nvSpPr>
            <p:cNvPr id="16" name="Dowolny kształt: kształt 15">
              <a:extLst>
                <a:ext uri="{FF2B5EF4-FFF2-40B4-BE49-F238E27FC236}">
                  <a16:creationId xmlns:a16="http://schemas.microsoft.com/office/drawing/2014/main" id="{2F5BBF54-8DB9-4C26-9E16-BEAA64EFFF85}"/>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17" name="Dowolny kształt: kształt 16">
              <a:extLst>
                <a:ext uri="{FF2B5EF4-FFF2-40B4-BE49-F238E27FC236}">
                  <a16:creationId xmlns:a16="http://schemas.microsoft.com/office/drawing/2014/main" id="{3D238C1E-904E-4CFC-80C2-116495F649B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grpSp>
      <p:sp>
        <p:nvSpPr>
          <p:cNvPr id="2" name="Title 1">
            <a:extLst>
              <a:ext uri="{FF2B5EF4-FFF2-40B4-BE49-F238E27FC236}">
                <a16:creationId xmlns:a16="http://schemas.microsoft.com/office/drawing/2014/main" id="{901C2BF3-AA76-4558-8440-269FAF997F67}"/>
              </a:ext>
            </a:extLst>
          </p:cNvPr>
          <p:cNvSpPr>
            <a:spLocks noGrp="1"/>
          </p:cNvSpPr>
          <p:nvPr>
            <p:ph type="title" hasCustomPrompt="1"/>
          </p:nvPr>
        </p:nvSpPr>
        <p:spPr>
          <a:xfrm>
            <a:off x="695325" y="3303735"/>
            <a:ext cx="10652127" cy="1258740"/>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113727A9-818A-42AA-A971-435836BBC0BC}"/>
              </a:ext>
            </a:extLst>
          </p:cNvPr>
          <p:cNvSpPr>
            <a:spLocks noGrp="1"/>
          </p:cNvSpPr>
          <p:nvPr>
            <p:ph type="body" idx="1"/>
          </p:nvPr>
        </p:nvSpPr>
        <p:spPr>
          <a:xfrm>
            <a:off x="695325" y="4589464"/>
            <a:ext cx="10652127" cy="653648"/>
          </a:xfrm>
        </p:spPr>
        <p:txBody>
          <a:bodyPr/>
          <a:lstStyle>
            <a:lvl1pPr marL="0" indent="0">
              <a:lnSpc>
                <a:spcPct val="100000"/>
              </a:lnSpc>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Prostokąt 10">
            <a:extLst>
              <a:ext uri="{FF2B5EF4-FFF2-40B4-BE49-F238E27FC236}">
                <a16:creationId xmlns:a16="http://schemas.microsoft.com/office/drawing/2014/main" id="{34FCB22E-4809-4B17-96EA-A02D506D85ED}"/>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rostokąt 11">
            <a:extLst>
              <a:ext uri="{FF2B5EF4-FFF2-40B4-BE49-F238E27FC236}">
                <a16:creationId xmlns:a16="http://schemas.microsoft.com/office/drawing/2014/main" id="{2CA57D05-92ED-46B5-9B07-9B23E4EFCCE3}"/>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rostokąt 12">
            <a:extLst>
              <a:ext uri="{FF2B5EF4-FFF2-40B4-BE49-F238E27FC236}">
                <a16:creationId xmlns:a16="http://schemas.microsoft.com/office/drawing/2014/main" id="{316F3045-9859-464F-AB89-0AB150A562EB}"/>
              </a:ext>
            </a:extLst>
          </p:cNvPr>
          <p:cNvSpPr/>
          <p:nvPr userDrawn="1"/>
        </p:nvSpPr>
        <p:spPr>
          <a:xfrm flipV="1">
            <a:off x="1" y="3303737"/>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Grafika 4">
            <a:extLst>
              <a:ext uri="{FF2B5EF4-FFF2-40B4-BE49-F238E27FC236}">
                <a16:creationId xmlns:a16="http://schemas.microsoft.com/office/drawing/2014/main" id="{A66D5D57-1B75-4868-B24D-787F9509A210}"/>
              </a:ext>
            </a:extLst>
          </p:cNvPr>
          <p:cNvSpPr/>
          <p:nvPr userDrawn="1"/>
        </p:nvSpPr>
        <p:spPr>
          <a:xfrm>
            <a:off x="5449940" y="462784"/>
            <a:ext cx="1371095" cy="91123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1791452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93D78-E9A4-4F1A-8E5D-4A2CF5BF7F9E}"/>
              </a:ext>
            </a:extLst>
          </p:cNvPr>
          <p:cNvSpPr>
            <a:spLocks noGrp="1"/>
          </p:cNvSpPr>
          <p:nvPr>
            <p:ph sz="half" idx="2"/>
          </p:nvPr>
        </p:nvSpPr>
        <p:spPr>
          <a:xfrm>
            <a:off x="6248400"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6FF47085-0494-4751-9952-FDE7CB491964}"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3663863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4DAF3-ABA4-4694-A9D8-065D5F3FAD83}"/>
              </a:ext>
            </a:extLst>
          </p:cNvPr>
          <p:cNvSpPr>
            <a:spLocks noGrp="1"/>
          </p:cNvSpPr>
          <p:nvPr>
            <p:ph type="body" idx="1"/>
          </p:nvPr>
        </p:nvSpPr>
        <p:spPr>
          <a:xfrm>
            <a:off x="695325" y="1424474"/>
            <a:ext cx="5302251"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7DF0E-632C-4E10-AC29-11143B2D5BD3}"/>
              </a:ext>
            </a:extLst>
          </p:cNvPr>
          <p:cNvSpPr>
            <a:spLocks noGrp="1"/>
          </p:cNvSpPr>
          <p:nvPr>
            <p:ph sz="half" idx="2"/>
          </p:nvPr>
        </p:nvSpPr>
        <p:spPr>
          <a:xfrm>
            <a:off x="695325" y="2068498"/>
            <a:ext cx="5302251"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B1D2D-2B36-459A-A3C6-FF45A5606FEF}"/>
              </a:ext>
            </a:extLst>
          </p:cNvPr>
          <p:cNvSpPr>
            <a:spLocks noGrp="1"/>
          </p:cNvSpPr>
          <p:nvPr>
            <p:ph type="body" sz="quarter" idx="3"/>
          </p:nvPr>
        </p:nvSpPr>
        <p:spPr>
          <a:xfrm>
            <a:off x="6172200" y="1424474"/>
            <a:ext cx="5324475"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276EB-47C9-405D-8982-D13C8734FF0C}"/>
              </a:ext>
            </a:extLst>
          </p:cNvPr>
          <p:cNvSpPr>
            <a:spLocks noGrp="1"/>
          </p:cNvSpPr>
          <p:nvPr>
            <p:ph sz="quarter" idx="4"/>
          </p:nvPr>
        </p:nvSpPr>
        <p:spPr>
          <a:xfrm>
            <a:off x="6172200" y="2068498"/>
            <a:ext cx="5324475"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F80F63-A89B-474C-B329-21E419BBE966}"/>
              </a:ext>
            </a:extLst>
          </p:cNvPr>
          <p:cNvSpPr>
            <a:spLocks noGrp="1"/>
          </p:cNvSpPr>
          <p:nvPr>
            <p:ph type="dt" sz="half" idx="10"/>
          </p:nvPr>
        </p:nvSpPr>
        <p:spPr/>
        <p:txBody>
          <a:bodyPr/>
          <a:lstStyle/>
          <a:p>
            <a:fld id="{1DC6A080-B12B-4118-9AEC-CD24AE58CCCC}" type="datetime1">
              <a:rPr lang="en-US" smtClean="0"/>
              <a:t>3/7/2024</a:t>
            </a:fld>
            <a:endParaRPr lang="en-US" dirty="0"/>
          </a:p>
        </p:txBody>
      </p:sp>
      <p:sp>
        <p:nvSpPr>
          <p:cNvPr id="8" name="Footer Placeholder 7">
            <a:extLst>
              <a:ext uri="{FF2B5EF4-FFF2-40B4-BE49-F238E27FC236}">
                <a16:creationId xmlns:a16="http://schemas.microsoft.com/office/drawing/2014/main" id="{AECBA565-64DF-4B0D-BF15-2341C80CF39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8BD12F-ECE8-4C6A-8169-6C46DD2B1ED3}"/>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2" name="Title 1">
            <a:extLst>
              <a:ext uri="{FF2B5EF4-FFF2-40B4-BE49-F238E27FC236}">
                <a16:creationId xmlns:a16="http://schemas.microsoft.com/office/drawing/2014/main" id="{9776310A-367B-4F79-99E7-55659EA41E8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2663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979D9-6073-4482-ABEF-31B00408732B}" type="datetime1">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A67747-A1D0-4850-AF9A-570B1A0E3F7F}" type="slidenum">
              <a:rPr lang="en-US" smtClean="0"/>
              <a:pPr/>
              <a:t>‹#›</a:t>
            </a:fld>
            <a:endParaRPr lang="en-US" dirty="0"/>
          </a:p>
        </p:txBody>
      </p:sp>
      <p:sp>
        <p:nvSpPr>
          <p:cNvPr id="7" name="Text Placeholder 6"/>
          <p:cNvSpPr>
            <a:spLocks noGrp="1"/>
          </p:cNvSpPr>
          <p:nvPr>
            <p:ph type="body" sz="quarter" idx="13"/>
          </p:nvPr>
        </p:nvSpPr>
        <p:spPr>
          <a:xfrm>
            <a:off x="721193" y="2184725"/>
            <a:ext cx="3321051"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333794"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7950269"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695325" y="1176338"/>
            <a:ext cx="3346451" cy="823912"/>
          </a:xfrm>
        </p:spPr>
        <p:txBody>
          <a:bodyPr anchor="t"/>
          <a:lstStyle>
            <a:lvl1pPr marL="0" indent="0">
              <a:buNone/>
              <a:defRPr b="1">
                <a:solidFill>
                  <a:schemeClr val="accent1"/>
                </a:solidFill>
              </a:defRPr>
            </a:lvl1pPr>
          </a:lstStyle>
          <a:p>
            <a:pPr lvl="0"/>
            <a:r>
              <a:rPr lang="en-US"/>
              <a:t>Edit Master text styles</a:t>
            </a:r>
          </a:p>
        </p:txBody>
      </p:sp>
      <p:sp>
        <p:nvSpPr>
          <p:cNvPr id="19" name="Text Placeholder 18"/>
          <p:cNvSpPr>
            <a:spLocks noGrp="1"/>
          </p:cNvSpPr>
          <p:nvPr>
            <p:ph type="body" sz="quarter" idx="17"/>
          </p:nvPr>
        </p:nvSpPr>
        <p:spPr>
          <a:xfrm>
            <a:off x="4333877" y="1176338"/>
            <a:ext cx="3324225" cy="823912"/>
          </a:xfrm>
        </p:spPr>
        <p:txBody>
          <a:bodyPr anchor="t"/>
          <a:lstStyle>
            <a:lvl1pPr marL="0" indent="0">
              <a:buNone/>
              <a:defRPr b="1">
                <a:solidFill>
                  <a:schemeClr val="accent1"/>
                </a:solidFill>
              </a:defRPr>
            </a:lvl1pPr>
          </a:lstStyle>
          <a:p>
            <a:pPr lvl="0"/>
            <a:r>
              <a:rPr lang="en-US"/>
              <a:t>Edit Master text styles</a:t>
            </a:r>
          </a:p>
        </p:txBody>
      </p:sp>
      <p:sp>
        <p:nvSpPr>
          <p:cNvPr id="21" name="Text Placeholder 20"/>
          <p:cNvSpPr>
            <a:spLocks noGrp="1"/>
          </p:cNvSpPr>
          <p:nvPr>
            <p:ph type="body" sz="quarter" idx="18"/>
          </p:nvPr>
        </p:nvSpPr>
        <p:spPr>
          <a:xfrm>
            <a:off x="7950201" y="1176338"/>
            <a:ext cx="3324225" cy="823912"/>
          </a:xfrm>
        </p:spPr>
        <p:txBody>
          <a:bodyPr anchor="t"/>
          <a:lstStyle>
            <a:lvl1pPr marL="0" indent="0">
              <a:buNone/>
              <a:defRPr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628217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4EDCA7A-D2E1-4AAD-BA02-4C33BD542359}" type="datetime1">
              <a:rPr lang="en-US" smtClean="0"/>
              <a:t>3/7/2024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FFA67747-A1D0-4850-AF9A-570B1A0E3F7F}" type="slidenum">
              <a:rPr lang="en-US" smtClean="0"/>
              <a:pPr/>
              <a:t>‹#›</a:t>
            </a:fld>
            <a:endParaRPr lang="en-US" dirty="0"/>
          </a:p>
        </p:txBody>
      </p:sp>
    </p:spTree>
    <p:extLst>
      <p:ext uri="{BB962C8B-B14F-4D97-AF65-F5344CB8AC3E}">
        <p14:creationId xmlns:p14="http://schemas.microsoft.com/office/powerpoint/2010/main" val="2288412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Picture 1">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1" y="1160464"/>
            <a:ext cx="5248275" cy="5076824"/>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5ADCDDD-6E33-4072-86BC-23E07EEE56FE}"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1259045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 Picture 2 full half">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0" y="2"/>
            <a:ext cx="5943600" cy="6857999"/>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524827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6"/>
            <a:ext cx="5248275" cy="5082611"/>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0C675731-CD4E-4EFC-BD85-091E94FAA159}"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
        <p:nvSpPr>
          <p:cNvPr id="8" name="Prostokąt 12">
            <a:extLst>
              <a:ext uri="{FF2B5EF4-FFF2-40B4-BE49-F238E27FC236}">
                <a16:creationId xmlns:a16="http://schemas.microsoft.com/office/drawing/2014/main" id="{B57B1EA3-5E8A-4AE4-88E5-4DF2D34D984B}"/>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69489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 Picture 3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6" y="136526"/>
            <a:ext cx="774382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73437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1F61361-9CD7-40B8-B801-0FC90DFC7032}"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10" name="Symbol zastępczy obrazu 9">
            <a:extLst>
              <a:ext uri="{FF2B5EF4-FFF2-40B4-BE49-F238E27FC236}">
                <a16:creationId xmlns:a16="http://schemas.microsoft.com/office/drawing/2014/main" id="{3076DEC7-71B5-4809-B120-AF7D943DC4DB}"/>
              </a:ext>
            </a:extLst>
          </p:cNvPr>
          <p:cNvSpPr>
            <a:spLocks noGrp="1"/>
          </p:cNvSpPr>
          <p:nvPr>
            <p:ph type="pic" sz="quarter" idx="13"/>
          </p:nvPr>
        </p:nvSpPr>
        <p:spPr>
          <a:xfrm>
            <a:off x="7928346" y="0"/>
            <a:ext cx="4263655" cy="6858000"/>
          </a:xfrm>
          <a:custGeom>
            <a:avLst/>
            <a:gdLst>
              <a:gd name="connsiteX0" fmla="*/ 613793 w 4263654"/>
              <a:gd name="connsiteY0" fmla="*/ 0 h 6858000"/>
              <a:gd name="connsiteX1" fmla="*/ 4263654 w 4263654"/>
              <a:gd name="connsiteY1" fmla="*/ 0 h 6858000"/>
              <a:gd name="connsiteX2" fmla="*/ 4263654 w 4263654"/>
              <a:gd name="connsiteY2" fmla="*/ 6858000 h 6858000"/>
              <a:gd name="connsiteX3" fmla="*/ 0 w 4263654"/>
              <a:gd name="connsiteY3" fmla="*/ 6858000 h 6858000"/>
              <a:gd name="connsiteX4" fmla="*/ 1673766 w 4263654"/>
              <a:gd name="connsiteY4" fmla="*/ 230525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654" h="6858000">
                <a:moveTo>
                  <a:pt x="613793" y="0"/>
                </a:moveTo>
                <a:lnTo>
                  <a:pt x="4263654" y="0"/>
                </a:lnTo>
                <a:lnTo>
                  <a:pt x="4263654" y="6858000"/>
                </a:lnTo>
                <a:lnTo>
                  <a:pt x="0" y="6858000"/>
                </a:lnTo>
                <a:lnTo>
                  <a:pt x="1673766" y="2305255"/>
                </a:lnTo>
                <a:close/>
              </a:path>
            </a:pathLst>
          </a:custGeom>
          <a:solidFill>
            <a:schemeClr val="bg2"/>
          </a:solidFill>
        </p:spPr>
        <p:txBody>
          <a:bodyPr wrap="square" anchor="ctr">
            <a:noAutofit/>
          </a:bodyPr>
          <a:lstStyle>
            <a:lvl1pPr marL="0" indent="0" algn="ctr">
              <a:buNone/>
              <a:defRPr/>
            </a:lvl1pPr>
          </a:lstStyle>
          <a:p>
            <a:endParaRPr lang="en-US" dirty="0"/>
          </a:p>
        </p:txBody>
      </p:sp>
      <p:sp>
        <p:nvSpPr>
          <p:cNvPr id="8" name="Prostokąt 12">
            <a:extLst>
              <a:ext uri="{FF2B5EF4-FFF2-40B4-BE49-F238E27FC236}">
                <a16:creationId xmlns:a16="http://schemas.microsoft.com/office/drawing/2014/main" id="{09AE355A-8170-441F-B5C1-A3CDDF075C27}"/>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72868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 Picture 4 diago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7334251"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65055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718819" y="6451284"/>
            <a:ext cx="1028700" cy="365125"/>
          </a:xfrm>
        </p:spPr>
        <p:txBody>
          <a:bodyPr/>
          <a:lstStyle/>
          <a:p>
            <a:fld id="{452D42C7-8F07-47EE-AB6B-831944E75A9D}"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938022" y="6451284"/>
            <a:ext cx="5262879" cy="365125"/>
          </a:xfrm>
        </p:spPr>
        <p:txBody>
          <a:bodyPr/>
          <a:lstStyle/>
          <a:p>
            <a:endParaRPr lang="en-US" dirty="0"/>
          </a:p>
        </p:txBody>
      </p:sp>
      <p:sp>
        <p:nvSpPr>
          <p:cNvPr id="10" name="Symbol zastępczy obrazu 9">
            <a:extLst>
              <a:ext uri="{FF2B5EF4-FFF2-40B4-BE49-F238E27FC236}">
                <a16:creationId xmlns:a16="http://schemas.microsoft.com/office/drawing/2014/main" id="{F64544F9-1ACF-420E-A670-D0C16475B224}"/>
              </a:ext>
            </a:extLst>
          </p:cNvPr>
          <p:cNvSpPr>
            <a:spLocks noGrp="1"/>
          </p:cNvSpPr>
          <p:nvPr>
            <p:ph type="pic" sz="quarter" idx="13"/>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chemeClr val="bg2"/>
          </a:solidFill>
        </p:spPr>
        <p:txBody>
          <a:bodyPr wrap="square" anchor="ctr">
            <a:noAutofit/>
          </a:bodyPr>
          <a:lstStyle>
            <a:lvl1pPr marL="0" indent="0" algn="ctr">
              <a:buNone/>
              <a:defRPr/>
            </a:lvl1pPr>
          </a:lstStyle>
          <a:p>
            <a:endParaRPr lang="en-US" dirty="0"/>
          </a:p>
        </p:txBody>
      </p:sp>
      <p:sp>
        <p:nvSpPr>
          <p:cNvPr id="8" name="Prostokąt 12">
            <a:extLst>
              <a:ext uri="{FF2B5EF4-FFF2-40B4-BE49-F238E27FC236}">
                <a16:creationId xmlns:a16="http://schemas.microsoft.com/office/drawing/2014/main" id="{EC9FEA1B-3CA0-4D92-8412-0C0C85E65E56}"/>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6441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6" name="Dowolny kształt: kształt 15">
            <a:extLst>
              <a:ext uri="{FF2B5EF4-FFF2-40B4-BE49-F238E27FC236}">
                <a16:creationId xmlns:a16="http://schemas.microsoft.com/office/drawing/2014/main" id="{2F5BBF54-8DB9-4C26-9E16-BEAA64EFFF85}"/>
              </a:ext>
            </a:extLst>
          </p:cNvPr>
          <p:cNvSpPr/>
          <p:nvPr/>
        </p:nvSpPr>
        <p:spPr>
          <a:xfrm>
            <a:off x="4242442" y="0"/>
            <a:ext cx="3707119" cy="2085996"/>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17" name="Dowolny kształt: kształt 16">
            <a:extLst>
              <a:ext uri="{FF2B5EF4-FFF2-40B4-BE49-F238E27FC236}">
                <a16:creationId xmlns:a16="http://schemas.microsoft.com/office/drawing/2014/main" id="{3D238C1E-904E-4CFC-80C2-116495F649B2}"/>
              </a:ext>
            </a:extLst>
          </p:cNvPr>
          <p:cNvSpPr/>
          <p:nvPr/>
        </p:nvSpPr>
        <p:spPr>
          <a:xfrm>
            <a:off x="4359148" y="0"/>
            <a:ext cx="3473708" cy="1969290"/>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2" name="Title 1">
            <a:extLst>
              <a:ext uri="{FF2B5EF4-FFF2-40B4-BE49-F238E27FC236}">
                <a16:creationId xmlns:a16="http://schemas.microsoft.com/office/drawing/2014/main" id="{901C2BF3-AA76-4558-8440-269FAF997F67}"/>
              </a:ext>
            </a:extLst>
          </p:cNvPr>
          <p:cNvSpPr>
            <a:spLocks noGrp="1"/>
          </p:cNvSpPr>
          <p:nvPr>
            <p:ph type="title" hasCustomPrompt="1"/>
          </p:nvPr>
        </p:nvSpPr>
        <p:spPr>
          <a:xfrm>
            <a:off x="695325" y="3303735"/>
            <a:ext cx="10652127" cy="1258740"/>
          </a:xfrm>
        </p:spPr>
        <p:txBody>
          <a:bodyPr anchor="b">
            <a:normAutofit/>
          </a:bodyPr>
          <a:lstStyle>
            <a:lvl1pPr>
              <a:defRPr sz="4800">
                <a:solidFill>
                  <a:schemeClr val="bg1">
                    <a:lumMod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13727A9-818A-42AA-A971-435836BBC0BC}"/>
              </a:ext>
            </a:extLst>
          </p:cNvPr>
          <p:cNvSpPr>
            <a:spLocks noGrp="1"/>
          </p:cNvSpPr>
          <p:nvPr>
            <p:ph type="body" idx="1"/>
          </p:nvPr>
        </p:nvSpPr>
        <p:spPr>
          <a:xfrm>
            <a:off x="695325" y="4589464"/>
            <a:ext cx="10652127" cy="653648"/>
          </a:xfrm>
        </p:spPr>
        <p:txBody>
          <a:bodyPr/>
          <a:lstStyle>
            <a:lvl1pPr marL="0" indent="0" algn="ctr">
              <a:lnSpc>
                <a:spcPct val="100000"/>
              </a:lnSpc>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7" name="Prostokąt 10">
            <a:extLst>
              <a:ext uri="{FF2B5EF4-FFF2-40B4-BE49-F238E27FC236}">
                <a16:creationId xmlns:a16="http://schemas.microsoft.com/office/drawing/2014/main" id="{34FCB22E-4809-4B17-96EA-A02D506D85ED}"/>
              </a:ext>
            </a:extLst>
          </p:cNvPr>
          <p:cNvSpPr/>
          <p:nvPr/>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rostokąt 11">
            <a:extLst>
              <a:ext uri="{FF2B5EF4-FFF2-40B4-BE49-F238E27FC236}">
                <a16:creationId xmlns:a16="http://schemas.microsoft.com/office/drawing/2014/main" id="{2CA57D05-92ED-46B5-9B07-9B23E4EFCCE3}"/>
              </a:ext>
            </a:extLst>
          </p:cNvPr>
          <p:cNvSpPr/>
          <p:nvPr/>
        </p:nvSpPr>
        <p:spPr>
          <a:xfrm flipV="1">
            <a:off x="11496675" y="6786003"/>
            <a:ext cx="698500" cy="71999"/>
          </a:xfrm>
          <a:prstGeom prst="rect">
            <a:avLst/>
          </a:prstGeom>
          <a:solidFill>
            <a:srgbClr val="863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rostokąt 12">
            <a:extLst>
              <a:ext uri="{FF2B5EF4-FFF2-40B4-BE49-F238E27FC236}">
                <a16:creationId xmlns:a16="http://schemas.microsoft.com/office/drawing/2014/main" id="{316F3045-9859-464F-AB89-0AB150A562EB}"/>
              </a:ext>
            </a:extLst>
          </p:cNvPr>
          <p:cNvSpPr/>
          <p:nvPr/>
        </p:nvSpPr>
        <p:spPr>
          <a:xfrm flipV="1">
            <a:off x="1" y="3303737"/>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descr="A close-up of a logo&#10;&#10;Description automatically generated">
            <a:extLst>
              <a:ext uri="{FF2B5EF4-FFF2-40B4-BE49-F238E27FC236}">
                <a16:creationId xmlns:a16="http://schemas.microsoft.com/office/drawing/2014/main" id="{892CFCB8-FAE8-EEF6-6433-0493C0A90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102" y="279478"/>
            <a:ext cx="2767796" cy="1064537"/>
          </a:xfrm>
          <a:prstGeom prst="rect">
            <a:avLst/>
          </a:prstGeom>
        </p:spPr>
      </p:pic>
    </p:spTree>
    <p:extLst>
      <p:ext uri="{BB962C8B-B14F-4D97-AF65-F5344CB8AC3E}">
        <p14:creationId xmlns:p14="http://schemas.microsoft.com/office/powerpoint/2010/main" val="268036259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 Picture 5 half circle">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D97B40D-404B-419D-B6C3-A1FD857BFC34}"/>
              </a:ext>
            </a:extLst>
          </p:cNvPr>
          <p:cNvSpPr/>
          <p:nvPr userDrawn="1"/>
        </p:nvSpPr>
        <p:spPr>
          <a:xfrm>
            <a:off x="10420351" y="6451282"/>
            <a:ext cx="1076325" cy="270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893635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76358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23AF25D-CF44-4CB4-8096-9B0509F3498A}"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14" name="Dowolny kształt: kształt 13">
            <a:extLst>
              <a:ext uri="{FF2B5EF4-FFF2-40B4-BE49-F238E27FC236}">
                <a16:creationId xmlns:a16="http://schemas.microsoft.com/office/drawing/2014/main" id="{4F79F51F-5FD5-4FFA-934B-14EB3B6D0BA5}"/>
              </a:ext>
            </a:extLst>
          </p:cNvPr>
          <p:cNvSpPr/>
          <p:nvPr userDrawn="1"/>
        </p:nvSpPr>
        <p:spPr>
          <a:xfrm>
            <a:off x="8777707" y="-23321"/>
            <a:ext cx="3439279" cy="6881251"/>
          </a:xfrm>
          <a:custGeom>
            <a:avLst/>
            <a:gdLst>
              <a:gd name="connsiteX0" fmla="*/ 3439279 w 3439279"/>
              <a:gd name="connsiteY0" fmla="*/ 0 h 6881251"/>
              <a:gd name="connsiteX1" fmla="*/ 3439279 w 3439279"/>
              <a:gd name="connsiteY1" fmla="*/ 6881251 h 6881251"/>
              <a:gd name="connsiteX2" fmla="*/ 3088906 w 3439279"/>
              <a:gd name="connsiteY2" fmla="*/ 6863558 h 6881251"/>
              <a:gd name="connsiteX3" fmla="*/ 0 w 3439279"/>
              <a:gd name="connsiteY3" fmla="*/ 3440625 h 6881251"/>
              <a:gd name="connsiteX4" fmla="*/ 3088906 w 3439279"/>
              <a:gd name="connsiteY4" fmla="*/ 17692 h 688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79" h="6881251">
                <a:moveTo>
                  <a:pt x="3439279" y="0"/>
                </a:moveTo>
                <a:lnTo>
                  <a:pt x="3439279" y="6881251"/>
                </a:lnTo>
                <a:lnTo>
                  <a:pt x="3088906" y="6863558"/>
                </a:lnTo>
                <a:cubicBezTo>
                  <a:pt x="1353914" y="6687360"/>
                  <a:pt x="0" y="5222104"/>
                  <a:pt x="0" y="3440625"/>
                </a:cubicBezTo>
                <a:cubicBezTo>
                  <a:pt x="0" y="1659146"/>
                  <a:pt x="1353914" y="193890"/>
                  <a:pt x="3088906" y="17692"/>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0" name="Symbol zastępczy obrazu 12">
            <a:extLst>
              <a:ext uri="{FF2B5EF4-FFF2-40B4-BE49-F238E27FC236}">
                <a16:creationId xmlns:a16="http://schemas.microsoft.com/office/drawing/2014/main" id="{83B91288-6A3D-4A0C-AD71-0ACA2706BFCB}"/>
              </a:ext>
            </a:extLst>
          </p:cNvPr>
          <p:cNvSpPr>
            <a:spLocks noGrp="1"/>
          </p:cNvSpPr>
          <p:nvPr>
            <p:ph type="pic" sz="quarter" idx="13"/>
          </p:nvPr>
        </p:nvSpPr>
        <p:spPr>
          <a:xfrm>
            <a:off x="8961003" y="171169"/>
            <a:ext cx="3255983" cy="6491929"/>
          </a:xfrm>
          <a:custGeom>
            <a:avLst/>
            <a:gdLst>
              <a:gd name="connsiteX0" fmla="*/ 5143500 w 5159374"/>
              <a:gd name="connsiteY0" fmla="*/ 0 h 10287000"/>
              <a:gd name="connsiteX1" fmla="*/ 5159374 w 5159374"/>
              <a:gd name="connsiteY1" fmla="*/ 402 h 10287000"/>
              <a:gd name="connsiteX2" fmla="*/ 5159374 w 5159374"/>
              <a:gd name="connsiteY2" fmla="*/ 10286599 h 10287000"/>
              <a:gd name="connsiteX3" fmla="*/ 5143500 w 5159374"/>
              <a:gd name="connsiteY3" fmla="*/ 10287000 h 10287000"/>
              <a:gd name="connsiteX4" fmla="*/ 0 w 5159374"/>
              <a:gd name="connsiteY4" fmla="*/ 5143500 h 10287000"/>
              <a:gd name="connsiteX5" fmla="*/ 5143500 w 5159374"/>
              <a:gd name="connsiteY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374" h="10287000">
                <a:moveTo>
                  <a:pt x="5143500" y="0"/>
                </a:moveTo>
                <a:lnTo>
                  <a:pt x="5159374" y="402"/>
                </a:lnTo>
                <a:lnTo>
                  <a:pt x="5159374" y="10286599"/>
                </a:lnTo>
                <a:lnTo>
                  <a:pt x="5143500" y="10287000"/>
                </a:lnTo>
                <a:cubicBezTo>
                  <a:pt x="2302823" y="10287000"/>
                  <a:pt x="0" y="7984177"/>
                  <a:pt x="0" y="5143500"/>
                </a:cubicBezTo>
                <a:cubicBezTo>
                  <a:pt x="0" y="2302823"/>
                  <a:pt x="2302823" y="0"/>
                  <a:pt x="5143500" y="0"/>
                </a:cubicBezTo>
                <a:close/>
              </a:path>
            </a:pathLst>
          </a:custGeom>
          <a:solidFill>
            <a:schemeClr val="bg2"/>
          </a:solidFill>
        </p:spPr>
        <p:txBody>
          <a:bodyPr wrap="square" anchor="ctr">
            <a:noAutofit/>
          </a:bodyPr>
          <a:lstStyle/>
          <a:p>
            <a:endParaRPr lang="pl-PL"/>
          </a:p>
        </p:txBody>
      </p:sp>
      <p:sp>
        <p:nvSpPr>
          <p:cNvPr id="11" name="Prostokąt 12">
            <a:extLst>
              <a:ext uri="{FF2B5EF4-FFF2-40B4-BE49-F238E27FC236}">
                <a16:creationId xmlns:a16="http://schemas.microsoft.com/office/drawing/2014/main" id="{490DE604-CCD2-4C54-AA82-5D0B7A675E52}"/>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6242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ent + Picture 6 circle">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4238633-4891-4214-8C4F-229CBED19D04}"/>
              </a:ext>
            </a:extLst>
          </p:cNvPr>
          <p:cNvSpPr/>
          <p:nvPr userDrawn="1"/>
        </p:nvSpPr>
        <p:spPr>
          <a:xfrm>
            <a:off x="11496674" y="-23393"/>
            <a:ext cx="695327" cy="68813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14" name="Dowolny kształt: kształt 13">
            <a:extLst>
              <a:ext uri="{FF2B5EF4-FFF2-40B4-BE49-F238E27FC236}">
                <a16:creationId xmlns:a16="http://schemas.microsoft.com/office/drawing/2014/main" id="{BE4A6381-EB2C-4D3E-A471-2C9B5F32D496}"/>
              </a:ext>
            </a:extLst>
          </p:cNvPr>
          <p:cNvSpPr/>
          <p:nvPr userDrawn="1"/>
        </p:nvSpPr>
        <p:spPr>
          <a:xfrm>
            <a:off x="7956690" y="-23394"/>
            <a:ext cx="4235311" cy="6881394"/>
          </a:xfrm>
          <a:custGeom>
            <a:avLst/>
            <a:gdLst>
              <a:gd name="connsiteX0" fmla="*/ 3440697 w 4235310"/>
              <a:gd name="connsiteY0" fmla="*/ 0 h 6881394"/>
              <a:gd name="connsiteX1" fmla="*/ 4134117 w 4235310"/>
              <a:gd name="connsiteY1" fmla="*/ 69903 h 6881394"/>
              <a:gd name="connsiteX2" fmla="*/ 4235310 w 4235310"/>
              <a:gd name="connsiteY2" fmla="*/ 93258 h 6881394"/>
              <a:gd name="connsiteX3" fmla="*/ 4235310 w 4235310"/>
              <a:gd name="connsiteY3" fmla="*/ 6788136 h 6881394"/>
              <a:gd name="connsiteX4" fmla="*/ 4134117 w 4235310"/>
              <a:gd name="connsiteY4" fmla="*/ 6811492 h 6881394"/>
              <a:gd name="connsiteX5" fmla="*/ 3440697 w 4235310"/>
              <a:gd name="connsiteY5" fmla="*/ 6881394 h 6881394"/>
              <a:gd name="connsiteX6" fmla="*/ 0 w 4235310"/>
              <a:gd name="connsiteY6" fmla="*/ 3440697 h 6881394"/>
              <a:gd name="connsiteX7" fmla="*/ 3440697 w 4235310"/>
              <a:gd name="connsiteY7" fmla="*/ 0 h 688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310" h="6881394">
                <a:moveTo>
                  <a:pt x="3440697" y="0"/>
                </a:moveTo>
                <a:cubicBezTo>
                  <a:pt x="3678228" y="0"/>
                  <a:pt x="3910136" y="24070"/>
                  <a:pt x="4134117" y="69903"/>
                </a:cubicBezTo>
                <a:lnTo>
                  <a:pt x="4235310" y="93258"/>
                </a:lnTo>
                <a:lnTo>
                  <a:pt x="4235310" y="6788136"/>
                </a:lnTo>
                <a:lnTo>
                  <a:pt x="4134117" y="6811492"/>
                </a:lnTo>
                <a:cubicBezTo>
                  <a:pt x="3910136" y="6857325"/>
                  <a:pt x="3678228" y="6881394"/>
                  <a:pt x="3440697" y="6881394"/>
                </a:cubicBezTo>
                <a:cubicBezTo>
                  <a:pt x="1540453" y="6881394"/>
                  <a:pt x="0" y="5340941"/>
                  <a:pt x="0" y="3440697"/>
                </a:cubicBezTo>
                <a:cubicBezTo>
                  <a:pt x="0" y="1540453"/>
                  <a:pt x="1540453" y="0"/>
                  <a:pt x="3440697"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Date Placeholder 4"/>
          <p:cNvSpPr>
            <a:spLocks noGrp="1"/>
          </p:cNvSpPr>
          <p:nvPr>
            <p:ph type="dt" sz="half" idx="10"/>
          </p:nvPr>
        </p:nvSpPr>
        <p:spPr>
          <a:xfrm>
            <a:off x="695323" y="6451284"/>
            <a:ext cx="1028700" cy="365125"/>
          </a:xfrm>
        </p:spPr>
        <p:txBody>
          <a:bodyPr/>
          <a:lstStyle/>
          <a:p>
            <a:fld id="{2C09FD42-6ADB-46FA-BC97-B66AD04763FF}" type="datetime1">
              <a:rPr lang="en-US" smtClean="0"/>
              <a:t>3/7/2024</a:t>
            </a:fld>
            <a:endParaRPr lang="pl-PL"/>
          </a:p>
        </p:txBody>
      </p:sp>
      <p:sp>
        <p:nvSpPr>
          <p:cNvPr id="6" name="Footer Placeholder 5"/>
          <p:cNvSpPr>
            <a:spLocks noGrp="1"/>
          </p:cNvSpPr>
          <p:nvPr>
            <p:ph type="ftr" sz="quarter" idx="11"/>
          </p:nvPr>
        </p:nvSpPr>
        <p:spPr>
          <a:xfrm>
            <a:off x="3264906" y="6443666"/>
            <a:ext cx="5662191" cy="372742"/>
          </a:xfrm>
        </p:spPr>
        <p:txBody>
          <a:bodyPr/>
          <a:lstStyle/>
          <a:p>
            <a:endParaRPr lang="pl-PL"/>
          </a:p>
        </p:txBody>
      </p:sp>
      <p:sp>
        <p:nvSpPr>
          <p:cNvPr id="12" name="Dowolny kształt: kształt 11">
            <a:extLst>
              <a:ext uri="{FF2B5EF4-FFF2-40B4-BE49-F238E27FC236}">
                <a16:creationId xmlns:a16="http://schemas.microsoft.com/office/drawing/2014/main" id="{65B661E0-7D24-4E9D-8653-8578D659A12C}"/>
              </a:ext>
            </a:extLst>
          </p:cNvPr>
          <p:cNvSpPr>
            <a:spLocks noGrp="1"/>
          </p:cNvSpPr>
          <p:nvPr>
            <p:ph type="pic" sz="quarter" idx="14"/>
          </p:nvPr>
        </p:nvSpPr>
        <p:spPr>
          <a:xfrm>
            <a:off x="8153402" y="172991"/>
            <a:ext cx="4038599" cy="6488624"/>
          </a:xfrm>
          <a:custGeom>
            <a:avLst/>
            <a:gdLst>
              <a:gd name="connsiteX0" fmla="*/ 3244312 w 4038599"/>
              <a:gd name="connsiteY0" fmla="*/ 0 h 6488624"/>
              <a:gd name="connsiteX1" fmla="*/ 3246790 w 4038599"/>
              <a:gd name="connsiteY1" fmla="*/ 63 h 6488624"/>
              <a:gd name="connsiteX2" fmla="*/ 3246790 w 4038599"/>
              <a:gd name="connsiteY2" fmla="*/ 0 h 6488624"/>
              <a:gd name="connsiteX3" fmla="*/ 4038599 w 4038599"/>
              <a:gd name="connsiteY3" fmla="*/ 0 h 6488624"/>
              <a:gd name="connsiteX4" fmla="*/ 4038599 w 4038599"/>
              <a:gd name="connsiteY4" fmla="*/ 6488624 h 6488624"/>
              <a:gd name="connsiteX5" fmla="*/ 3246790 w 4038599"/>
              <a:gd name="connsiteY5" fmla="*/ 6488624 h 6488624"/>
              <a:gd name="connsiteX6" fmla="*/ 3246790 w 4038599"/>
              <a:gd name="connsiteY6" fmla="*/ 6488562 h 6488624"/>
              <a:gd name="connsiteX7" fmla="*/ 3244312 w 4038599"/>
              <a:gd name="connsiteY7" fmla="*/ 6488624 h 6488624"/>
              <a:gd name="connsiteX8" fmla="*/ 0 w 4038599"/>
              <a:gd name="connsiteY8" fmla="*/ 3244312 h 6488624"/>
              <a:gd name="connsiteX9" fmla="*/ 3244312 w 4038599"/>
              <a:gd name="connsiteY9" fmla="*/ 0 h 6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99" h="6488624">
                <a:moveTo>
                  <a:pt x="3244312" y="0"/>
                </a:moveTo>
                <a:lnTo>
                  <a:pt x="3246790" y="63"/>
                </a:lnTo>
                <a:lnTo>
                  <a:pt x="3246790" y="0"/>
                </a:lnTo>
                <a:lnTo>
                  <a:pt x="4038599" y="0"/>
                </a:lnTo>
                <a:lnTo>
                  <a:pt x="4038599" y="6488624"/>
                </a:lnTo>
                <a:lnTo>
                  <a:pt x="3246790" y="6488624"/>
                </a:lnTo>
                <a:lnTo>
                  <a:pt x="3246790" y="6488562"/>
                </a:lnTo>
                <a:lnTo>
                  <a:pt x="3244312" y="6488624"/>
                </a:lnTo>
                <a:cubicBezTo>
                  <a:pt x="1452528" y="6488624"/>
                  <a:pt x="0" y="5036097"/>
                  <a:pt x="0" y="3244312"/>
                </a:cubicBezTo>
                <a:cubicBezTo>
                  <a:pt x="0" y="1452528"/>
                  <a:pt x="1452528" y="0"/>
                  <a:pt x="3244312" y="0"/>
                </a:cubicBezTo>
                <a:close/>
              </a:path>
            </a:pathLst>
          </a:custGeom>
          <a:solidFill>
            <a:schemeClr val="bg2"/>
          </a:solidFill>
        </p:spPr>
        <p:txBody>
          <a:bodyPr wrap="square" anchor="ctr">
            <a:noAutofit/>
          </a:bodyPr>
          <a:lstStyle>
            <a:lvl1pPr algn="ctr">
              <a:defRPr/>
            </a:lvl1pPr>
          </a:lstStyle>
          <a:p>
            <a:endParaRPr lang="en-US" dirty="0"/>
          </a:p>
        </p:txBody>
      </p:sp>
      <p:sp>
        <p:nvSpPr>
          <p:cNvPr id="10" name="Content Placeholder 2">
            <a:extLst>
              <a:ext uri="{FF2B5EF4-FFF2-40B4-BE49-F238E27FC236}">
                <a16:creationId xmlns:a16="http://schemas.microsoft.com/office/drawing/2014/main" id="{A043027D-8DC8-4A14-96B7-3E8DA0C0FF28}"/>
              </a:ext>
            </a:extLst>
          </p:cNvPr>
          <p:cNvSpPr>
            <a:spLocks noGrp="1"/>
          </p:cNvSpPr>
          <p:nvPr>
            <p:ph sz="half" idx="1"/>
          </p:nvPr>
        </p:nvSpPr>
        <p:spPr>
          <a:xfrm>
            <a:off x="695325" y="1160464"/>
            <a:ext cx="6881393"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rostokąt 12">
            <a:extLst>
              <a:ext uri="{FF2B5EF4-FFF2-40B4-BE49-F238E27FC236}">
                <a16:creationId xmlns:a16="http://schemas.microsoft.com/office/drawing/2014/main" id="{DE75FBDF-0677-49B0-BED3-8FE789B5D91F}"/>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a:extLst>
              <a:ext uri="{FF2B5EF4-FFF2-40B4-BE49-F238E27FC236}">
                <a16:creationId xmlns:a16="http://schemas.microsoft.com/office/drawing/2014/main" id="{3A669A67-5D47-474A-8512-94A0A2D1B1CE}"/>
              </a:ext>
            </a:extLst>
          </p:cNvPr>
          <p:cNvSpPr>
            <a:spLocks noGrp="1"/>
          </p:cNvSpPr>
          <p:nvPr>
            <p:ph type="title"/>
          </p:nvPr>
        </p:nvSpPr>
        <p:spPr>
          <a:xfrm>
            <a:off x="695325" y="136526"/>
            <a:ext cx="8357235" cy="854075"/>
          </a:xfrm>
        </p:spPr>
        <p:txBody>
          <a:bodyPr/>
          <a:lstStyle/>
          <a:p>
            <a:r>
              <a:rPr lang="en-US"/>
              <a:t>Click to edit Master title style</a:t>
            </a:r>
          </a:p>
        </p:txBody>
      </p:sp>
    </p:spTree>
    <p:extLst>
      <p:ext uri="{BB962C8B-B14F-4D97-AF65-F5344CB8AC3E}">
        <p14:creationId xmlns:p14="http://schemas.microsoft.com/office/powerpoint/2010/main" val="2992221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ntent + Picture 7 logo dot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C11DE62-B8B4-412F-803D-B8833B819C79}"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8" name="Prostokąt 12">
            <a:extLst>
              <a:ext uri="{FF2B5EF4-FFF2-40B4-BE49-F238E27FC236}">
                <a16:creationId xmlns:a16="http://schemas.microsoft.com/office/drawing/2014/main" id="{2DA64B61-8F71-4A81-805C-718744F6339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53080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 Picture full">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0" y="2"/>
            <a:ext cx="12192000" cy="6857999"/>
          </a:xfrm>
          <a:solidFill>
            <a:schemeClr val="bg2"/>
          </a:solidFill>
        </p:spPr>
        <p:txBody>
          <a:bodyPr anchor="ctr"/>
          <a:lstStyle>
            <a:lvl1pPr marL="0" indent="0" algn="ctr">
              <a:buFontTx/>
              <a:buNone/>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4317999"/>
            <a:ext cx="10801351" cy="1101726"/>
          </a:xfrm>
        </p:spPr>
        <p:txBody>
          <a:bodyPr>
            <a:normAutofit/>
          </a:bodyPr>
          <a:lstStyle>
            <a:lvl1pPr algn="ctr">
              <a:defRPr sz="4800">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36BED90B-9252-4BF6-BEC4-4392CE4D0834}"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Tree>
    <p:extLst>
      <p:ext uri="{BB962C8B-B14F-4D97-AF65-F5344CB8AC3E}">
        <p14:creationId xmlns:p14="http://schemas.microsoft.com/office/powerpoint/2010/main" val="12090563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1CD1B0-5B04-428F-A510-999F8F97F726}"/>
              </a:ext>
            </a:extLst>
          </p:cNvPr>
          <p:cNvSpPr>
            <a:spLocks noGrp="1"/>
          </p:cNvSpPr>
          <p:nvPr>
            <p:ph type="dt" sz="half" idx="10"/>
          </p:nvPr>
        </p:nvSpPr>
        <p:spPr>
          <a:xfrm>
            <a:off x="695326" y="6451284"/>
            <a:ext cx="1028700" cy="365125"/>
          </a:xfrm>
        </p:spPr>
        <p:txBody>
          <a:bodyPr/>
          <a:lstStyle/>
          <a:p>
            <a:fld id="{7320140E-FC47-48B7-870E-F4AE632F96B7}" type="datetime1">
              <a:rPr lang="en-US" smtClean="0"/>
              <a:t>3/7/2024</a:t>
            </a:fld>
            <a:endParaRPr lang="en-US" dirty="0"/>
          </a:p>
        </p:txBody>
      </p:sp>
      <p:sp>
        <p:nvSpPr>
          <p:cNvPr id="4" name="Footer Placeholder 3">
            <a:extLst>
              <a:ext uri="{FF2B5EF4-FFF2-40B4-BE49-F238E27FC236}">
                <a16:creationId xmlns:a16="http://schemas.microsoft.com/office/drawing/2014/main" id="{1845C52D-A18C-468D-9F9F-52CB01EBF265}"/>
              </a:ext>
            </a:extLst>
          </p:cNvPr>
          <p:cNvSpPr>
            <a:spLocks noGrp="1"/>
          </p:cNvSpPr>
          <p:nvPr>
            <p:ph type="ftr" sz="quarter" idx="11"/>
          </p:nvPr>
        </p:nvSpPr>
        <p:spPr>
          <a:xfrm>
            <a:off x="3321051" y="6451284"/>
            <a:ext cx="5549900" cy="365125"/>
          </a:xfrm>
        </p:spPr>
        <p:txBody>
          <a:bodyPr/>
          <a:lstStyle/>
          <a:p>
            <a:endParaRPr lang="en-US" dirty="0"/>
          </a:p>
        </p:txBody>
      </p:sp>
      <p:sp>
        <p:nvSpPr>
          <p:cNvPr id="5" name="Slide Number Placeholder 4">
            <a:extLst>
              <a:ext uri="{FF2B5EF4-FFF2-40B4-BE49-F238E27FC236}">
                <a16:creationId xmlns:a16="http://schemas.microsoft.com/office/drawing/2014/main" id="{949EE720-FB16-4D5A-A6F4-B4DA281D4EE9}"/>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6" name="Prostokąt 12">
            <a:extLst>
              <a:ext uri="{FF2B5EF4-FFF2-40B4-BE49-F238E27FC236}">
                <a16:creationId xmlns:a16="http://schemas.microsoft.com/office/drawing/2014/main" id="{60CF989E-ECD8-4E8D-A17B-CA31FDB35C6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30714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ACBF1-F253-435F-AB66-C72017BA7329}"/>
              </a:ext>
            </a:extLst>
          </p:cNvPr>
          <p:cNvSpPr>
            <a:spLocks noGrp="1"/>
          </p:cNvSpPr>
          <p:nvPr>
            <p:ph type="dt" sz="half" idx="10"/>
          </p:nvPr>
        </p:nvSpPr>
        <p:spPr/>
        <p:txBody>
          <a:bodyPr/>
          <a:lstStyle/>
          <a:p>
            <a:fld id="{3DD5F340-8DA4-464C-8E96-DCAF49A49210}" type="datetime1">
              <a:rPr lang="en-US" smtClean="0"/>
              <a:t>3/7/2024</a:t>
            </a:fld>
            <a:endParaRPr lang="en-US" dirty="0"/>
          </a:p>
        </p:txBody>
      </p:sp>
      <p:sp>
        <p:nvSpPr>
          <p:cNvPr id="3" name="Footer Placeholder 2">
            <a:extLst>
              <a:ext uri="{FF2B5EF4-FFF2-40B4-BE49-F238E27FC236}">
                <a16:creationId xmlns:a16="http://schemas.microsoft.com/office/drawing/2014/main" id="{0881B0DA-8C7F-4DBA-8FAD-D99D3B23A2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E6EE2A-39AC-46CB-9C30-2E0D1F9E3EBD}"/>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2921992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 and Content Slide</a:t>
            </a:r>
          </a:p>
        </p:txBody>
      </p:sp>
      <p:sp>
        <p:nvSpPr>
          <p:cNvPr id="9" name="Text Placeholder 8"/>
          <p:cNvSpPr>
            <a:spLocks noGrp="1"/>
          </p:cNvSpPr>
          <p:nvPr>
            <p:ph type="body" sz="quarter" idx="10"/>
          </p:nvPr>
        </p:nvSpPr>
        <p:spPr>
          <a:xfrm>
            <a:off x="609600" y="1371600"/>
            <a:ext cx="109728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125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1 Slide">
    <p:spTree>
      <p:nvGrpSpPr>
        <p:cNvPr id="1" name=""/>
        <p:cNvGrpSpPr/>
        <p:nvPr/>
      </p:nvGrpSpPr>
      <p:grpSpPr>
        <a:xfrm>
          <a:off x="0" y="0"/>
          <a:ext cx="0" cy="0"/>
          <a:chOff x="0" y="0"/>
          <a:chExt cx="0" cy="0"/>
        </a:xfrm>
      </p:grpSpPr>
      <p:pic>
        <p:nvPicPr>
          <p:cNvPr id="18" name="Obraz 5">
            <a:extLst>
              <a:ext uri="{FF2B5EF4-FFF2-40B4-BE49-F238E27FC236}">
                <a16:creationId xmlns:a16="http://schemas.microsoft.com/office/drawing/2014/main" id="{D6891DCF-2742-43A9-8E93-9EB4D3D9D7E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45" b="7845"/>
          <a:stretch/>
        </p:blipFill>
        <p:spPr>
          <a:xfrm>
            <a:off x="0" y="0"/>
            <a:ext cx="12192000" cy="6858000"/>
          </a:xfrm>
          <a:prstGeom prst="rect">
            <a:avLst/>
          </a:prstGeom>
        </p:spPr>
      </p:pic>
      <p:sp>
        <p:nvSpPr>
          <p:cNvPr id="19" name="Prostokąt 7">
            <a:extLst>
              <a:ext uri="{FF2B5EF4-FFF2-40B4-BE49-F238E27FC236}">
                <a16:creationId xmlns:a16="http://schemas.microsoft.com/office/drawing/2014/main" id="{C570B86B-6352-40B7-8558-EF74AFBB0670}"/>
              </a:ext>
            </a:extLst>
          </p:cNvPr>
          <p:cNvSpPr/>
          <p:nvPr/>
        </p:nvSpPr>
        <p:spPr>
          <a:xfrm>
            <a:off x="4233" y="0"/>
            <a:ext cx="1219200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grpSp>
        <p:nvGrpSpPr>
          <p:cNvPr id="8" name="Grupa 7">
            <a:extLst>
              <a:ext uri="{FF2B5EF4-FFF2-40B4-BE49-F238E27FC236}">
                <a16:creationId xmlns:a16="http://schemas.microsoft.com/office/drawing/2014/main" id="{7C1281C2-CA47-419D-844A-5B0680AE7B17}"/>
              </a:ext>
            </a:extLst>
          </p:cNvPr>
          <p:cNvGrpSpPr/>
          <p:nvPr userDrawn="1"/>
        </p:nvGrpSpPr>
        <p:grpSpPr>
          <a:xfrm>
            <a:off x="3563759" y="0"/>
            <a:ext cx="4860000" cy="2734724"/>
            <a:chOff x="3563759" y="0"/>
            <a:chExt cx="4860000" cy="2734724"/>
          </a:xfrm>
        </p:grpSpPr>
        <p:sp>
          <p:nvSpPr>
            <p:cNvPr id="21" name="Dowolny kształt: kształt 20">
              <a:extLst>
                <a:ext uri="{FF2B5EF4-FFF2-40B4-BE49-F238E27FC236}">
                  <a16:creationId xmlns:a16="http://schemas.microsoft.com/office/drawing/2014/main" id="{03598EBC-9F81-4EBC-B4FA-6F96BBAF3BFB}"/>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a:p>
          </p:txBody>
        </p:sp>
        <p:sp>
          <p:nvSpPr>
            <p:cNvPr id="15" name="Dowolny kształt: kształt 14">
              <a:extLst>
                <a:ext uri="{FF2B5EF4-FFF2-40B4-BE49-F238E27FC236}">
                  <a16:creationId xmlns:a16="http://schemas.microsoft.com/office/drawing/2014/main" id="{F7A18276-8C93-42F7-B806-955F48D7E56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a:p>
          </p:txBody>
        </p:sp>
      </p:gr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800100" y="3239620"/>
            <a:ext cx="10591800" cy="1950561"/>
          </a:xfrm>
        </p:spPr>
        <p:txBody>
          <a:bodyPr anchor="ctr">
            <a:no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800100" y="5356079"/>
            <a:ext cx="10591800" cy="810712"/>
          </a:xfrm>
        </p:spPr>
        <p:txBody>
          <a:bodyPr>
            <a:normAutofit/>
          </a:bodyPr>
          <a:lstStyle>
            <a:lvl1pPr marL="0" indent="0" algn="ctr">
              <a:lnSpc>
                <a:spcPct val="100000"/>
              </a:lnSpc>
              <a:spcBef>
                <a:spcPts val="0"/>
              </a:spcBef>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329835"/>
            <a:ext cx="1028700" cy="365125"/>
          </a:xfrm>
        </p:spPr>
        <p:txBody>
          <a:bodyPr/>
          <a:lstStyle>
            <a:lvl1pPr>
              <a:defRPr>
                <a:solidFill>
                  <a:schemeClr val="bg1"/>
                </a:solidFill>
              </a:defRPr>
            </a:lvl1pPr>
          </a:lstStyle>
          <a:p>
            <a:fld id="{3133AF06-9091-4552-B55B-F323A6B93663}" type="datetime1">
              <a:rPr lang="en-US" smtClean="0"/>
              <a:t>3/7/2024</a:t>
            </a:fld>
            <a:endParaRPr lang="en-US"/>
          </a:p>
        </p:txBody>
      </p:sp>
      <p:sp>
        <p:nvSpPr>
          <p:cNvPr id="25" name="Grafika 4">
            <a:extLst>
              <a:ext uri="{FF2B5EF4-FFF2-40B4-BE49-F238E27FC236}">
                <a16:creationId xmlns:a16="http://schemas.microsoft.com/office/drawing/2014/main" id="{3B359F1A-1A7B-47E6-B95A-542A72FF5628}"/>
              </a:ext>
            </a:extLst>
          </p:cNvPr>
          <p:cNvSpPr/>
          <p:nvPr userDrawn="1"/>
        </p:nvSpPr>
        <p:spPr>
          <a:xfrm>
            <a:off x="5162609" y="572620"/>
            <a:ext cx="1763899" cy="1172297"/>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a:p>
        </p:txBody>
      </p:sp>
    </p:spTree>
    <p:extLst>
      <p:ext uri="{BB962C8B-B14F-4D97-AF65-F5344CB8AC3E}">
        <p14:creationId xmlns:p14="http://schemas.microsoft.com/office/powerpoint/2010/main" val="4012120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C48A-A1BB-4349-B4F1-A3A0F6D9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DDD66-B50D-4244-9B84-0974C0E8F201}"/>
              </a:ext>
            </a:extLst>
          </p:cNvPr>
          <p:cNvSpPr>
            <a:spLocks noGrp="1"/>
          </p:cNvSpPr>
          <p:nvPr>
            <p:ph idx="1"/>
          </p:nvPr>
        </p:nvSpPr>
        <p:spPr/>
        <p:txBody>
          <a:bodyPr/>
          <a:lstStyle>
            <a:lvl1pPr>
              <a:lnSpc>
                <a:spcPct val="110000"/>
              </a:lnSpc>
              <a:buClrTx/>
              <a:defRPr/>
            </a:lvl1pPr>
            <a:lvl2pPr marL="542912" indent="-228594">
              <a:lnSpc>
                <a:spcPct val="110000"/>
              </a:lnSpc>
              <a:buClrTx/>
              <a:defRPr/>
            </a:lvl2pPr>
            <a:lvl3pPr marL="895328" indent="-228594">
              <a:lnSpc>
                <a:spcPct val="110000"/>
              </a:lnSpc>
              <a:buClrTx/>
              <a:defRPr/>
            </a:lvl3pPr>
            <a:lvl4pPr marL="1257269" indent="-228594">
              <a:lnSpc>
                <a:spcPct val="110000"/>
              </a:lnSpc>
              <a:buClrTx/>
              <a:defRPr/>
            </a:lvl4pPr>
            <a:lvl5pPr marL="1619210" indent="-228594">
              <a:lnSpc>
                <a:spcPct val="110000"/>
              </a:lnSpc>
              <a:buClrTx/>
              <a:tabLst>
                <a:tab pos="1619210"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91A39-6F3E-4620-BB65-266B4901968D}" type="datetime1">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67747-A1D0-4850-AF9A-570B1A0E3F7F}" type="slidenum">
              <a:rPr lang="en-US" smtClean="0"/>
              <a:pPr/>
              <a:t>‹#›</a:t>
            </a:fld>
            <a:endParaRPr lang="en-US"/>
          </a:p>
        </p:txBody>
      </p:sp>
    </p:spTree>
    <p:extLst>
      <p:ext uri="{BB962C8B-B14F-4D97-AF65-F5344CB8AC3E}">
        <p14:creationId xmlns:p14="http://schemas.microsoft.com/office/powerpoint/2010/main" val="2411500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2 Slide">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634DF876-8E58-4A87-A4EC-D382D3F391D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947" b="7947"/>
          <a:stretch/>
        </p:blipFill>
        <p:spPr>
          <a:xfrm>
            <a:off x="-29378" y="0"/>
            <a:ext cx="12221380" cy="6858000"/>
          </a:xfrm>
          <a:prstGeom prst="rect">
            <a:avLst/>
          </a:prstGeom>
        </p:spPr>
      </p:pic>
      <p:sp>
        <p:nvSpPr>
          <p:cNvPr id="8" name="Prostokąt 10">
            <a:extLst>
              <a:ext uri="{FF2B5EF4-FFF2-40B4-BE49-F238E27FC236}">
                <a16:creationId xmlns:a16="http://schemas.microsoft.com/office/drawing/2014/main" id="{FEB33027-D958-47C1-90C4-E151E235FB15}"/>
              </a:ext>
            </a:extLst>
          </p:cNvPr>
          <p:cNvSpPr/>
          <p:nvPr userDrawn="1"/>
        </p:nvSpPr>
        <p:spPr>
          <a:xfrm>
            <a:off x="-21822" y="0"/>
            <a:ext cx="1222138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0" name="Dowolny kształt: kształt 19">
            <a:extLst>
              <a:ext uri="{FF2B5EF4-FFF2-40B4-BE49-F238E27FC236}">
                <a16:creationId xmlns:a16="http://schemas.microsoft.com/office/drawing/2014/main" id="{F80817C6-A0D0-4EE8-99F8-B2ED90975F63}"/>
              </a:ext>
            </a:extLst>
          </p:cNvPr>
          <p:cNvSpPr/>
          <p:nvPr/>
        </p:nvSpPr>
        <p:spPr>
          <a:xfrm>
            <a:off x="1715793" y="2"/>
            <a:ext cx="8760411" cy="6857999"/>
          </a:xfrm>
          <a:custGeom>
            <a:avLst/>
            <a:gdLst>
              <a:gd name="connsiteX0" fmla="*/ 1596865 w 8760410"/>
              <a:gd name="connsiteY0" fmla="*/ 0 h 6857999"/>
              <a:gd name="connsiteX1" fmla="*/ 7163545 w 8760410"/>
              <a:gd name="connsiteY1" fmla="*/ 0 h 6857999"/>
              <a:gd name="connsiteX2" fmla="*/ 7166422 w 8760410"/>
              <a:gd name="connsiteY2" fmla="*/ 2261 h 6857999"/>
              <a:gd name="connsiteX3" fmla="*/ 8760410 w 8760410"/>
              <a:gd name="connsiteY3" fmla="*/ 3382240 h 6857999"/>
              <a:gd name="connsiteX4" fmla="*/ 7166422 w 8760410"/>
              <a:gd name="connsiteY4" fmla="*/ 6762219 h 6857999"/>
              <a:gd name="connsiteX5" fmla="*/ 7044540 w 8760410"/>
              <a:gd name="connsiteY5" fmla="*/ 6857999 h 6857999"/>
              <a:gd name="connsiteX6" fmla="*/ 1715870 w 8760410"/>
              <a:gd name="connsiteY6" fmla="*/ 6857999 h 6857999"/>
              <a:gd name="connsiteX7" fmla="*/ 1593988 w 8760410"/>
              <a:gd name="connsiteY7" fmla="*/ 6762219 h 6857999"/>
              <a:gd name="connsiteX8" fmla="*/ 0 w 8760410"/>
              <a:gd name="connsiteY8" fmla="*/ 3382240 h 6857999"/>
              <a:gd name="connsiteX9" fmla="*/ 1593988 w 8760410"/>
              <a:gd name="connsiteY9" fmla="*/ 22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410" h="6857999">
                <a:moveTo>
                  <a:pt x="1596865" y="0"/>
                </a:moveTo>
                <a:lnTo>
                  <a:pt x="7163545" y="0"/>
                </a:lnTo>
                <a:lnTo>
                  <a:pt x="7166422" y="2261"/>
                </a:lnTo>
                <a:cubicBezTo>
                  <a:pt x="8139910" y="805655"/>
                  <a:pt x="8760410" y="2021485"/>
                  <a:pt x="8760410" y="3382240"/>
                </a:cubicBezTo>
                <a:cubicBezTo>
                  <a:pt x="8760410" y="4742995"/>
                  <a:pt x="8139910" y="5958825"/>
                  <a:pt x="7166422" y="6762219"/>
                </a:cubicBezTo>
                <a:lnTo>
                  <a:pt x="7044540" y="6857999"/>
                </a:lnTo>
                <a:lnTo>
                  <a:pt x="1715870" y="6857999"/>
                </a:lnTo>
                <a:lnTo>
                  <a:pt x="1593988" y="6762219"/>
                </a:lnTo>
                <a:cubicBezTo>
                  <a:pt x="620500" y="5958825"/>
                  <a:pt x="0" y="4742995"/>
                  <a:pt x="0" y="3382240"/>
                </a:cubicBezTo>
                <a:cubicBezTo>
                  <a:pt x="0" y="2021485"/>
                  <a:pt x="620500" y="805655"/>
                  <a:pt x="1593988" y="2261"/>
                </a:cubicBezTo>
                <a:close/>
              </a:path>
            </a:pathLst>
          </a:cu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p>
        </p:txBody>
      </p:sp>
      <p:sp>
        <p:nvSpPr>
          <p:cNvPr id="18" name="Dowolny kształt: kształt 17">
            <a:extLst>
              <a:ext uri="{FF2B5EF4-FFF2-40B4-BE49-F238E27FC236}">
                <a16:creationId xmlns:a16="http://schemas.microsoft.com/office/drawing/2014/main" id="{DD34180F-808B-4056-82DF-08A9E972A995}"/>
              </a:ext>
            </a:extLst>
          </p:cNvPr>
          <p:cNvSpPr/>
          <p:nvPr/>
        </p:nvSpPr>
        <p:spPr>
          <a:xfrm>
            <a:off x="1585687" y="0"/>
            <a:ext cx="9020628" cy="6858000"/>
          </a:xfrm>
          <a:custGeom>
            <a:avLst/>
            <a:gdLst>
              <a:gd name="connsiteX0" fmla="*/ 7002925 w 9020628"/>
              <a:gd name="connsiteY0" fmla="*/ 0 h 6858000"/>
              <a:gd name="connsiteX1" fmla="*/ 7435822 w 9020628"/>
              <a:gd name="connsiteY1" fmla="*/ 0 h 6858000"/>
              <a:gd name="connsiteX2" fmla="*/ 7699588 w 9020628"/>
              <a:gd name="connsiteY2" fmla="*/ 239726 h 6858000"/>
              <a:gd name="connsiteX3" fmla="*/ 9020628 w 9020628"/>
              <a:gd name="connsiteY3" fmla="*/ 3429000 h 6858000"/>
              <a:gd name="connsiteX4" fmla="*/ 7542947 w 9020628"/>
              <a:gd name="connsiteY4" fmla="*/ 6767617 h 6858000"/>
              <a:gd name="connsiteX5" fmla="*/ 7438605 w 9020628"/>
              <a:gd name="connsiteY5" fmla="*/ 6858000 h 6858000"/>
              <a:gd name="connsiteX6" fmla="*/ 7009115 w 9020628"/>
              <a:gd name="connsiteY6" fmla="*/ 6858000 h 6858000"/>
              <a:gd name="connsiteX7" fmla="*/ 7049258 w 9020628"/>
              <a:gd name="connsiteY7" fmla="*/ 6829454 h 6858000"/>
              <a:gd name="connsiteX8" fmla="*/ 8753798 w 9020628"/>
              <a:gd name="connsiteY8" fmla="*/ 3429000 h 6858000"/>
              <a:gd name="connsiteX9" fmla="*/ 7209564 w 9020628"/>
              <a:gd name="connsiteY9" fmla="*/ 154522 h 6858000"/>
              <a:gd name="connsiteX10" fmla="*/ 1584806 w 9020628"/>
              <a:gd name="connsiteY10" fmla="*/ 0 h 6858000"/>
              <a:gd name="connsiteX11" fmla="*/ 2017703 w 9020628"/>
              <a:gd name="connsiteY11" fmla="*/ 0 h 6858000"/>
              <a:gd name="connsiteX12" fmla="*/ 1811065 w 9020628"/>
              <a:gd name="connsiteY12" fmla="*/ 154522 h 6858000"/>
              <a:gd name="connsiteX13" fmla="*/ 266830 w 9020628"/>
              <a:gd name="connsiteY13" fmla="*/ 3429000 h 6858000"/>
              <a:gd name="connsiteX14" fmla="*/ 1971370 w 9020628"/>
              <a:gd name="connsiteY14" fmla="*/ 6829454 h 6858000"/>
              <a:gd name="connsiteX15" fmla="*/ 2011513 w 9020628"/>
              <a:gd name="connsiteY15" fmla="*/ 6858000 h 6858000"/>
              <a:gd name="connsiteX16" fmla="*/ 1582023 w 9020628"/>
              <a:gd name="connsiteY16" fmla="*/ 6858000 h 6858000"/>
              <a:gd name="connsiteX17" fmla="*/ 1477681 w 9020628"/>
              <a:gd name="connsiteY17" fmla="*/ 6767617 h 6858000"/>
              <a:gd name="connsiteX18" fmla="*/ 0 w 9020628"/>
              <a:gd name="connsiteY18" fmla="*/ 3429000 h 6858000"/>
              <a:gd name="connsiteX19" fmla="*/ 1321040 w 9020628"/>
              <a:gd name="connsiteY19" fmla="*/ 2397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0628" h="6858000">
                <a:moveTo>
                  <a:pt x="7002925" y="0"/>
                </a:moveTo>
                <a:lnTo>
                  <a:pt x="7435822" y="0"/>
                </a:lnTo>
                <a:lnTo>
                  <a:pt x="7699588" y="239726"/>
                </a:lnTo>
                <a:cubicBezTo>
                  <a:pt x="8515794" y="1055933"/>
                  <a:pt x="9020628" y="2183511"/>
                  <a:pt x="9020628" y="3429000"/>
                </a:cubicBezTo>
                <a:cubicBezTo>
                  <a:pt x="9020628" y="4752332"/>
                  <a:pt x="8450718" y="5942554"/>
                  <a:pt x="7542947" y="6767617"/>
                </a:cubicBezTo>
                <a:lnTo>
                  <a:pt x="7438605" y="6858000"/>
                </a:lnTo>
                <a:lnTo>
                  <a:pt x="7009115" y="6858000"/>
                </a:lnTo>
                <a:lnTo>
                  <a:pt x="7049258" y="6829454"/>
                </a:lnTo>
                <a:cubicBezTo>
                  <a:pt x="8084019" y="6055603"/>
                  <a:pt x="8753798" y="4820519"/>
                  <a:pt x="8753798" y="3429000"/>
                </a:cubicBezTo>
                <a:cubicBezTo>
                  <a:pt x="8753798" y="2110719"/>
                  <a:pt x="8152666" y="932839"/>
                  <a:pt x="7209564" y="154522"/>
                </a:cubicBezTo>
                <a:close/>
                <a:moveTo>
                  <a:pt x="1584806" y="0"/>
                </a:moveTo>
                <a:lnTo>
                  <a:pt x="2017703" y="0"/>
                </a:lnTo>
                <a:lnTo>
                  <a:pt x="1811065" y="154522"/>
                </a:lnTo>
                <a:cubicBezTo>
                  <a:pt x="867962" y="932839"/>
                  <a:pt x="266830" y="2110719"/>
                  <a:pt x="266830" y="3429000"/>
                </a:cubicBezTo>
                <a:cubicBezTo>
                  <a:pt x="266830" y="4820519"/>
                  <a:pt x="936610" y="6055603"/>
                  <a:pt x="1971370" y="6829454"/>
                </a:cubicBezTo>
                <a:lnTo>
                  <a:pt x="2011513" y="6858000"/>
                </a:lnTo>
                <a:lnTo>
                  <a:pt x="1582023" y="6858000"/>
                </a:lnTo>
                <a:lnTo>
                  <a:pt x="1477681" y="6767617"/>
                </a:lnTo>
                <a:cubicBezTo>
                  <a:pt x="569911" y="5942554"/>
                  <a:pt x="0" y="4752332"/>
                  <a:pt x="0" y="3429000"/>
                </a:cubicBezTo>
                <a:cubicBezTo>
                  <a:pt x="0" y="2183511"/>
                  <a:pt x="504834" y="1055933"/>
                  <a:pt x="1321040" y="23972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solidFill>
                <a:schemeClr val="tx1"/>
              </a:solidFill>
            </a:endParaRPr>
          </a:p>
        </p:txBody>
      </p:sp>
      <p:sp>
        <p:nvSpPr>
          <p:cNvPr id="14" name="Grafika 4">
            <a:extLst>
              <a:ext uri="{FF2B5EF4-FFF2-40B4-BE49-F238E27FC236}">
                <a16:creationId xmlns:a16="http://schemas.microsoft.com/office/drawing/2014/main" id="{A7C55E3C-A4B3-4569-BF80-615AE1067183}"/>
              </a:ext>
            </a:extLst>
          </p:cNvPr>
          <p:cNvSpPr/>
          <p:nvPr userDrawn="1"/>
        </p:nvSpPr>
        <p:spPr>
          <a:xfrm>
            <a:off x="5091417" y="692226"/>
            <a:ext cx="1931683" cy="128380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a:p>
        </p:txBody>
      </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2148840" y="2514866"/>
            <a:ext cx="7894320" cy="2387600"/>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2819400" y="5105400"/>
            <a:ext cx="6553200" cy="944880"/>
          </a:xfrm>
        </p:spPr>
        <p:txBody>
          <a:bodyPr>
            <a:normAutofit/>
          </a:bodyPr>
          <a:lstStyle>
            <a:lvl1pPr marL="0" indent="0" algn="ctr">
              <a:lnSpc>
                <a:spcPct val="100000"/>
              </a:lnSpc>
              <a:spcBef>
                <a:spcPts val="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273483"/>
            <a:ext cx="1028700" cy="365125"/>
          </a:xfrm>
        </p:spPr>
        <p:txBody>
          <a:bodyPr/>
          <a:lstStyle>
            <a:lvl1pPr algn="ctr">
              <a:defRPr>
                <a:solidFill>
                  <a:schemeClr val="bg1">
                    <a:lumMod val="50000"/>
                  </a:schemeClr>
                </a:solidFill>
              </a:defRPr>
            </a:lvl1pPr>
          </a:lstStyle>
          <a:p>
            <a:fld id="{1A9DA73C-7E82-4546-A946-81FBC393FC64}" type="datetime1">
              <a:rPr lang="en-US" smtClean="0"/>
              <a:t>3/7/2024</a:t>
            </a:fld>
            <a:endParaRPr lang="en-US"/>
          </a:p>
        </p:txBody>
      </p:sp>
    </p:spTree>
    <p:extLst>
      <p:ext uri="{BB962C8B-B14F-4D97-AF65-F5344CB8AC3E}">
        <p14:creationId xmlns:p14="http://schemas.microsoft.com/office/powerpoint/2010/main" val="293668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normAutofit/>
          </a:bodyPr>
          <a:lstStyle>
            <a:lvl1pPr algn="ctr">
              <a:defRPr sz="4800">
                <a:solidFill>
                  <a:schemeClr val="bg1">
                    <a:lumMod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93D78-E9A4-4F1A-8E5D-4A2CF5BF7F9E}"/>
              </a:ext>
            </a:extLst>
          </p:cNvPr>
          <p:cNvSpPr>
            <a:spLocks noGrp="1"/>
          </p:cNvSpPr>
          <p:nvPr>
            <p:ph sz="half" idx="2"/>
          </p:nvPr>
        </p:nvSpPr>
        <p:spPr>
          <a:xfrm>
            <a:off x="6248400"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6FF47085-0494-4751-9952-FDE7CB491964}"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27363654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1" name="Grupa 10">
            <a:extLst>
              <a:ext uri="{FF2B5EF4-FFF2-40B4-BE49-F238E27FC236}">
                <a16:creationId xmlns:a16="http://schemas.microsoft.com/office/drawing/2014/main" id="{8E03ACBC-064B-4A0C-974A-05453A12F0EE}"/>
              </a:ext>
            </a:extLst>
          </p:cNvPr>
          <p:cNvGrpSpPr/>
          <p:nvPr userDrawn="1"/>
        </p:nvGrpSpPr>
        <p:grpSpPr>
          <a:xfrm>
            <a:off x="4242442" y="0"/>
            <a:ext cx="3707119" cy="2085996"/>
            <a:chOff x="3563759" y="0"/>
            <a:chExt cx="4860000" cy="2734724"/>
          </a:xfrm>
        </p:grpSpPr>
        <p:sp>
          <p:nvSpPr>
            <p:cNvPr id="16" name="Dowolny kształt: kształt 15">
              <a:extLst>
                <a:ext uri="{FF2B5EF4-FFF2-40B4-BE49-F238E27FC236}">
                  <a16:creationId xmlns:a16="http://schemas.microsoft.com/office/drawing/2014/main" id="{2F5BBF54-8DB9-4C26-9E16-BEAA64EFFF85}"/>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a:p>
          </p:txBody>
        </p:sp>
        <p:sp>
          <p:nvSpPr>
            <p:cNvPr id="17" name="Dowolny kształt: kształt 16">
              <a:extLst>
                <a:ext uri="{FF2B5EF4-FFF2-40B4-BE49-F238E27FC236}">
                  <a16:creationId xmlns:a16="http://schemas.microsoft.com/office/drawing/2014/main" id="{3D238C1E-904E-4CFC-80C2-116495F649B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a:p>
          </p:txBody>
        </p:sp>
      </p:grpSp>
      <p:sp>
        <p:nvSpPr>
          <p:cNvPr id="2" name="Title 1">
            <a:extLst>
              <a:ext uri="{FF2B5EF4-FFF2-40B4-BE49-F238E27FC236}">
                <a16:creationId xmlns:a16="http://schemas.microsoft.com/office/drawing/2014/main" id="{901C2BF3-AA76-4558-8440-269FAF997F67}"/>
              </a:ext>
            </a:extLst>
          </p:cNvPr>
          <p:cNvSpPr>
            <a:spLocks noGrp="1"/>
          </p:cNvSpPr>
          <p:nvPr>
            <p:ph type="title" hasCustomPrompt="1"/>
          </p:nvPr>
        </p:nvSpPr>
        <p:spPr>
          <a:xfrm>
            <a:off x="695325" y="3303735"/>
            <a:ext cx="10652127" cy="1258740"/>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113727A9-818A-42AA-A971-435836BBC0BC}"/>
              </a:ext>
            </a:extLst>
          </p:cNvPr>
          <p:cNvSpPr>
            <a:spLocks noGrp="1"/>
          </p:cNvSpPr>
          <p:nvPr>
            <p:ph type="body" idx="1"/>
          </p:nvPr>
        </p:nvSpPr>
        <p:spPr>
          <a:xfrm>
            <a:off x="695325" y="4589464"/>
            <a:ext cx="10652127" cy="653648"/>
          </a:xfrm>
        </p:spPr>
        <p:txBody>
          <a:bodyPr/>
          <a:lstStyle>
            <a:lvl1pPr marL="0" indent="0">
              <a:lnSpc>
                <a:spcPct val="100000"/>
              </a:lnSpc>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Prostokąt 10">
            <a:extLst>
              <a:ext uri="{FF2B5EF4-FFF2-40B4-BE49-F238E27FC236}">
                <a16:creationId xmlns:a16="http://schemas.microsoft.com/office/drawing/2014/main" id="{34FCB22E-4809-4B17-96EA-A02D506D85ED}"/>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rostokąt 11">
            <a:extLst>
              <a:ext uri="{FF2B5EF4-FFF2-40B4-BE49-F238E27FC236}">
                <a16:creationId xmlns:a16="http://schemas.microsoft.com/office/drawing/2014/main" id="{2CA57D05-92ED-46B5-9B07-9B23E4EFCCE3}"/>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rostokąt 12">
            <a:extLst>
              <a:ext uri="{FF2B5EF4-FFF2-40B4-BE49-F238E27FC236}">
                <a16:creationId xmlns:a16="http://schemas.microsoft.com/office/drawing/2014/main" id="{316F3045-9859-464F-AB89-0AB150A562EB}"/>
              </a:ext>
            </a:extLst>
          </p:cNvPr>
          <p:cNvSpPr/>
          <p:nvPr userDrawn="1"/>
        </p:nvSpPr>
        <p:spPr>
          <a:xfrm flipV="1">
            <a:off x="1" y="3303737"/>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Grafika 4">
            <a:extLst>
              <a:ext uri="{FF2B5EF4-FFF2-40B4-BE49-F238E27FC236}">
                <a16:creationId xmlns:a16="http://schemas.microsoft.com/office/drawing/2014/main" id="{A66D5D57-1B75-4868-B24D-787F9509A210}"/>
              </a:ext>
            </a:extLst>
          </p:cNvPr>
          <p:cNvSpPr/>
          <p:nvPr userDrawn="1"/>
        </p:nvSpPr>
        <p:spPr>
          <a:xfrm>
            <a:off x="5449940" y="462784"/>
            <a:ext cx="1371095" cy="91123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a:p>
        </p:txBody>
      </p:sp>
    </p:spTree>
    <p:extLst>
      <p:ext uri="{BB962C8B-B14F-4D97-AF65-F5344CB8AC3E}">
        <p14:creationId xmlns:p14="http://schemas.microsoft.com/office/powerpoint/2010/main" val="3234457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93D78-E9A4-4F1A-8E5D-4A2CF5BF7F9E}"/>
              </a:ext>
            </a:extLst>
          </p:cNvPr>
          <p:cNvSpPr>
            <a:spLocks noGrp="1"/>
          </p:cNvSpPr>
          <p:nvPr>
            <p:ph sz="half" idx="2"/>
          </p:nvPr>
        </p:nvSpPr>
        <p:spPr>
          <a:xfrm>
            <a:off x="6248400"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6FF47085-0494-4751-9952-FDE7CB491964}" type="datetime1">
              <a:rPr lang="en-US" smtClean="0"/>
              <a:t>3/7/2024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a:p>
        </p:txBody>
      </p:sp>
    </p:spTree>
    <p:extLst>
      <p:ext uri="{BB962C8B-B14F-4D97-AF65-F5344CB8AC3E}">
        <p14:creationId xmlns:p14="http://schemas.microsoft.com/office/powerpoint/2010/main" val="1979569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4DAF3-ABA4-4694-A9D8-065D5F3FAD83}"/>
              </a:ext>
            </a:extLst>
          </p:cNvPr>
          <p:cNvSpPr>
            <a:spLocks noGrp="1"/>
          </p:cNvSpPr>
          <p:nvPr>
            <p:ph type="body" idx="1"/>
          </p:nvPr>
        </p:nvSpPr>
        <p:spPr>
          <a:xfrm>
            <a:off x="695325" y="1424474"/>
            <a:ext cx="5302251"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7DF0E-632C-4E10-AC29-11143B2D5BD3}"/>
              </a:ext>
            </a:extLst>
          </p:cNvPr>
          <p:cNvSpPr>
            <a:spLocks noGrp="1"/>
          </p:cNvSpPr>
          <p:nvPr>
            <p:ph sz="half" idx="2"/>
          </p:nvPr>
        </p:nvSpPr>
        <p:spPr>
          <a:xfrm>
            <a:off x="695325" y="2068498"/>
            <a:ext cx="5302251"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B1D2D-2B36-459A-A3C6-FF45A5606FEF}"/>
              </a:ext>
            </a:extLst>
          </p:cNvPr>
          <p:cNvSpPr>
            <a:spLocks noGrp="1"/>
          </p:cNvSpPr>
          <p:nvPr>
            <p:ph type="body" sz="quarter" idx="3"/>
          </p:nvPr>
        </p:nvSpPr>
        <p:spPr>
          <a:xfrm>
            <a:off x="6172200" y="1424474"/>
            <a:ext cx="5324475"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276EB-47C9-405D-8982-D13C8734FF0C}"/>
              </a:ext>
            </a:extLst>
          </p:cNvPr>
          <p:cNvSpPr>
            <a:spLocks noGrp="1"/>
          </p:cNvSpPr>
          <p:nvPr>
            <p:ph sz="quarter" idx="4"/>
          </p:nvPr>
        </p:nvSpPr>
        <p:spPr>
          <a:xfrm>
            <a:off x="6172200" y="2068498"/>
            <a:ext cx="5324475"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F80F63-A89B-474C-B329-21E419BBE966}"/>
              </a:ext>
            </a:extLst>
          </p:cNvPr>
          <p:cNvSpPr>
            <a:spLocks noGrp="1"/>
          </p:cNvSpPr>
          <p:nvPr>
            <p:ph type="dt" sz="half" idx="10"/>
          </p:nvPr>
        </p:nvSpPr>
        <p:spPr/>
        <p:txBody>
          <a:bodyPr/>
          <a:lstStyle/>
          <a:p>
            <a:fld id="{1DC6A080-B12B-4118-9AEC-CD24AE58CCCC}" type="datetime1">
              <a:rPr lang="en-US" smtClean="0"/>
              <a:t>3/7/2024</a:t>
            </a:fld>
            <a:endParaRPr lang="en-US"/>
          </a:p>
        </p:txBody>
      </p:sp>
      <p:sp>
        <p:nvSpPr>
          <p:cNvPr id="8" name="Footer Placeholder 7">
            <a:extLst>
              <a:ext uri="{FF2B5EF4-FFF2-40B4-BE49-F238E27FC236}">
                <a16:creationId xmlns:a16="http://schemas.microsoft.com/office/drawing/2014/main" id="{AECBA565-64DF-4B0D-BF15-2341C80CF3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8BD12F-ECE8-4C6A-8169-6C46DD2B1ED3}"/>
              </a:ext>
            </a:extLst>
          </p:cNvPr>
          <p:cNvSpPr>
            <a:spLocks noGrp="1"/>
          </p:cNvSpPr>
          <p:nvPr>
            <p:ph type="sldNum" sz="quarter" idx="12"/>
          </p:nvPr>
        </p:nvSpPr>
        <p:spPr/>
        <p:txBody>
          <a:bodyPr/>
          <a:lstStyle/>
          <a:p>
            <a:fld id="{FFA67747-A1D0-4850-AF9A-570B1A0E3F7F}" type="slidenum">
              <a:rPr lang="en-US" smtClean="0"/>
              <a:t>‹#›</a:t>
            </a:fld>
            <a:endParaRPr lang="en-US"/>
          </a:p>
        </p:txBody>
      </p:sp>
      <p:sp>
        <p:nvSpPr>
          <p:cNvPr id="2" name="Title 1">
            <a:extLst>
              <a:ext uri="{FF2B5EF4-FFF2-40B4-BE49-F238E27FC236}">
                <a16:creationId xmlns:a16="http://schemas.microsoft.com/office/drawing/2014/main" id="{9776310A-367B-4F79-99E7-55659EA41E8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1223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979D9-6073-4482-ABEF-31B00408732B}" type="datetime1">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A67747-A1D0-4850-AF9A-570B1A0E3F7F}" type="slidenum">
              <a:rPr lang="en-US" smtClean="0"/>
              <a:pPr/>
              <a:t>‹#›</a:t>
            </a:fld>
            <a:endParaRPr lang="en-US"/>
          </a:p>
        </p:txBody>
      </p:sp>
      <p:sp>
        <p:nvSpPr>
          <p:cNvPr id="7" name="Text Placeholder 6"/>
          <p:cNvSpPr>
            <a:spLocks noGrp="1"/>
          </p:cNvSpPr>
          <p:nvPr>
            <p:ph type="body" sz="quarter" idx="13"/>
          </p:nvPr>
        </p:nvSpPr>
        <p:spPr>
          <a:xfrm>
            <a:off x="721193" y="2184725"/>
            <a:ext cx="3321051"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333794"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7950269"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695325" y="1176338"/>
            <a:ext cx="3346451" cy="823912"/>
          </a:xfrm>
        </p:spPr>
        <p:txBody>
          <a:bodyPr anchor="t"/>
          <a:lstStyle>
            <a:lvl1pPr marL="0" indent="0">
              <a:buNone/>
              <a:defRPr b="1">
                <a:solidFill>
                  <a:schemeClr val="accent1"/>
                </a:solidFill>
              </a:defRPr>
            </a:lvl1pPr>
          </a:lstStyle>
          <a:p>
            <a:pPr lvl="0"/>
            <a:r>
              <a:rPr lang="en-US"/>
              <a:t>Edit Master text styles</a:t>
            </a:r>
          </a:p>
        </p:txBody>
      </p:sp>
      <p:sp>
        <p:nvSpPr>
          <p:cNvPr id="19" name="Text Placeholder 18"/>
          <p:cNvSpPr>
            <a:spLocks noGrp="1"/>
          </p:cNvSpPr>
          <p:nvPr>
            <p:ph type="body" sz="quarter" idx="17"/>
          </p:nvPr>
        </p:nvSpPr>
        <p:spPr>
          <a:xfrm>
            <a:off x="4333877" y="1176338"/>
            <a:ext cx="3324225" cy="823912"/>
          </a:xfrm>
        </p:spPr>
        <p:txBody>
          <a:bodyPr anchor="t"/>
          <a:lstStyle>
            <a:lvl1pPr marL="0" indent="0">
              <a:buNone/>
              <a:defRPr b="1">
                <a:solidFill>
                  <a:schemeClr val="accent1"/>
                </a:solidFill>
              </a:defRPr>
            </a:lvl1pPr>
          </a:lstStyle>
          <a:p>
            <a:pPr lvl="0"/>
            <a:r>
              <a:rPr lang="en-US"/>
              <a:t>Edit Master text styles</a:t>
            </a:r>
          </a:p>
        </p:txBody>
      </p:sp>
      <p:sp>
        <p:nvSpPr>
          <p:cNvPr id="21" name="Text Placeholder 20"/>
          <p:cNvSpPr>
            <a:spLocks noGrp="1"/>
          </p:cNvSpPr>
          <p:nvPr>
            <p:ph type="body" sz="quarter" idx="18"/>
          </p:nvPr>
        </p:nvSpPr>
        <p:spPr>
          <a:xfrm>
            <a:off x="7950201" y="1176338"/>
            <a:ext cx="3324225" cy="823912"/>
          </a:xfrm>
        </p:spPr>
        <p:txBody>
          <a:bodyPr anchor="t"/>
          <a:lstStyle>
            <a:lvl1pPr marL="0" indent="0">
              <a:buNone/>
              <a:defRPr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876832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4EDCA7A-D2E1-4AAD-BA02-4C33BD542359}" type="datetime1">
              <a:rPr lang="en-US" smtClean="0"/>
              <a:t>3/7/2024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FFA67747-A1D0-4850-AF9A-570B1A0E3F7F}" type="slidenum">
              <a:rPr lang="en-US" smtClean="0"/>
              <a:pPr/>
              <a:t>‹#›</a:t>
            </a:fld>
            <a:endParaRPr lang="en-US"/>
          </a:p>
        </p:txBody>
      </p:sp>
    </p:spTree>
    <p:extLst>
      <p:ext uri="{BB962C8B-B14F-4D97-AF65-F5344CB8AC3E}">
        <p14:creationId xmlns:p14="http://schemas.microsoft.com/office/powerpoint/2010/main" val="60731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Picture 1">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1" y="1160464"/>
            <a:ext cx="5248275" cy="5076824"/>
          </a:xfrm>
          <a:solidFill>
            <a:schemeClr val="bg2"/>
          </a:solidFill>
        </p:spPr>
        <p:txBody>
          <a:bodyPr anchor="ctr"/>
          <a:lstStyle>
            <a:lvl1pPr algn="ctr">
              <a:defRPr/>
            </a:lvl1pPr>
          </a:lstStyle>
          <a:p>
            <a:endParaRPr lang="en-US"/>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5ADCDDD-6E33-4072-86BC-23E07EEE56FE}" type="datetime1">
              <a:rPr lang="en-US" smtClean="0"/>
              <a:t>3/7/2024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a:p>
        </p:txBody>
      </p:sp>
    </p:spTree>
    <p:extLst>
      <p:ext uri="{BB962C8B-B14F-4D97-AF65-F5344CB8AC3E}">
        <p14:creationId xmlns:p14="http://schemas.microsoft.com/office/powerpoint/2010/main" val="1353848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ent + Picture 2 full half">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0" y="2"/>
            <a:ext cx="5943600" cy="6857999"/>
          </a:xfrm>
          <a:solidFill>
            <a:schemeClr val="bg2"/>
          </a:solidFill>
        </p:spPr>
        <p:txBody>
          <a:bodyPr anchor="ctr"/>
          <a:lstStyle>
            <a:lvl1pPr algn="ctr">
              <a:defRPr/>
            </a:lvl1pPr>
          </a:lstStyle>
          <a:p>
            <a:endParaRPr lang="en-US"/>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524827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6"/>
            <a:ext cx="5248275" cy="5082611"/>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0C675731-CD4E-4EFC-BD85-091E94FAA159}" type="datetime1">
              <a:rPr lang="en-US" smtClean="0"/>
              <a:t>3/7/2024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a:p>
        </p:txBody>
      </p:sp>
      <p:sp>
        <p:nvSpPr>
          <p:cNvPr id="8" name="Prostokąt 12">
            <a:extLst>
              <a:ext uri="{FF2B5EF4-FFF2-40B4-BE49-F238E27FC236}">
                <a16:creationId xmlns:a16="http://schemas.microsoft.com/office/drawing/2014/main" id="{B57B1EA3-5E8A-4AE4-88E5-4DF2D34D984B}"/>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47435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ent + Picture 3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6" y="136526"/>
            <a:ext cx="774382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73437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1F61361-9CD7-40B8-B801-0FC90DFC7032}" type="datetime1">
              <a:rPr lang="en-US" smtClean="0"/>
              <a:t>3/7/2024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a:p>
        </p:txBody>
      </p:sp>
      <p:sp>
        <p:nvSpPr>
          <p:cNvPr id="10" name="Symbol zastępczy obrazu 9">
            <a:extLst>
              <a:ext uri="{FF2B5EF4-FFF2-40B4-BE49-F238E27FC236}">
                <a16:creationId xmlns:a16="http://schemas.microsoft.com/office/drawing/2014/main" id="{3076DEC7-71B5-4809-B120-AF7D943DC4DB}"/>
              </a:ext>
            </a:extLst>
          </p:cNvPr>
          <p:cNvSpPr>
            <a:spLocks noGrp="1"/>
          </p:cNvSpPr>
          <p:nvPr>
            <p:ph type="pic" sz="quarter" idx="13"/>
          </p:nvPr>
        </p:nvSpPr>
        <p:spPr>
          <a:xfrm>
            <a:off x="7928346" y="0"/>
            <a:ext cx="4263655" cy="6858000"/>
          </a:xfrm>
          <a:custGeom>
            <a:avLst/>
            <a:gdLst>
              <a:gd name="connsiteX0" fmla="*/ 613793 w 4263654"/>
              <a:gd name="connsiteY0" fmla="*/ 0 h 6858000"/>
              <a:gd name="connsiteX1" fmla="*/ 4263654 w 4263654"/>
              <a:gd name="connsiteY1" fmla="*/ 0 h 6858000"/>
              <a:gd name="connsiteX2" fmla="*/ 4263654 w 4263654"/>
              <a:gd name="connsiteY2" fmla="*/ 6858000 h 6858000"/>
              <a:gd name="connsiteX3" fmla="*/ 0 w 4263654"/>
              <a:gd name="connsiteY3" fmla="*/ 6858000 h 6858000"/>
              <a:gd name="connsiteX4" fmla="*/ 1673766 w 4263654"/>
              <a:gd name="connsiteY4" fmla="*/ 230525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654" h="6858000">
                <a:moveTo>
                  <a:pt x="613793" y="0"/>
                </a:moveTo>
                <a:lnTo>
                  <a:pt x="4263654" y="0"/>
                </a:lnTo>
                <a:lnTo>
                  <a:pt x="4263654" y="6858000"/>
                </a:lnTo>
                <a:lnTo>
                  <a:pt x="0" y="6858000"/>
                </a:lnTo>
                <a:lnTo>
                  <a:pt x="1673766" y="2305255"/>
                </a:lnTo>
                <a:close/>
              </a:path>
            </a:pathLst>
          </a:custGeom>
          <a:solidFill>
            <a:schemeClr val="bg2"/>
          </a:solidFill>
        </p:spPr>
        <p:txBody>
          <a:bodyPr wrap="square" anchor="ctr">
            <a:noAutofit/>
          </a:bodyPr>
          <a:lstStyle>
            <a:lvl1pPr marL="0" indent="0" algn="ctr">
              <a:buNone/>
              <a:defRPr/>
            </a:lvl1pPr>
          </a:lstStyle>
          <a:p>
            <a:endParaRPr lang="en-US"/>
          </a:p>
        </p:txBody>
      </p:sp>
      <p:sp>
        <p:nvSpPr>
          <p:cNvPr id="8" name="Prostokąt 12">
            <a:extLst>
              <a:ext uri="{FF2B5EF4-FFF2-40B4-BE49-F238E27FC236}">
                <a16:creationId xmlns:a16="http://schemas.microsoft.com/office/drawing/2014/main" id="{09AE355A-8170-441F-B5C1-A3CDDF075C27}"/>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8745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ent + Picture 4 diago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7334251"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65055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718819" y="6451284"/>
            <a:ext cx="1028700" cy="365125"/>
          </a:xfrm>
        </p:spPr>
        <p:txBody>
          <a:bodyPr/>
          <a:lstStyle/>
          <a:p>
            <a:fld id="{452D42C7-8F07-47EE-AB6B-831944E75A9D}" type="datetime1">
              <a:rPr lang="en-US" smtClean="0"/>
              <a:t>3/7/2024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938022" y="6451284"/>
            <a:ext cx="5262879" cy="365125"/>
          </a:xfrm>
        </p:spPr>
        <p:txBody>
          <a:bodyPr/>
          <a:lstStyle/>
          <a:p>
            <a:endParaRPr lang="en-US"/>
          </a:p>
        </p:txBody>
      </p:sp>
      <p:sp>
        <p:nvSpPr>
          <p:cNvPr id="10" name="Symbol zastępczy obrazu 9">
            <a:extLst>
              <a:ext uri="{FF2B5EF4-FFF2-40B4-BE49-F238E27FC236}">
                <a16:creationId xmlns:a16="http://schemas.microsoft.com/office/drawing/2014/main" id="{F64544F9-1ACF-420E-A670-D0C16475B224}"/>
              </a:ext>
            </a:extLst>
          </p:cNvPr>
          <p:cNvSpPr>
            <a:spLocks noGrp="1"/>
          </p:cNvSpPr>
          <p:nvPr>
            <p:ph type="pic" sz="quarter" idx="13"/>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chemeClr val="bg2"/>
          </a:solidFill>
        </p:spPr>
        <p:txBody>
          <a:bodyPr wrap="square" anchor="ctr">
            <a:noAutofit/>
          </a:bodyPr>
          <a:lstStyle>
            <a:lvl1pPr marL="0" indent="0" algn="ctr">
              <a:buNone/>
              <a:defRPr/>
            </a:lvl1pPr>
          </a:lstStyle>
          <a:p>
            <a:endParaRPr lang="en-US"/>
          </a:p>
        </p:txBody>
      </p:sp>
      <p:sp>
        <p:nvSpPr>
          <p:cNvPr id="8" name="Prostokąt 12">
            <a:extLst>
              <a:ext uri="{FF2B5EF4-FFF2-40B4-BE49-F238E27FC236}">
                <a16:creationId xmlns:a16="http://schemas.microsoft.com/office/drawing/2014/main" id="{EC9FEA1B-3CA0-4D92-8412-0C0C85E65E56}"/>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45140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 + Picture 5 half circle">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D97B40D-404B-419D-B6C3-A1FD857BFC34}"/>
              </a:ext>
            </a:extLst>
          </p:cNvPr>
          <p:cNvSpPr/>
          <p:nvPr userDrawn="1"/>
        </p:nvSpPr>
        <p:spPr>
          <a:xfrm>
            <a:off x="10420351" y="6451282"/>
            <a:ext cx="1076325" cy="270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893635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76358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23AF25D-CF44-4CB4-8096-9B0509F3498A}" type="datetime1">
              <a:rPr lang="en-US" smtClean="0"/>
              <a:t>3/7/2024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a:p>
        </p:txBody>
      </p:sp>
      <p:sp>
        <p:nvSpPr>
          <p:cNvPr id="14" name="Dowolny kształt: kształt 13">
            <a:extLst>
              <a:ext uri="{FF2B5EF4-FFF2-40B4-BE49-F238E27FC236}">
                <a16:creationId xmlns:a16="http://schemas.microsoft.com/office/drawing/2014/main" id="{4F79F51F-5FD5-4FFA-934B-14EB3B6D0BA5}"/>
              </a:ext>
            </a:extLst>
          </p:cNvPr>
          <p:cNvSpPr/>
          <p:nvPr userDrawn="1"/>
        </p:nvSpPr>
        <p:spPr>
          <a:xfrm>
            <a:off x="8777707" y="-23321"/>
            <a:ext cx="3439279" cy="6881251"/>
          </a:xfrm>
          <a:custGeom>
            <a:avLst/>
            <a:gdLst>
              <a:gd name="connsiteX0" fmla="*/ 3439279 w 3439279"/>
              <a:gd name="connsiteY0" fmla="*/ 0 h 6881251"/>
              <a:gd name="connsiteX1" fmla="*/ 3439279 w 3439279"/>
              <a:gd name="connsiteY1" fmla="*/ 6881251 h 6881251"/>
              <a:gd name="connsiteX2" fmla="*/ 3088906 w 3439279"/>
              <a:gd name="connsiteY2" fmla="*/ 6863558 h 6881251"/>
              <a:gd name="connsiteX3" fmla="*/ 0 w 3439279"/>
              <a:gd name="connsiteY3" fmla="*/ 3440625 h 6881251"/>
              <a:gd name="connsiteX4" fmla="*/ 3088906 w 3439279"/>
              <a:gd name="connsiteY4" fmla="*/ 17692 h 688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79" h="6881251">
                <a:moveTo>
                  <a:pt x="3439279" y="0"/>
                </a:moveTo>
                <a:lnTo>
                  <a:pt x="3439279" y="6881251"/>
                </a:lnTo>
                <a:lnTo>
                  <a:pt x="3088906" y="6863558"/>
                </a:lnTo>
                <a:cubicBezTo>
                  <a:pt x="1353914" y="6687360"/>
                  <a:pt x="0" y="5222104"/>
                  <a:pt x="0" y="3440625"/>
                </a:cubicBezTo>
                <a:cubicBezTo>
                  <a:pt x="0" y="1659146"/>
                  <a:pt x="1353914" y="193890"/>
                  <a:pt x="3088906" y="17692"/>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Symbol zastępczy obrazu 12">
            <a:extLst>
              <a:ext uri="{FF2B5EF4-FFF2-40B4-BE49-F238E27FC236}">
                <a16:creationId xmlns:a16="http://schemas.microsoft.com/office/drawing/2014/main" id="{83B91288-6A3D-4A0C-AD71-0ACA2706BFCB}"/>
              </a:ext>
            </a:extLst>
          </p:cNvPr>
          <p:cNvSpPr>
            <a:spLocks noGrp="1"/>
          </p:cNvSpPr>
          <p:nvPr>
            <p:ph type="pic" sz="quarter" idx="13"/>
          </p:nvPr>
        </p:nvSpPr>
        <p:spPr>
          <a:xfrm>
            <a:off x="8961003" y="171169"/>
            <a:ext cx="3255983" cy="6491929"/>
          </a:xfrm>
          <a:custGeom>
            <a:avLst/>
            <a:gdLst>
              <a:gd name="connsiteX0" fmla="*/ 5143500 w 5159374"/>
              <a:gd name="connsiteY0" fmla="*/ 0 h 10287000"/>
              <a:gd name="connsiteX1" fmla="*/ 5159374 w 5159374"/>
              <a:gd name="connsiteY1" fmla="*/ 402 h 10287000"/>
              <a:gd name="connsiteX2" fmla="*/ 5159374 w 5159374"/>
              <a:gd name="connsiteY2" fmla="*/ 10286599 h 10287000"/>
              <a:gd name="connsiteX3" fmla="*/ 5143500 w 5159374"/>
              <a:gd name="connsiteY3" fmla="*/ 10287000 h 10287000"/>
              <a:gd name="connsiteX4" fmla="*/ 0 w 5159374"/>
              <a:gd name="connsiteY4" fmla="*/ 5143500 h 10287000"/>
              <a:gd name="connsiteX5" fmla="*/ 5143500 w 5159374"/>
              <a:gd name="connsiteY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374" h="10287000">
                <a:moveTo>
                  <a:pt x="5143500" y="0"/>
                </a:moveTo>
                <a:lnTo>
                  <a:pt x="5159374" y="402"/>
                </a:lnTo>
                <a:lnTo>
                  <a:pt x="5159374" y="10286599"/>
                </a:lnTo>
                <a:lnTo>
                  <a:pt x="5143500" y="10287000"/>
                </a:lnTo>
                <a:cubicBezTo>
                  <a:pt x="2302823" y="10287000"/>
                  <a:pt x="0" y="7984177"/>
                  <a:pt x="0" y="5143500"/>
                </a:cubicBezTo>
                <a:cubicBezTo>
                  <a:pt x="0" y="2302823"/>
                  <a:pt x="2302823" y="0"/>
                  <a:pt x="5143500" y="0"/>
                </a:cubicBezTo>
                <a:close/>
              </a:path>
            </a:pathLst>
          </a:custGeom>
          <a:solidFill>
            <a:schemeClr val="bg2"/>
          </a:solidFill>
        </p:spPr>
        <p:txBody>
          <a:bodyPr wrap="square" anchor="ctr">
            <a:noAutofit/>
          </a:bodyPr>
          <a:lstStyle/>
          <a:p>
            <a:endParaRPr lang="pl-PL"/>
          </a:p>
        </p:txBody>
      </p:sp>
      <p:sp>
        <p:nvSpPr>
          <p:cNvPr id="11" name="Prostokąt 12">
            <a:extLst>
              <a:ext uri="{FF2B5EF4-FFF2-40B4-BE49-F238E27FC236}">
                <a16:creationId xmlns:a16="http://schemas.microsoft.com/office/drawing/2014/main" id="{490DE604-CCD2-4C54-AA82-5D0B7A675E52}"/>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143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4DAF3-ABA4-4694-A9D8-065D5F3FAD83}"/>
              </a:ext>
            </a:extLst>
          </p:cNvPr>
          <p:cNvSpPr>
            <a:spLocks noGrp="1"/>
          </p:cNvSpPr>
          <p:nvPr>
            <p:ph type="body" idx="1"/>
          </p:nvPr>
        </p:nvSpPr>
        <p:spPr>
          <a:xfrm>
            <a:off x="695325" y="1424474"/>
            <a:ext cx="5302251"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7DF0E-632C-4E10-AC29-11143B2D5BD3}"/>
              </a:ext>
            </a:extLst>
          </p:cNvPr>
          <p:cNvSpPr>
            <a:spLocks noGrp="1"/>
          </p:cNvSpPr>
          <p:nvPr>
            <p:ph sz="half" idx="2"/>
          </p:nvPr>
        </p:nvSpPr>
        <p:spPr>
          <a:xfrm>
            <a:off x="695325" y="2068498"/>
            <a:ext cx="5302251"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B1D2D-2B36-459A-A3C6-FF45A5606FEF}"/>
              </a:ext>
            </a:extLst>
          </p:cNvPr>
          <p:cNvSpPr>
            <a:spLocks noGrp="1"/>
          </p:cNvSpPr>
          <p:nvPr>
            <p:ph type="body" sz="quarter" idx="3"/>
          </p:nvPr>
        </p:nvSpPr>
        <p:spPr>
          <a:xfrm>
            <a:off x="6172200" y="1424474"/>
            <a:ext cx="5324475"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276EB-47C9-405D-8982-D13C8734FF0C}"/>
              </a:ext>
            </a:extLst>
          </p:cNvPr>
          <p:cNvSpPr>
            <a:spLocks noGrp="1"/>
          </p:cNvSpPr>
          <p:nvPr>
            <p:ph sz="quarter" idx="4"/>
          </p:nvPr>
        </p:nvSpPr>
        <p:spPr>
          <a:xfrm>
            <a:off x="6172200" y="2068498"/>
            <a:ext cx="5324475"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F80F63-A89B-474C-B329-21E419BBE966}"/>
              </a:ext>
            </a:extLst>
          </p:cNvPr>
          <p:cNvSpPr>
            <a:spLocks noGrp="1"/>
          </p:cNvSpPr>
          <p:nvPr>
            <p:ph type="dt" sz="half" idx="10"/>
          </p:nvPr>
        </p:nvSpPr>
        <p:spPr/>
        <p:txBody>
          <a:bodyPr/>
          <a:lstStyle/>
          <a:p>
            <a:fld id="{1DC6A080-B12B-4118-9AEC-CD24AE58CCCC}" type="datetime1">
              <a:rPr lang="en-US" smtClean="0"/>
              <a:t>3/7/2024</a:t>
            </a:fld>
            <a:endParaRPr lang="en-US" dirty="0"/>
          </a:p>
        </p:txBody>
      </p:sp>
      <p:sp>
        <p:nvSpPr>
          <p:cNvPr id="8" name="Footer Placeholder 7">
            <a:extLst>
              <a:ext uri="{FF2B5EF4-FFF2-40B4-BE49-F238E27FC236}">
                <a16:creationId xmlns:a16="http://schemas.microsoft.com/office/drawing/2014/main" id="{AECBA565-64DF-4B0D-BF15-2341C80CF39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8BD12F-ECE8-4C6A-8169-6C46DD2B1ED3}"/>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2" name="Title 1">
            <a:extLst>
              <a:ext uri="{FF2B5EF4-FFF2-40B4-BE49-F238E27FC236}">
                <a16:creationId xmlns:a16="http://schemas.microsoft.com/office/drawing/2014/main" id="{9776310A-367B-4F79-99E7-55659EA41E8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6746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ent + Picture 6 circle">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4238633-4891-4214-8C4F-229CBED19D04}"/>
              </a:ext>
            </a:extLst>
          </p:cNvPr>
          <p:cNvSpPr/>
          <p:nvPr userDrawn="1"/>
        </p:nvSpPr>
        <p:spPr>
          <a:xfrm>
            <a:off x="11496674" y="-23393"/>
            <a:ext cx="695327" cy="68813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a:p>
        </p:txBody>
      </p:sp>
      <p:sp>
        <p:nvSpPr>
          <p:cNvPr id="14" name="Dowolny kształt: kształt 13">
            <a:extLst>
              <a:ext uri="{FF2B5EF4-FFF2-40B4-BE49-F238E27FC236}">
                <a16:creationId xmlns:a16="http://schemas.microsoft.com/office/drawing/2014/main" id="{BE4A6381-EB2C-4D3E-A471-2C9B5F32D496}"/>
              </a:ext>
            </a:extLst>
          </p:cNvPr>
          <p:cNvSpPr/>
          <p:nvPr userDrawn="1"/>
        </p:nvSpPr>
        <p:spPr>
          <a:xfrm>
            <a:off x="7956690" y="-23394"/>
            <a:ext cx="4235311" cy="6881394"/>
          </a:xfrm>
          <a:custGeom>
            <a:avLst/>
            <a:gdLst>
              <a:gd name="connsiteX0" fmla="*/ 3440697 w 4235310"/>
              <a:gd name="connsiteY0" fmla="*/ 0 h 6881394"/>
              <a:gd name="connsiteX1" fmla="*/ 4134117 w 4235310"/>
              <a:gd name="connsiteY1" fmla="*/ 69903 h 6881394"/>
              <a:gd name="connsiteX2" fmla="*/ 4235310 w 4235310"/>
              <a:gd name="connsiteY2" fmla="*/ 93258 h 6881394"/>
              <a:gd name="connsiteX3" fmla="*/ 4235310 w 4235310"/>
              <a:gd name="connsiteY3" fmla="*/ 6788136 h 6881394"/>
              <a:gd name="connsiteX4" fmla="*/ 4134117 w 4235310"/>
              <a:gd name="connsiteY4" fmla="*/ 6811492 h 6881394"/>
              <a:gd name="connsiteX5" fmla="*/ 3440697 w 4235310"/>
              <a:gd name="connsiteY5" fmla="*/ 6881394 h 6881394"/>
              <a:gd name="connsiteX6" fmla="*/ 0 w 4235310"/>
              <a:gd name="connsiteY6" fmla="*/ 3440697 h 6881394"/>
              <a:gd name="connsiteX7" fmla="*/ 3440697 w 4235310"/>
              <a:gd name="connsiteY7" fmla="*/ 0 h 688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310" h="6881394">
                <a:moveTo>
                  <a:pt x="3440697" y="0"/>
                </a:moveTo>
                <a:cubicBezTo>
                  <a:pt x="3678228" y="0"/>
                  <a:pt x="3910136" y="24070"/>
                  <a:pt x="4134117" y="69903"/>
                </a:cubicBezTo>
                <a:lnTo>
                  <a:pt x="4235310" y="93258"/>
                </a:lnTo>
                <a:lnTo>
                  <a:pt x="4235310" y="6788136"/>
                </a:lnTo>
                <a:lnTo>
                  <a:pt x="4134117" y="6811492"/>
                </a:lnTo>
                <a:cubicBezTo>
                  <a:pt x="3910136" y="6857325"/>
                  <a:pt x="3678228" y="6881394"/>
                  <a:pt x="3440697" y="6881394"/>
                </a:cubicBezTo>
                <a:cubicBezTo>
                  <a:pt x="1540453" y="6881394"/>
                  <a:pt x="0" y="5340941"/>
                  <a:pt x="0" y="3440697"/>
                </a:cubicBezTo>
                <a:cubicBezTo>
                  <a:pt x="0" y="1540453"/>
                  <a:pt x="1540453" y="0"/>
                  <a:pt x="3440697"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Date Placeholder 4"/>
          <p:cNvSpPr>
            <a:spLocks noGrp="1"/>
          </p:cNvSpPr>
          <p:nvPr>
            <p:ph type="dt" sz="half" idx="10"/>
          </p:nvPr>
        </p:nvSpPr>
        <p:spPr>
          <a:xfrm>
            <a:off x="695323" y="6451284"/>
            <a:ext cx="1028700" cy="365125"/>
          </a:xfrm>
        </p:spPr>
        <p:txBody>
          <a:bodyPr/>
          <a:lstStyle/>
          <a:p>
            <a:fld id="{2C09FD42-6ADB-46FA-BC97-B66AD04763FF}" type="datetime1">
              <a:rPr lang="en-US" smtClean="0"/>
              <a:t>3/7/2024</a:t>
            </a:fld>
            <a:endParaRPr lang="pl-PL"/>
          </a:p>
        </p:txBody>
      </p:sp>
      <p:sp>
        <p:nvSpPr>
          <p:cNvPr id="6" name="Footer Placeholder 5"/>
          <p:cNvSpPr>
            <a:spLocks noGrp="1"/>
          </p:cNvSpPr>
          <p:nvPr>
            <p:ph type="ftr" sz="quarter" idx="11"/>
          </p:nvPr>
        </p:nvSpPr>
        <p:spPr>
          <a:xfrm>
            <a:off x="3264906" y="6443666"/>
            <a:ext cx="5662191" cy="372742"/>
          </a:xfrm>
        </p:spPr>
        <p:txBody>
          <a:bodyPr/>
          <a:lstStyle/>
          <a:p>
            <a:endParaRPr lang="pl-PL"/>
          </a:p>
        </p:txBody>
      </p:sp>
      <p:sp>
        <p:nvSpPr>
          <p:cNvPr id="12" name="Dowolny kształt: kształt 11">
            <a:extLst>
              <a:ext uri="{FF2B5EF4-FFF2-40B4-BE49-F238E27FC236}">
                <a16:creationId xmlns:a16="http://schemas.microsoft.com/office/drawing/2014/main" id="{65B661E0-7D24-4E9D-8653-8578D659A12C}"/>
              </a:ext>
            </a:extLst>
          </p:cNvPr>
          <p:cNvSpPr>
            <a:spLocks noGrp="1"/>
          </p:cNvSpPr>
          <p:nvPr>
            <p:ph type="pic" sz="quarter" idx="14"/>
          </p:nvPr>
        </p:nvSpPr>
        <p:spPr>
          <a:xfrm>
            <a:off x="8153402" y="172991"/>
            <a:ext cx="4038599" cy="6488624"/>
          </a:xfrm>
          <a:custGeom>
            <a:avLst/>
            <a:gdLst>
              <a:gd name="connsiteX0" fmla="*/ 3244312 w 4038599"/>
              <a:gd name="connsiteY0" fmla="*/ 0 h 6488624"/>
              <a:gd name="connsiteX1" fmla="*/ 3246790 w 4038599"/>
              <a:gd name="connsiteY1" fmla="*/ 63 h 6488624"/>
              <a:gd name="connsiteX2" fmla="*/ 3246790 w 4038599"/>
              <a:gd name="connsiteY2" fmla="*/ 0 h 6488624"/>
              <a:gd name="connsiteX3" fmla="*/ 4038599 w 4038599"/>
              <a:gd name="connsiteY3" fmla="*/ 0 h 6488624"/>
              <a:gd name="connsiteX4" fmla="*/ 4038599 w 4038599"/>
              <a:gd name="connsiteY4" fmla="*/ 6488624 h 6488624"/>
              <a:gd name="connsiteX5" fmla="*/ 3246790 w 4038599"/>
              <a:gd name="connsiteY5" fmla="*/ 6488624 h 6488624"/>
              <a:gd name="connsiteX6" fmla="*/ 3246790 w 4038599"/>
              <a:gd name="connsiteY6" fmla="*/ 6488562 h 6488624"/>
              <a:gd name="connsiteX7" fmla="*/ 3244312 w 4038599"/>
              <a:gd name="connsiteY7" fmla="*/ 6488624 h 6488624"/>
              <a:gd name="connsiteX8" fmla="*/ 0 w 4038599"/>
              <a:gd name="connsiteY8" fmla="*/ 3244312 h 6488624"/>
              <a:gd name="connsiteX9" fmla="*/ 3244312 w 4038599"/>
              <a:gd name="connsiteY9" fmla="*/ 0 h 6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99" h="6488624">
                <a:moveTo>
                  <a:pt x="3244312" y="0"/>
                </a:moveTo>
                <a:lnTo>
                  <a:pt x="3246790" y="63"/>
                </a:lnTo>
                <a:lnTo>
                  <a:pt x="3246790" y="0"/>
                </a:lnTo>
                <a:lnTo>
                  <a:pt x="4038599" y="0"/>
                </a:lnTo>
                <a:lnTo>
                  <a:pt x="4038599" y="6488624"/>
                </a:lnTo>
                <a:lnTo>
                  <a:pt x="3246790" y="6488624"/>
                </a:lnTo>
                <a:lnTo>
                  <a:pt x="3246790" y="6488562"/>
                </a:lnTo>
                <a:lnTo>
                  <a:pt x="3244312" y="6488624"/>
                </a:lnTo>
                <a:cubicBezTo>
                  <a:pt x="1452528" y="6488624"/>
                  <a:pt x="0" y="5036097"/>
                  <a:pt x="0" y="3244312"/>
                </a:cubicBezTo>
                <a:cubicBezTo>
                  <a:pt x="0" y="1452528"/>
                  <a:pt x="1452528" y="0"/>
                  <a:pt x="3244312" y="0"/>
                </a:cubicBezTo>
                <a:close/>
              </a:path>
            </a:pathLst>
          </a:custGeom>
          <a:solidFill>
            <a:schemeClr val="bg2"/>
          </a:solidFill>
        </p:spPr>
        <p:txBody>
          <a:bodyPr wrap="square" anchor="ctr">
            <a:noAutofit/>
          </a:bodyPr>
          <a:lstStyle>
            <a:lvl1pPr algn="ctr">
              <a:defRPr/>
            </a:lvl1pPr>
          </a:lstStyle>
          <a:p>
            <a:endParaRPr lang="en-US"/>
          </a:p>
        </p:txBody>
      </p:sp>
      <p:sp>
        <p:nvSpPr>
          <p:cNvPr id="10" name="Content Placeholder 2">
            <a:extLst>
              <a:ext uri="{FF2B5EF4-FFF2-40B4-BE49-F238E27FC236}">
                <a16:creationId xmlns:a16="http://schemas.microsoft.com/office/drawing/2014/main" id="{A043027D-8DC8-4A14-96B7-3E8DA0C0FF28}"/>
              </a:ext>
            </a:extLst>
          </p:cNvPr>
          <p:cNvSpPr>
            <a:spLocks noGrp="1"/>
          </p:cNvSpPr>
          <p:nvPr>
            <p:ph sz="half" idx="1"/>
          </p:nvPr>
        </p:nvSpPr>
        <p:spPr>
          <a:xfrm>
            <a:off x="695325" y="1160464"/>
            <a:ext cx="6881393"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rostokąt 12">
            <a:extLst>
              <a:ext uri="{FF2B5EF4-FFF2-40B4-BE49-F238E27FC236}">
                <a16:creationId xmlns:a16="http://schemas.microsoft.com/office/drawing/2014/main" id="{DE75FBDF-0677-49B0-BED3-8FE789B5D91F}"/>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2">
            <a:extLst>
              <a:ext uri="{FF2B5EF4-FFF2-40B4-BE49-F238E27FC236}">
                <a16:creationId xmlns:a16="http://schemas.microsoft.com/office/drawing/2014/main" id="{3A669A67-5D47-474A-8512-94A0A2D1B1CE}"/>
              </a:ext>
            </a:extLst>
          </p:cNvPr>
          <p:cNvSpPr>
            <a:spLocks noGrp="1"/>
          </p:cNvSpPr>
          <p:nvPr>
            <p:ph type="title"/>
          </p:nvPr>
        </p:nvSpPr>
        <p:spPr>
          <a:xfrm>
            <a:off x="695325" y="136526"/>
            <a:ext cx="8357235" cy="854075"/>
          </a:xfrm>
        </p:spPr>
        <p:txBody>
          <a:bodyPr/>
          <a:lstStyle/>
          <a:p>
            <a:r>
              <a:rPr lang="en-US"/>
              <a:t>Click to edit Master title style</a:t>
            </a:r>
          </a:p>
        </p:txBody>
      </p:sp>
    </p:spTree>
    <p:extLst>
      <p:ext uri="{BB962C8B-B14F-4D97-AF65-F5344CB8AC3E}">
        <p14:creationId xmlns:p14="http://schemas.microsoft.com/office/powerpoint/2010/main" val="1770781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ent + Picture 7 logo dot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C11DE62-B8B4-412F-803D-B8833B819C79}" type="datetime1">
              <a:rPr lang="en-US" smtClean="0"/>
              <a:t>3/7/2024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a:p>
        </p:txBody>
      </p:sp>
      <p:sp>
        <p:nvSpPr>
          <p:cNvPr id="8" name="Prostokąt 12">
            <a:extLst>
              <a:ext uri="{FF2B5EF4-FFF2-40B4-BE49-F238E27FC236}">
                <a16:creationId xmlns:a16="http://schemas.microsoft.com/office/drawing/2014/main" id="{2DA64B61-8F71-4A81-805C-718744F6339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947715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 Picture full">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0" y="2"/>
            <a:ext cx="12192000" cy="6857999"/>
          </a:xfrm>
          <a:solidFill>
            <a:schemeClr val="bg2"/>
          </a:solidFill>
        </p:spPr>
        <p:txBody>
          <a:bodyPr anchor="ctr"/>
          <a:lstStyle>
            <a:lvl1pPr marL="0" indent="0" algn="ctr">
              <a:buFontTx/>
              <a:buNone/>
              <a:defRPr/>
            </a:lvl1pPr>
          </a:lstStyle>
          <a:p>
            <a:endParaRPr lang="en-US"/>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4317999"/>
            <a:ext cx="10801351" cy="1101726"/>
          </a:xfrm>
        </p:spPr>
        <p:txBody>
          <a:bodyPr>
            <a:normAutofit/>
          </a:bodyPr>
          <a:lstStyle>
            <a:lvl1pPr algn="ctr">
              <a:defRPr sz="4800">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36BED90B-9252-4BF6-BEC4-4392CE4D0834}" type="datetime1">
              <a:rPr lang="en-US" smtClean="0"/>
              <a:t>3/7/2024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a:p>
        </p:txBody>
      </p:sp>
    </p:spTree>
    <p:extLst>
      <p:ext uri="{BB962C8B-B14F-4D97-AF65-F5344CB8AC3E}">
        <p14:creationId xmlns:p14="http://schemas.microsoft.com/office/powerpoint/2010/main" val="177851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1CD1B0-5B04-428F-A510-999F8F97F726}"/>
              </a:ext>
            </a:extLst>
          </p:cNvPr>
          <p:cNvSpPr>
            <a:spLocks noGrp="1"/>
          </p:cNvSpPr>
          <p:nvPr>
            <p:ph type="dt" sz="half" idx="10"/>
          </p:nvPr>
        </p:nvSpPr>
        <p:spPr>
          <a:xfrm>
            <a:off x="695326" y="6451284"/>
            <a:ext cx="1028700" cy="365125"/>
          </a:xfrm>
        </p:spPr>
        <p:txBody>
          <a:bodyPr/>
          <a:lstStyle/>
          <a:p>
            <a:fld id="{7320140E-FC47-48B7-870E-F4AE632F96B7}" type="datetime1">
              <a:rPr lang="en-US" smtClean="0"/>
              <a:t>3/7/2024</a:t>
            </a:fld>
            <a:endParaRPr lang="en-US"/>
          </a:p>
        </p:txBody>
      </p:sp>
      <p:sp>
        <p:nvSpPr>
          <p:cNvPr id="4" name="Footer Placeholder 3">
            <a:extLst>
              <a:ext uri="{FF2B5EF4-FFF2-40B4-BE49-F238E27FC236}">
                <a16:creationId xmlns:a16="http://schemas.microsoft.com/office/drawing/2014/main" id="{1845C52D-A18C-468D-9F9F-52CB01EBF265}"/>
              </a:ext>
            </a:extLst>
          </p:cNvPr>
          <p:cNvSpPr>
            <a:spLocks noGrp="1"/>
          </p:cNvSpPr>
          <p:nvPr>
            <p:ph type="ftr" sz="quarter" idx="11"/>
          </p:nvPr>
        </p:nvSpPr>
        <p:spPr>
          <a:xfrm>
            <a:off x="3321051" y="6451284"/>
            <a:ext cx="5549900" cy="365125"/>
          </a:xfrm>
        </p:spPr>
        <p:txBody>
          <a:bodyPr/>
          <a:lstStyle/>
          <a:p>
            <a:endParaRPr lang="en-US"/>
          </a:p>
        </p:txBody>
      </p:sp>
      <p:sp>
        <p:nvSpPr>
          <p:cNvPr id="5" name="Slide Number Placeholder 4">
            <a:extLst>
              <a:ext uri="{FF2B5EF4-FFF2-40B4-BE49-F238E27FC236}">
                <a16:creationId xmlns:a16="http://schemas.microsoft.com/office/drawing/2014/main" id="{949EE720-FB16-4D5A-A6F4-B4DA281D4EE9}"/>
              </a:ext>
            </a:extLst>
          </p:cNvPr>
          <p:cNvSpPr>
            <a:spLocks noGrp="1"/>
          </p:cNvSpPr>
          <p:nvPr>
            <p:ph type="sldNum" sz="quarter" idx="12"/>
          </p:nvPr>
        </p:nvSpPr>
        <p:spPr/>
        <p:txBody>
          <a:bodyPr/>
          <a:lstStyle/>
          <a:p>
            <a:fld id="{FFA67747-A1D0-4850-AF9A-570B1A0E3F7F}" type="slidenum">
              <a:rPr lang="en-US" smtClean="0"/>
              <a:t>‹#›</a:t>
            </a:fld>
            <a:endParaRPr lang="en-US"/>
          </a:p>
        </p:txBody>
      </p:sp>
      <p:sp>
        <p:nvSpPr>
          <p:cNvPr id="6" name="Prostokąt 12">
            <a:extLst>
              <a:ext uri="{FF2B5EF4-FFF2-40B4-BE49-F238E27FC236}">
                <a16:creationId xmlns:a16="http://schemas.microsoft.com/office/drawing/2014/main" id="{60CF989E-ECD8-4E8D-A17B-CA31FDB35C6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84910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ACBF1-F253-435F-AB66-C72017BA7329}"/>
              </a:ext>
            </a:extLst>
          </p:cNvPr>
          <p:cNvSpPr>
            <a:spLocks noGrp="1"/>
          </p:cNvSpPr>
          <p:nvPr>
            <p:ph type="dt" sz="half" idx="10"/>
          </p:nvPr>
        </p:nvSpPr>
        <p:spPr/>
        <p:txBody>
          <a:bodyPr/>
          <a:lstStyle/>
          <a:p>
            <a:fld id="{3DD5F340-8DA4-464C-8E96-DCAF49A49210}" type="datetime1">
              <a:rPr lang="en-US" smtClean="0"/>
              <a:t>3/7/2024</a:t>
            </a:fld>
            <a:endParaRPr lang="en-US"/>
          </a:p>
        </p:txBody>
      </p:sp>
      <p:sp>
        <p:nvSpPr>
          <p:cNvPr id="3" name="Footer Placeholder 2">
            <a:extLst>
              <a:ext uri="{FF2B5EF4-FFF2-40B4-BE49-F238E27FC236}">
                <a16:creationId xmlns:a16="http://schemas.microsoft.com/office/drawing/2014/main" id="{0881B0DA-8C7F-4DBA-8FAD-D99D3B23A2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E6EE2A-39AC-46CB-9C30-2E0D1F9E3EBD}"/>
              </a:ext>
            </a:extLst>
          </p:cNvPr>
          <p:cNvSpPr>
            <a:spLocks noGrp="1"/>
          </p:cNvSpPr>
          <p:nvPr>
            <p:ph type="sldNum" sz="quarter" idx="12"/>
          </p:nvPr>
        </p:nvSpPr>
        <p:spPr/>
        <p:txBody>
          <a:bodyPr/>
          <a:lstStyle/>
          <a:p>
            <a:fld id="{FFA67747-A1D0-4850-AF9A-570B1A0E3F7F}" type="slidenum">
              <a:rPr lang="en-US" smtClean="0"/>
              <a:t>‹#›</a:t>
            </a:fld>
            <a:endParaRPr lang="en-US"/>
          </a:p>
        </p:txBody>
      </p:sp>
    </p:spTree>
    <p:extLst>
      <p:ext uri="{BB962C8B-B14F-4D97-AF65-F5344CB8AC3E}">
        <p14:creationId xmlns:p14="http://schemas.microsoft.com/office/powerpoint/2010/main" val="2240544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03200" y="4038604"/>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200" y="1143000"/>
            <a:ext cx="6705600" cy="27432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720" y="243840"/>
            <a:ext cx="3129280" cy="1280160"/>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p:cNvSpPr/>
          <p:nvPr userDrawn="1"/>
        </p:nvSpPr>
        <p:spPr>
          <a:xfrm>
            <a:off x="4267200" y="3874770"/>
            <a:ext cx="79248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ctrTitle"/>
          </p:nvPr>
        </p:nvSpPr>
        <p:spPr>
          <a:xfrm>
            <a:off x="4368800" y="3962400"/>
            <a:ext cx="76200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20" y="3322320"/>
            <a:ext cx="4460240" cy="3345180"/>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4400" y="6019800"/>
            <a:ext cx="1155699" cy="866774"/>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979D9-6073-4482-ABEF-31B00408732B}" type="datetime1">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A67747-A1D0-4850-AF9A-570B1A0E3F7F}" type="slidenum">
              <a:rPr lang="en-US" smtClean="0"/>
              <a:pPr/>
              <a:t>‹#›</a:t>
            </a:fld>
            <a:endParaRPr lang="en-US" dirty="0"/>
          </a:p>
        </p:txBody>
      </p:sp>
      <p:sp>
        <p:nvSpPr>
          <p:cNvPr id="7" name="Text Placeholder 6"/>
          <p:cNvSpPr>
            <a:spLocks noGrp="1"/>
          </p:cNvSpPr>
          <p:nvPr>
            <p:ph type="body" sz="quarter" idx="13"/>
          </p:nvPr>
        </p:nvSpPr>
        <p:spPr>
          <a:xfrm>
            <a:off x="721193" y="2184725"/>
            <a:ext cx="3321051" cy="36287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333794"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7950269"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695325" y="1176338"/>
            <a:ext cx="3346451" cy="823912"/>
          </a:xfrm>
        </p:spPr>
        <p:txBody>
          <a:bodyPr anchor="t"/>
          <a:lstStyle>
            <a:lvl1pPr marL="0" indent="0">
              <a:buNone/>
              <a:defRPr b="1">
                <a:solidFill>
                  <a:schemeClr val="accent1"/>
                </a:solidFill>
              </a:defRPr>
            </a:lvl1pPr>
          </a:lstStyle>
          <a:p>
            <a:pPr lvl="0"/>
            <a:r>
              <a:rPr lang="en-US"/>
              <a:t>Click to edit Master text styles</a:t>
            </a:r>
          </a:p>
        </p:txBody>
      </p:sp>
      <p:sp>
        <p:nvSpPr>
          <p:cNvPr id="19" name="Text Placeholder 18"/>
          <p:cNvSpPr>
            <a:spLocks noGrp="1"/>
          </p:cNvSpPr>
          <p:nvPr>
            <p:ph type="body" sz="quarter" idx="17"/>
          </p:nvPr>
        </p:nvSpPr>
        <p:spPr>
          <a:xfrm>
            <a:off x="4333877" y="1176338"/>
            <a:ext cx="3324225" cy="823912"/>
          </a:xfrm>
        </p:spPr>
        <p:txBody>
          <a:bodyPr anchor="t"/>
          <a:lstStyle>
            <a:lvl1pPr marL="0" indent="0">
              <a:buNone/>
              <a:defRPr b="1">
                <a:solidFill>
                  <a:schemeClr val="accent1"/>
                </a:solidFill>
              </a:defRPr>
            </a:lvl1pPr>
          </a:lstStyle>
          <a:p>
            <a:pPr lvl="0"/>
            <a:r>
              <a:rPr lang="en-US"/>
              <a:t>Click to edit Master text styles</a:t>
            </a:r>
          </a:p>
        </p:txBody>
      </p:sp>
      <p:sp>
        <p:nvSpPr>
          <p:cNvPr id="21" name="Text Placeholder 20"/>
          <p:cNvSpPr>
            <a:spLocks noGrp="1"/>
          </p:cNvSpPr>
          <p:nvPr>
            <p:ph type="body" sz="quarter" idx="18"/>
          </p:nvPr>
        </p:nvSpPr>
        <p:spPr>
          <a:xfrm>
            <a:off x="7950201" y="1176338"/>
            <a:ext cx="3324225" cy="823912"/>
          </a:xfrm>
        </p:spPr>
        <p:txBody>
          <a:bodyPr anchor="t"/>
          <a:lstStyle>
            <a:lvl1pPr marL="0" indent="0">
              <a:buNone/>
              <a:defRPr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338069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7556232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4EDCA7A-D2E1-4AAD-BA02-4C33BD542359}" type="datetime1">
              <a:rPr lang="en-US" smtClean="0"/>
              <a:t>3/7/2024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FFA67747-A1D0-4850-AF9A-570B1A0E3F7F}" type="slidenum">
              <a:rPr lang="en-US" smtClean="0"/>
              <a:pPr/>
              <a:t>‹#›</a:t>
            </a:fld>
            <a:endParaRPr lang="en-US" dirty="0"/>
          </a:p>
        </p:txBody>
      </p:sp>
    </p:spTree>
    <p:extLst>
      <p:ext uri="{BB962C8B-B14F-4D97-AF65-F5344CB8AC3E}">
        <p14:creationId xmlns:p14="http://schemas.microsoft.com/office/powerpoint/2010/main" val="10700784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1 Slide">
    <p:spTree>
      <p:nvGrpSpPr>
        <p:cNvPr id="1" name=""/>
        <p:cNvGrpSpPr/>
        <p:nvPr/>
      </p:nvGrpSpPr>
      <p:grpSpPr>
        <a:xfrm>
          <a:off x="0" y="0"/>
          <a:ext cx="0" cy="0"/>
          <a:chOff x="0" y="0"/>
          <a:chExt cx="0" cy="0"/>
        </a:xfrm>
      </p:grpSpPr>
      <p:pic>
        <p:nvPicPr>
          <p:cNvPr id="18" name="Obraz 5">
            <a:extLst>
              <a:ext uri="{FF2B5EF4-FFF2-40B4-BE49-F238E27FC236}">
                <a16:creationId xmlns:a16="http://schemas.microsoft.com/office/drawing/2014/main" id="{D6891DCF-2742-43A9-8E93-9EB4D3D9D7E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45" b="7845"/>
          <a:stretch/>
        </p:blipFill>
        <p:spPr>
          <a:xfrm>
            <a:off x="0" y="0"/>
            <a:ext cx="12192000" cy="6858000"/>
          </a:xfrm>
          <a:prstGeom prst="rect">
            <a:avLst/>
          </a:prstGeom>
        </p:spPr>
      </p:pic>
      <p:sp>
        <p:nvSpPr>
          <p:cNvPr id="19" name="Prostokąt 7">
            <a:extLst>
              <a:ext uri="{FF2B5EF4-FFF2-40B4-BE49-F238E27FC236}">
                <a16:creationId xmlns:a16="http://schemas.microsoft.com/office/drawing/2014/main" id="{C570B86B-6352-40B7-8558-EF74AFBB0670}"/>
              </a:ext>
            </a:extLst>
          </p:cNvPr>
          <p:cNvSpPr/>
          <p:nvPr/>
        </p:nvSpPr>
        <p:spPr>
          <a:xfrm>
            <a:off x="4233" y="0"/>
            <a:ext cx="1219200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grpSp>
        <p:nvGrpSpPr>
          <p:cNvPr id="8" name="Grupa 7">
            <a:extLst>
              <a:ext uri="{FF2B5EF4-FFF2-40B4-BE49-F238E27FC236}">
                <a16:creationId xmlns:a16="http://schemas.microsoft.com/office/drawing/2014/main" id="{7C1281C2-CA47-419D-844A-5B0680AE7B17}"/>
              </a:ext>
            </a:extLst>
          </p:cNvPr>
          <p:cNvGrpSpPr/>
          <p:nvPr userDrawn="1"/>
        </p:nvGrpSpPr>
        <p:grpSpPr>
          <a:xfrm>
            <a:off x="3563759" y="0"/>
            <a:ext cx="4860000" cy="2734724"/>
            <a:chOff x="3563759" y="0"/>
            <a:chExt cx="4860000" cy="2734724"/>
          </a:xfrm>
        </p:grpSpPr>
        <p:sp>
          <p:nvSpPr>
            <p:cNvPr id="21" name="Dowolny kształt: kształt 20">
              <a:extLst>
                <a:ext uri="{FF2B5EF4-FFF2-40B4-BE49-F238E27FC236}">
                  <a16:creationId xmlns:a16="http://schemas.microsoft.com/office/drawing/2014/main" id="{03598EBC-9F81-4EBC-B4FA-6F96BBAF3BFB}"/>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15" name="Dowolny kształt: kształt 14">
              <a:extLst>
                <a:ext uri="{FF2B5EF4-FFF2-40B4-BE49-F238E27FC236}">
                  <a16:creationId xmlns:a16="http://schemas.microsoft.com/office/drawing/2014/main" id="{F7A18276-8C93-42F7-B806-955F48D7E56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gr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800100" y="3239620"/>
            <a:ext cx="10591800" cy="1950561"/>
          </a:xfrm>
        </p:spPr>
        <p:txBody>
          <a:bodyPr anchor="ctr">
            <a:no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800100" y="5356079"/>
            <a:ext cx="10591800" cy="810712"/>
          </a:xfrm>
        </p:spPr>
        <p:txBody>
          <a:bodyPr>
            <a:normAutofit/>
          </a:bodyPr>
          <a:lstStyle>
            <a:lvl1pPr marL="0" indent="0" algn="ctr">
              <a:lnSpc>
                <a:spcPct val="100000"/>
              </a:lnSpc>
              <a:spcBef>
                <a:spcPts val="0"/>
              </a:spcBef>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329835"/>
            <a:ext cx="1028700" cy="365125"/>
          </a:xfrm>
        </p:spPr>
        <p:txBody>
          <a:bodyPr/>
          <a:lstStyle>
            <a:lvl1pPr>
              <a:defRPr>
                <a:solidFill>
                  <a:schemeClr val="bg1"/>
                </a:solidFill>
              </a:defRPr>
            </a:lvl1pPr>
          </a:lstStyle>
          <a:p>
            <a:fld id="{3133AF06-9091-4552-B55B-F323A6B93663}" type="datetime1">
              <a:rPr lang="en-US" smtClean="0"/>
              <a:t>3/7/2024</a:t>
            </a:fld>
            <a:endParaRPr lang="en-US" dirty="0"/>
          </a:p>
        </p:txBody>
      </p:sp>
      <p:sp>
        <p:nvSpPr>
          <p:cNvPr id="25" name="Grafika 4">
            <a:extLst>
              <a:ext uri="{FF2B5EF4-FFF2-40B4-BE49-F238E27FC236}">
                <a16:creationId xmlns:a16="http://schemas.microsoft.com/office/drawing/2014/main" id="{3B359F1A-1A7B-47E6-B95A-542A72FF5628}"/>
              </a:ext>
            </a:extLst>
          </p:cNvPr>
          <p:cNvSpPr/>
          <p:nvPr userDrawn="1"/>
        </p:nvSpPr>
        <p:spPr>
          <a:xfrm>
            <a:off x="5162609" y="572620"/>
            <a:ext cx="1763899" cy="1172297"/>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28711442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C48A-A1BB-4349-B4F1-A3A0F6D9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DDD66-B50D-4244-9B84-0974C0E8F201}"/>
              </a:ext>
            </a:extLst>
          </p:cNvPr>
          <p:cNvSpPr>
            <a:spLocks noGrp="1"/>
          </p:cNvSpPr>
          <p:nvPr>
            <p:ph idx="1"/>
          </p:nvPr>
        </p:nvSpPr>
        <p:spPr/>
        <p:txBody>
          <a:bodyPr/>
          <a:lstStyle>
            <a:lvl1pPr>
              <a:lnSpc>
                <a:spcPct val="110000"/>
              </a:lnSpc>
              <a:buClrTx/>
              <a:defRPr/>
            </a:lvl1pPr>
            <a:lvl2pPr marL="542912" indent="-228594">
              <a:lnSpc>
                <a:spcPct val="110000"/>
              </a:lnSpc>
              <a:buClrTx/>
              <a:defRPr/>
            </a:lvl2pPr>
            <a:lvl3pPr marL="895328" indent="-228594">
              <a:lnSpc>
                <a:spcPct val="110000"/>
              </a:lnSpc>
              <a:buClrTx/>
              <a:defRPr/>
            </a:lvl3pPr>
            <a:lvl4pPr marL="1257269" indent="-228594">
              <a:lnSpc>
                <a:spcPct val="110000"/>
              </a:lnSpc>
              <a:buClrTx/>
              <a:defRPr/>
            </a:lvl4pPr>
            <a:lvl5pPr marL="1619210" indent="-228594">
              <a:lnSpc>
                <a:spcPct val="110000"/>
              </a:lnSpc>
              <a:buClrTx/>
              <a:tabLst>
                <a:tab pos="1619210"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91A39-6F3E-4620-BB65-266B4901968D}" type="datetime1">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A67747-A1D0-4850-AF9A-570B1A0E3F7F}" type="slidenum">
              <a:rPr lang="en-US" smtClean="0"/>
              <a:pPr/>
              <a:t>‹#›</a:t>
            </a:fld>
            <a:endParaRPr lang="en-US" dirty="0"/>
          </a:p>
        </p:txBody>
      </p:sp>
    </p:spTree>
    <p:extLst>
      <p:ext uri="{BB962C8B-B14F-4D97-AF65-F5344CB8AC3E}">
        <p14:creationId xmlns:p14="http://schemas.microsoft.com/office/powerpoint/2010/main" val="3449214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2 Slide">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634DF876-8E58-4A87-A4EC-D382D3F391D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947" b="7947"/>
          <a:stretch/>
        </p:blipFill>
        <p:spPr>
          <a:xfrm>
            <a:off x="-29378" y="0"/>
            <a:ext cx="12221380" cy="6858000"/>
          </a:xfrm>
          <a:prstGeom prst="rect">
            <a:avLst/>
          </a:prstGeom>
        </p:spPr>
      </p:pic>
      <p:sp>
        <p:nvSpPr>
          <p:cNvPr id="8" name="Prostokąt 10">
            <a:extLst>
              <a:ext uri="{FF2B5EF4-FFF2-40B4-BE49-F238E27FC236}">
                <a16:creationId xmlns:a16="http://schemas.microsoft.com/office/drawing/2014/main" id="{FEB33027-D958-47C1-90C4-E151E235FB15}"/>
              </a:ext>
            </a:extLst>
          </p:cNvPr>
          <p:cNvSpPr/>
          <p:nvPr userDrawn="1"/>
        </p:nvSpPr>
        <p:spPr>
          <a:xfrm>
            <a:off x="-21822" y="0"/>
            <a:ext cx="1222138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0" name="Dowolny kształt: kształt 19">
            <a:extLst>
              <a:ext uri="{FF2B5EF4-FFF2-40B4-BE49-F238E27FC236}">
                <a16:creationId xmlns:a16="http://schemas.microsoft.com/office/drawing/2014/main" id="{F80817C6-A0D0-4EE8-99F8-B2ED90975F63}"/>
              </a:ext>
            </a:extLst>
          </p:cNvPr>
          <p:cNvSpPr/>
          <p:nvPr/>
        </p:nvSpPr>
        <p:spPr>
          <a:xfrm>
            <a:off x="1715793" y="2"/>
            <a:ext cx="8760411" cy="6857999"/>
          </a:xfrm>
          <a:custGeom>
            <a:avLst/>
            <a:gdLst>
              <a:gd name="connsiteX0" fmla="*/ 1596865 w 8760410"/>
              <a:gd name="connsiteY0" fmla="*/ 0 h 6857999"/>
              <a:gd name="connsiteX1" fmla="*/ 7163545 w 8760410"/>
              <a:gd name="connsiteY1" fmla="*/ 0 h 6857999"/>
              <a:gd name="connsiteX2" fmla="*/ 7166422 w 8760410"/>
              <a:gd name="connsiteY2" fmla="*/ 2261 h 6857999"/>
              <a:gd name="connsiteX3" fmla="*/ 8760410 w 8760410"/>
              <a:gd name="connsiteY3" fmla="*/ 3382240 h 6857999"/>
              <a:gd name="connsiteX4" fmla="*/ 7166422 w 8760410"/>
              <a:gd name="connsiteY4" fmla="*/ 6762219 h 6857999"/>
              <a:gd name="connsiteX5" fmla="*/ 7044540 w 8760410"/>
              <a:gd name="connsiteY5" fmla="*/ 6857999 h 6857999"/>
              <a:gd name="connsiteX6" fmla="*/ 1715870 w 8760410"/>
              <a:gd name="connsiteY6" fmla="*/ 6857999 h 6857999"/>
              <a:gd name="connsiteX7" fmla="*/ 1593988 w 8760410"/>
              <a:gd name="connsiteY7" fmla="*/ 6762219 h 6857999"/>
              <a:gd name="connsiteX8" fmla="*/ 0 w 8760410"/>
              <a:gd name="connsiteY8" fmla="*/ 3382240 h 6857999"/>
              <a:gd name="connsiteX9" fmla="*/ 1593988 w 8760410"/>
              <a:gd name="connsiteY9" fmla="*/ 22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410" h="6857999">
                <a:moveTo>
                  <a:pt x="1596865" y="0"/>
                </a:moveTo>
                <a:lnTo>
                  <a:pt x="7163545" y="0"/>
                </a:lnTo>
                <a:lnTo>
                  <a:pt x="7166422" y="2261"/>
                </a:lnTo>
                <a:cubicBezTo>
                  <a:pt x="8139910" y="805655"/>
                  <a:pt x="8760410" y="2021485"/>
                  <a:pt x="8760410" y="3382240"/>
                </a:cubicBezTo>
                <a:cubicBezTo>
                  <a:pt x="8760410" y="4742995"/>
                  <a:pt x="8139910" y="5958825"/>
                  <a:pt x="7166422" y="6762219"/>
                </a:cubicBezTo>
                <a:lnTo>
                  <a:pt x="7044540" y="6857999"/>
                </a:lnTo>
                <a:lnTo>
                  <a:pt x="1715870" y="6857999"/>
                </a:lnTo>
                <a:lnTo>
                  <a:pt x="1593988" y="6762219"/>
                </a:lnTo>
                <a:cubicBezTo>
                  <a:pt x="620500" y="5958825"/>
                  <a:pt x="0" y="4742995"/>
                  <a:pt x="0" y="3382240"/>
                </a:cubicBezTo>
                <a:cubicBezTo>
                  <a:pt x="0" y="2021485"/>
                  <a:pt x="620500" y="805655"/>
                  <a:pt x="1593988" y="2261"/>
                </a:cubicBezTo>
                <a:close/>
              </a:path>
            </a:pathLst>
          </a:cu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p>
        </p:txBody>
      </p:sp>
      <p:sp>
        <p:nvSpPr>
          <p:cNvPr id="18" name="Dowolny kształt: kształt 17">
            <a:extLst>
              <a:ext uri="{FF2B5EF4-FFF2-40B4-BE49-F238E27FC236}">
                <a16:creationId xmlns:a16="http://schemas.microsoft.com/office/drawing/2014/main" id="{DD34180F-808B-4056-82DF-08A9E972A995}"/>
              </a:ext>
            </a:extLst>
          </p:cNvPr>
          <p:cNvSpPr/>
          <p:nvPr/>
        </p:nvSpPr>
        <p:spPr>
          <a:xfrm>
            <a:off x="1585687" y="0"/>
            <a:ext cx="9020628" cy="6858000"/>
          </a:xfrm>
          <a:custGeom>
            <a:avLst/>
            <a:gdLst>
              <a:gd name="connsiteX0" fmla="*/ 7002925 w 9020628"/>
              <a:gd name="connsiteY0" fmla="*/ 0 h 6858000"/>
              <a:gd name="connsiteX1" fmla="*/ 7435822 w 9020628"/>
              <a:gd name="connsiteY1" fmla="*/ 0 h 6858000"/>
              <a:gd name="connsiteX2" fmla="*/ 7699588 w 9020628"/>
              <a:gd name="connsiteY2" fmla="*/ 239726 h 6858000"/>
              <a:gd name="connsiteX3" fmla="*/ 9020628 w 9020628"/>
              <a:gd name="connsiteY3" fmla="*/ 3429000 h 6858000"/>
              <a:gd name="connsiteX4" fmla="*/ 7542947 w 9020628"/>
              <a:gd name="connsiteY4" fmla="*/ 6767617 h 6858000"/>
              <a:gd name="connsiteX5" fmla="*/ 7438605 w 9020628"/>
              <a:gd name="connsiteY5" fmla="*/ 6858000 h 6858000"/>
              <a:gd name="connsiteX6" fmla="*/ 7009115 w 9020628"/>
              <a:gd name="connsiteY6" fmla="*/ 6858000 h 6858000"/>
              <a:gd name="connsiteX7" fmla="*/ 7049258 w 9020628"/>
              <a:gd name="connsiteY7" fmla="*/ 6829454 h 6858000"/>
              <a:gd name="connsiteX8" fmla="*/ 8753798 w 9020628"/>
              <a:gd name="connsiteY8" fmla="*/ 3429000 h 6858000"/>
              <a:gd name="connsiteX9" fmla="*/ 7209564 w 9020628"/>
              <a:gd name="connsiteY9" fmla="*/ 154522 h 6858000"/>
              <a:gd name="connsiteX10" fmla="*/ 1584806 w 9020628"/>
              <a:gd name="connsiteY10" fmla="*/ 0 h 6858000"/>
              <a:gd name="connsiteX11" fmla="*/ 2017703 w 9020628"/>
              <a:gd name="connsiteY11" fmla="*/ 0 h 6858000"/>
              <a:gd name="connsiteX12" fmla="*/ 1811065 w 9020628"/>
              <a:gd name="connsiteY12" fmla="*/ 154522 h 6858000"/>
              <a:gd name="connsiteX13" fmla="*/ 266830 w 9020628"/>
              <a:gd name="connsiteY13" fmla="*/ 3429000 h 6858000"/>
              <a:gd name="connsiteX14" fmla="*/ 1971370 w 9020628"/>
              <a:gd name="connsiteY14" fmla="*/ 6829454 h 6858000"/>
              <a:gd name="connsiteX15" fmla="*/ 2011513 w 9020628"/>
              <a:gd name="connsiteY15" fmla="*/ 6858000 h 6858000"/>
              <a:gd name="connsiteX16" fmla="*/ 1582023 w 9020628"/>
              <a:gd name="connsiteY16" fmla="*/ 6858000 h 6858000"/>
              <a:gd name="connsiteX17" fmla="*/ 1477681 w 9020628"/>
              <a:gd name="connsiteY17" fmla="*/ 6767617 h 6858000"/>
              <a:gd name="connsiteX18" fmla="*/ 0 w 9020628"/>
              <a:gd name="connsiteY18" fmla="*/ 3429000 h 6858000"/>
              <a:gd name="connsiteX19" fmla="*/ 1321040 w 9020628"/>
              <a:gd name="connsiteY19" fmla="*/ 2397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0628" h="6858000">
                <a:moveTo>
                  <a:pt x="7002925" y="0"/>
                </a:moveTo>
                <a:lnTo>
                  <a:pt x="7435822" y="0"/>
                </a:lnTo>
                <a:lnTo>
                  <a:pt x="7699588" y="239726"/>
                </a:lnTo>
                <a:cubicBezTo>
                  <a:pt x="8515794" y="1055933"/>
                  <a:pt x="9020628" y="2183511"/>
                  <a:pt x="9020628" y="3429000"/>
                </a:cubicBezTo>
                <a:cubicBezTo>
                  <a:pt x="9020628" y="4752332"/>
                  <a:pt x="8450718" y="5942554"/>
                  <a:pt x="7542947" y="6767617"/>
                </a:cubicBezTo>
                <a:lnTo>
                  <a:pt x="7438605" y="6858000"/>
                </a:lnTo>
                <a:lnTo>
                  <a:pt x="7009115" y="6858000"/>
                </a:lnTo>
                <a:lnTo>
                  <a:pt x="7049258" y="6829454"/>
                </a:lnTo>
                <a:cubicBezTo>
                  <a:pt x="8084019" y="6055603"/>
                  <a:pt x="8753798" y="4820519"/>
                  <a:pt x="8753798" y="3429000"/>
                </a:cubicBezTo>
                <a:cubicBezTo>
                  <a:pt x="8753798" y="2110719"/>
                  <a:pt x="8152666" y="932839"/>
                  <a:pt x="7209564" y="154522"/>
                </a:cubicBezTo>
                <a:close/>
                <a:moveTo>
                  <a:pt x="1584806" y="0"/>
                </a:moveTo>
                <a:lnTo>
                  <a:pt x="2017703" y="0"/>
                </a:lnTo>
                <a:lnTo>
                  <a:pt x="1811065" y="154522"/>
                </a:lnTo>
                <a:cubicBezTo>
                  <a:pt x="867962" y="932839"/>
                  <a:pt x="266830" y="2110719"/>
                  <a:pt x="266830" y="3429000"/>
                </a:cubicBezTo>
                <a:cubicBezTo>
                  <a:pt x="266830" y="4820519"/>
                  <a:pt x="936610" y="6055603"/>
                  <a:pt x="1971370" y="6829454"/>
                </a:cubicBezTo>
                <a:lnTo>
                  <a:pt x="2011513" y="6858000"/>
                </a:lnTo>
                <a:lnTo>
                  <a:pt x="1582023" y="6858000"/>
                </a:lnTo>
                <a:lnTo>
                  <a:pt x="1477681" y="6767617"/>
                </a:lnTo>
                <a:cubicBezTo>
                  <a:pt x="569911" y="5942554"/>
                  <a:pt x="0" y="4752332"/>
                  <a:pt x="0" y="3429000"/>
                </a:cubicBezTo>
                <a:cubicBezTo>
                  <a:pt x="0" y="2183511"/>
                  <a:pt x="504834" y="1055933"/>
                  <a:pt x="1321040" y="23972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solidFill>
                <a:schemeClr val="tx1"/>
              </a:solidFill>
            </a:endParaRPr>
          </a:p>
        </p:txBody>
      </p:sp>
      <p:sp>
        <p:nvSpPr>
          <p:cNvPr id="14" name="Grafika 4">
            <a:extLst>
              <a:ext uri="{FF2B5EF4-FFF2-40B4-BE49-F238E27FC236}">
                <a16:creationId xmlns:a16="http://schemas.microsoft.com/office/drawing/2014/main" id="{A7C55E3C-A4B3-4569-BF80-615AE1067183}"/>
              </a:ext>
            </a:extLst>
          </p:cNvPr>
          <p:cNvSpPr/>
          <p:nvPr userDrawn="1"/>
        </p:nvSpPr>
        <p:spPr>
          <a:xfrm>
            <a:off x="5091417" y="692226"/>
            <a:ext cx="1931683" cy="128380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2148840" y="2514866"/>
            <a:ext cx="7894320" cy="2387600"/>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2819400" y="5105400"/>
            <a:ext cx="6553200" cy="944880"/>
          </a:xfrm>
        </p:spPr>
        <p:txBody>
          <a:bodyPr>
            <a:normAutofit/>
          </a:bodyPr>
          <a:lstStyle>
            <a:lvl1pPr marL="0" indent="0" algn="ctr">
              <a:lnSpc>
                <a:spcPct val="100000"/>
              </a:lnSpc>
              <a:spcBef>
                <a:spcPts val="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273483"/>
            <a:ext cx="1028700" cy="365125"/>
          </a:xfrm>
        </p:spPr>
        <p:txBody>
          <a:bodyPr/>
          <a:lstStyle>
            <a:lvl1pPr algn="ctr">
              <a:defRPr>
                <a:solidFill>
                  <a:schemeClr val="bg1">
                    <a:lumMod val="50000"/>
                  </a:schemeClr>
                </a:solidFill>
              </a:defRPr>
            </a:lvl1pPr>
          </a:lstStyle>
          <a:p>
            <a:fld id="{1A9DA73C-7E82-4546-A946-81FBC393FC64}" type="datetime1">
              <a:rPr lang="en-US" smtClean="0"/>
              <a:t>3/7/2024</a:t>
            </a:fld>
            <a:endParaRPr lang="en-US" dirty="0"/>
          </a:p>
        </p:txBody>
      </p:sp>
    </p:spTree>
    <p:extLst>
      <p:ext uri="{BB962C8B-B14F-4D97-AF65-F5344CB8AC3E}">
        <p14:creationId xmlns:p14="http://schemas.microsoft.com/office/powerpoint/2010/main" val="2282003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1" name="Grupa 10">
            <a:extLst>
              <a:ext uri="{FF2B5EF4-FFF2-40B4-BE49-F238E27FC236}">
                <a16:creationId xmlns:a16="http://schemas.microsoft.com/office/drawing/2014/main" id="{8E03ACBC-064B-4A0C-974A-05453A12F0EE}"/>
              </a:ext>
            </a:extLst>
          </p:cNvPr>
          <p:cNvGrpSpPr/>
          <p:nvPr userDrawn="1"/>
        </p:nvGrpSpPr>
        <p:grpSpPr>
          <a:xfrm>
            <a:off x="4242442" y="0"/>
            <a:ext cx="3707119" cy="2085996"/>
            <a:chOff x="3563759" y="0"/>
            <a:chExt cx="4860000" cy="2734724"/>
          </a:xfrm>
        </p:grpSpPr>
        <p:sp>
          <p:nvSpPr>
            <p:cNvPr id="16" name="Dowolny kształt: kształt 15">
              <a:extLst>
                <a:ext uri="{FF2B5EF4-FFF2-40B4-BE49-F238E27FC236}">
                  <a16:creationId xmlns:a16="http://schemas.microsoft.com/office/drawing/2014/main" id="{2F5BBF54-8DB9-4C26-9E16-BEAA64EFFF85}"/>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17" name="Dowolny kształt: kształt 16">
              <a:extLst>
                <a:ext uri="{FF2B5EF4-FFF2-40B4-BE49-F238E27FC236}">
                  <a16:creationId xmlns:a16="http://schemas.microsoft.com/office/drawing/2014/main" id="{3D238C1E-904E-4CFC-80C2-116495F649B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grpSp>
      <p:sp>
        <p:nvSpPr>
          <p:cNvPr id="2" name="Title 1">
            <a:extLst>
              <a:ext uri="{FF2B5EF4-FFF2-40B4-BE49-F238E27FC236}">
                <a16:creationId xmlns:a16="http://schemas.microsoft.com/office/drawing/2014/main" id="{901C2BF3-AA76-4558-8440-269FAF997F67}"/>
              </a:ext>
            </a:extLst>
          </p:cNvPr>
          <p:cNvSpPr>
            <a:spLocks noGrp="1"/>
          </p:cNvSpPr>
          <p:nvPr>
            <p:ph type="title" hasCustomPrompt="1"/>
          </p:nvPr>
        </p:nvSpPr>
        <p:spPr>
          <a:xfrm>
            <a:off x="695325" y="3303735"/>
            <a:ext cx="10652127" cy="1258740"/>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113727A9-818A-42AA-A971-435836BBC0BC}"/>
              </a:ext>
            </a:extLst>
          </p:cNvPr>
          <p:cNvSpPr>
            <a:spLocks noGrp="1"/>
          </p:cNvSpPr>
          <p:nvPr>
            <p:ph type="body" idx="1"/>
          </p:nvPr>
        </p:nvSpPr>
        <p:spPr>
          <a:xfrm>
            <a:off x="695325" y="4589464"/>
            <a:ext cx="10652127" cy="653648"/>
          </a:xfrm>
        </p:spPr>
        <p:txBody>
          <a:bodyPr/>
          <a:lstStyle>
            <a:lvl1pPr marL="0" indent="0">
              <a:lnSpc>
                <a:spcPct val="100000"/>
              </a:lnSpc>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Prostokąt 10">
            <a:extLst>
              <a:ext uri="{FF2B5EF4-FFF2-40B4-BE49-F238E27FC236}">
                <a16:creationId xmlns:a16="http://schemas.microsoft.com/office/drawing/2014/main" id="{34FCB22E-4809-4B17-96EA-A02D506D85ED}"/>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rostokąt 11">
            <a:extLst>
              <a:ext uri="{FF2B5EF4-FFF2-40B4-BE49-F238E27FC236}">
                <a16:creationId xmlns:a16="http://schemas.microsoft.com/office/drawing/2014/main" id="{2CA57D05-92ED-46B5-9B07-9B23E4EFCCE3}"/>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rostokąt 12">
            <a:extLst>
              <a:ext uri="{FF2B5EF4-FFF2-40B4-BE49-F238E27FC236}">
                <a16:creationId xmlns:a16="http://schemas.microsoft.com/office/drawing/2014/main" id="{316F3045-9859-464F-AB89-0AB150A562EB}"/>
              </a:ext>
            </a:extLst>
          </p:cNvPr>
          <p:cNvSpPr/>
          <p:nvPr userDrawn="1"/>
        </p:nvSpPr>
        <p:spPr>
          <a:xfrm flipV="1">
            <a:off x="1" y="3303737"/>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Grafika 4">
            <a:extLst>
              <a:ext uri="{FF2B5EF4-FFF2-40B4-BE49-F238E27FC236}">
                <a16:creationId xmlns:a16="http://schemas.microsoft.com/office/drawing/2014/main" id="{A66D5D57-1B75-4868-B24D-787F9509A210}"/>
              </a:ext>
            </a:extLst>
          </p:cNvPr>
          <p:cNvSpPr/>
          <p:nvPr userDrawn="1"/>
        </p:nvSpPr>
        <p:spPr>
          <a:xfrm>
            <a:off x="5449940" y="462784"/>
            <a:ext cx="1371095" cy="91123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29769961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93D78-E9A4-4F1A-8E5D-4A2CF5BF7F9E}"/>
              </a:ext>
            </a:extLst>
          </p:cNvPr>
          <p:cNvSpPr>
            <a:spLocks noGrp="1"/>
          </p:cNvSpPr>
          <p:nvPr>
            <p:ph sz="half" idx="2"/>
          </p:nvPr>
        </p:nvSpPr>
        <p:spPr>
          <a:xfrm>
            <a:off x="6248400"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6FF47085-0494-4751-9952-FDE7CB491964}"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41404844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4DAF3-ABA4-4694-A9D8-065D5F3FAD83}"/>
              </a:ext>
            </a:extLst>
          </p:cNvPr>
          <p:cNvSpPr>
            <a:spLocks noGrp="1"/>
          </p:cNvSpPr>
          <p:nvPr>
            <p:ph type="body" idx="1"/>
          </p:nvPr>
        </p:nvSpPr>
        <p:spPr>
          <a:xfrm>
            <a:off x="695325" y="1424474"/>
            <a:ext cx="5302251"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7DF0E-632C-4E10-AC29-11143B2D5BD3}"/>
              </a:ext>
            </a:extLst>
          </p:cNvPr>
          <p:cNvSpPr>
            <a:spLocks noGrp="1"/>
          </p:cNvSpPr>
          <p:nvPr>
            <p:ph sz="half" idx="2"/>
          </p:nvPr>
        </p:nvSpPr>
        <p:spPr>
          <a:xfrm>
            <a:off x="695325" y="2068498"/>
            <a:ext cx="5302251"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B1D2D-2B36-459A-A3C6-FF45A5606FEF}"/>
              </a:ext>
            </a:extLst>
          </p:cNvPr>
          <p:cNvSpPr>
            <a:spLocks noGrp="1"/>
          </p:cNvSpPr>
          <p:nvPr>
            <p:ph type="body" sz="quarter" idx="3"/>
          </p:nvPr>
        </p:nvSpPr>
        <p:spPr>
          <a:xfrm>
            <a:off x="6172200" y="1424474"/>
            <a:ext cx="5324475"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276EB-47C9-405D-8982-D13C8734FF0C}"/>
              </a:ext>
            </a:extLst>
          </p:cNvPr>
          <p:cNvSpPr>
            <a:spLocks noGrp="1"/>
          </p:cNvSpPr>
          <p:nvPr>
            <p:ph sz="quarter" idx="4"/>
          </p:nvPr>
        </p:nvSpPr>
        <p:spPr>
          <a:xfrm>
            <a:off x="6172200" y="2068498"/>
            <a:ext cx="5324475"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F80F63-A89B-474C-B329-21E419BBE966}"/>
              </a:ext>
            </a:extLst>
          </p:cNvPr>
          <p:cNvSpPr>
            <a:spLocks noGrp="1"/>
          </p:cNvSpPr>
          <p:nvPr>
            <p:ph type="dt" sz="half" idx="10"/>
          </p:nvPr>
        </p:nvSpPr>
        <p:spPr/>
        <p:txBody>
          <a:bodyPr/>
          <a:lstStyle/>
          <a:p>
            <a:fld id="{1DC6A080-B12B-4118-9AEC-CD24AE58CCCC}" type="datetime1">
              <a:rPr lang="en-US" smtClean="0"/>
              <a:t>3/7/2024</a:t>
            </a:fld>
            <a:endParaRPr lang="en-US" dirty="0"/>
          </a:p>
        </p:txBody>
      </p:sp>
      <p:sp>
        <p:nvSpPr>
          <p:cNvPr id="8" name="Footer Placeholder 7">
            <a:extLst>
              <a:ext uri="{FF2B5EF4-FFF2-40B4-BE49-F238E27FC236}">
                <a16:creationId xmlns:a16="http://schemas.microsoft.com/office/drawing/2014/main" id="{AECBA565-64DF-4B0D-BF15-2341C80CF39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8BD12F-ECE8-4C6A-8169-6C46DD2B1ED3}"/>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2" name="Title 1">
            <a:extLst>
              <a:ext uri="{FF2B5EF4-FFF2-40B4-BE49-F238E27FC236}">
                <a16:creationId xmlns:a16="http://schemas.microsoft.com/office/drawing/2014/main" id="{9776310A-367B-4F79-99E7-55659EA41E8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0543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979D9-6073-4482-ABEF-31B00408732B}" type="datetime1">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A67747-A1D0-4850-AF9A-570B1A0E3F7F}" type="slidenum">
              <a:rPr lang="en-US" smtClean="0"/>
              <a:pPr/>
              <a:t>‹#›</a:t>
            </a:fld>
            <a:endParaRPr lang="en-US" dirty="0"/>
          </a:p>
        </p:txBody>
      </p:sp>
      <p:sp>
        <p:nvSpPr>
          <p:cNvPr id="7" name="Text Placeholder 6"/>
          <p:cNvSpPr>
            <a:spLocks noGrp="1"/>
          </p:cNvSpPr>
          <p:nvPr>
            <p:ph type="body" sz="quarter" idx="13"/>
          </p:nvPr>
        </p:nvSpPr>
        <p:spPr>
          <a:xfrm>
            <a:off x="721193" y="2184725"/>
            <a:ext cx="3321051"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333794"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7950269"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695325" y="1176338"/>
            <a:ext cx="3346451" cy="823912"/>
          </a:xfrm>
        </p:spPr>
        <p:txBody>
          <a:bodyPr anchor="t"/>
          <a:lstStyle>
            <a:lvl1pPr marL="0" indent="0">
              <a:buNone/>
              <a:defRPr b="1">
                <a:solidFill>
                  <a:schemeClr val="accent1"/>
                </a:solidFill>
              </a:defRPr>
            </a:lvl1pPr>
          </a:lstStyle>
          <a:p>
            <a:pPr lvl="0"/>
            <a:r>
              <a:rPr lang="en-US"/>
              <a:t>Edit Master text styles</a:t>
            </a:r>
          </a:p>
        </p:txBody>
      </p:sp>
      <p:sp>
        <p:nvSpPr>
          <p:cNvPr id="19" name="Text Placeholder 18"/>
          <p:cNvSpPr>
            <a:spLocks noGrp="1"/>
          </p:cNvSpPr>
          <p:nvPr>
            <p:ph type="body" sz="quarter" idx="17"/>
          </p:nvPr>
        </p:nvSpPr>
        <p:spPr>
          <a:xfrm>
            <a:off x="4333877" y="1176338"/>
            <a:ext cx="3324225" cy="823912"/>
          </a:xfrm>
        </p:spPr>
        <p:txBody>
          <a:bodyPr anchor="t"/>
          <a:lstStyle>
            <a:lvl1pPr marL="0" indent="0">
              <a:buNone/>
              <a:defRPr b="1">
                <a:solidFill>
                  <a:schemeClr val="accent1"/>
                </a:solidFill>
              </a:defRPr>
            </a:lvl1pPr>
          </a:lstStyle>
          <a:p>
            <a:pPr lvl="0"/>
            <a:r>
              <a:rPr lang="en-US"/>
              <a:t>Edit Master text styles</a:t>
            </a:r>
          </a:p>
        </p:txBody>
      </p:sp>
      <p:sp>
        <p:nvSpPr>
          <p:cNvPr id="21" name="Text Placeholder 20"/>
          <p:cNvSpPr>
            <a:spLocks noGrp="1"/>
          </p:cNvSpPr>
          <p:nvPr>
            <p:ph type="body" sz="quarter" idx="18"/>
          </p:nvPr>
        </p:nvSpPr>
        <p:spPr>
          <a:xfrm>
            <a:off x="7950201" y="1176338"/>
            <a:ext cx="3324225" cy="823912"/>
          </a:xfrm>
        </p:spPr>
        <p:txBody>
          <a:bodyPr anchor="t"/>
          <a:lstStyle>
            <a:lvl1pPr marL="0" indent="0">
              <a:buNone/>
              <a:defRPr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5156138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4EDCA7A-D2E1-4AAD-BA02-4C33BD542359}" type="datetime1">
              <a:rPr lang="en-US" smtClean="0"/>
              <a:t>3/7/2024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FFA67747-A1D0-4850-AF9A-570B1A0E3F7F}" type="slidenum">
              <a:rPr lang="en-US" smtClean="0"/>
              <a:pPr/>
              <a:t>‹#›</a:t>
            </a:fld>
            <a:endParaRPr lang="en-US" dirty="0"/>
          </a:p>
        </p:txBody>
      </p:sp>
    </p:spTree>
    <p:extLst>
      <p:ext uri="{BB962C8B-B14F-4D97-AF65-F5344CB8AC3E}">
        <p14:creationId xmlns:p14="http://schemas.microsoft.com/office/powerpoint/2010/main" val="2122242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 Picture 1">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1" y="1160464"/>
            <a:ext cx="5248275" cy="5076824"/>
          </a:xfrm>
          <a:solidFill>
            <a:schemeClr val="bg2"/>
          </a:solidFill>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5ADCDDD-6E33-4072-86BC-23E07EEE56FE}"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42068182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Picture 1">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1" y="1160464"/>
            <a:ext cx="5248275" cy="5076824"/>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5ADCDDD-6E33-4072-86BC-23E07EEE56FE}"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23350058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ent + Picture 2 full half">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0" y="2"/>
            <a:ext cx="5943600" cy="6857999"/>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524827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6"/>
            <a:ext cx="5248275" cy="5082611"/>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0C675731-CD4E-4EFC-BD85-091E94FAA159}"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
        <p:nvSpPr>
          <p:cNvPr id="8" name="Prostokąt 12">
            <a:extLst>
              <a:ext uri="{FF2B5EF4-FFF2-40B4-BE49-F238E27FC236}">
                <a16:creationId xmlns:a16="http://schemas.microsoft.com/office/drawing/2014/main" id="{B57B1EA3-5E8A-4AE4-88E5-4DF2D34D984B}"/>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23673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ent + Picture 3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6" y="136526"/>
            <a:ext cx="774382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73437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1F61361-9CD7-40B8-B801-0FC90DFC7032}"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10" name="Symbol zastępczy obrazu 9">
            <a:extLst>
              <a:ext uri="{FF2B5EF4-FFF2-40B4-BE49-F238E27FC236}">
                <a16:creationId xmlns:a16="http://schemas.microsoft.com/office/drawing/2014/main" id="{3076DEC7-71B5-4809-B120-AF7D943DC4DB}"/>
              </a:ext>
            </a:extLst>
          </p:cNvPr>
          <p:cNvSpPr>
            <a:spLocks noGrp="1"/>
          </p:cNvSpPr>
          <p:nvPr>
            <p:ph type="pic" sz="quarter" idx="13"/>
          </p:nvPr>
        </p:nvSpPr>
        <p:spPr>
          <a:xfrm>
            <a:off x="7928346" y="0"/>
            <a:ext cx="4263655" cy="6858000"/>
          </a:xfrm>
          <a:custGeom>
            <a:avLst/>
            <a:gdLst>
              <a:gd name="connsiteX0" fmla="*/ 613793 w 4263654"/>
              <a:gd name="connsiteY0" fmla="*/ 0 h 6858000"/>
              <a:gd name="connsiteX1" fmla="*/ 4263654 w 4263654"/>
              <a:gd name="connsiteY1" fmla="*/ 0 h 6858000"/>
              <a:gd name="connsiteX2" fmla="*/ 4263654 w 4263654"/>
              <a:gd name="connsiteY2" fmla="*/ 6858000 h 6858000"/>
              <a:gd name="connsiteX3" fmla="*/ 0 w 4263654"/>
              <a:gd name="connsiteY3" fmla="*/ 6858000 h 6858000"/>
              <a:gd name="connsiteX4" fmla="*/ 1673766 w 4263654"/>
              <a:gd name="connsiteY4" fmla="*/ 230525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654" h="6858000">
                <a:moveTo>
                  <a:pt x="613793" y="0"/>
                </a:moveTo>
                <a:lnTo>
                  <a:pt x="4263654" y="0"/>
                </a:lnTo>
                <a:lnTo>
                  <a:pt x="4263654" y="6858000"/>
                </a:lnTo>
                <a:lnTo>
                  <a:pt x="0" y="6858000"/>
                </a:lnTo>
                <a:lnTo>
                  <a:pt x="1673766" y="2305255"/>
                </a:lnTo>
                <a:close/>
              </a:path>
            </a:pathLst>
          </a:custGeom>
          <a:solidFill>
            <a:schemeClr val="bg2"/>
          </a:solidFill>
        </p:spPr>
        <p:txBody>
          <a:bodyPr wrap="square" anchor="ctr">
            <a:noAutofit/>
          </a:bodyPr>
          <a:lstStyle>
            <a:lvl1pPr marL="0" indent="0" algn="ctr">
              <a:buNone/>
              <a:defRPr/>
            </a:lvl1pPr>
          </a:lstStyle>
          <a:p>
            <a:endParaRPr lang="en-US" dirty="0"/>
          </a:p>
        </p:txBody>
      </p:sp>
      <p:sp>
        <p:nvSpPr>
          <p:cNvPr id="8" name="Prostokąt 12">
            <a:extLst>
              <a:ext uri="{FF2B5EF4-FFF2-40B4-BE49-F238E27FC236}">
                <a16:creationId xmlns:a16="http://schemas.microsoft.com/office/drawing/2014/main" id="{09AE355A-8170-441F-B5C1-A3CDDF075C27}"/>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437201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ent + Picture 4 diago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7334251"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65055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718819" y="6451284"/>
            <a:ext cx="1028700" cy="365125"/>
          </a:xfrm>
        </p:spPr>
        <p:txBody>
          <a:bodyPr/>
          <a:lstStyle/>
          <a:p>
            <a:fld id="{452D42C7-8F07-47EE-AB6B-831944E75A9D}"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938022" y="6451284"/>
            <a:ext cx="5262879" cy="365125"/>
          </a:xfrm>
        </p:spPr>
        <p:txBody>
          <a:bodyPr/>
          <a:lstStyle/>
          <a:p>
            <a:endParaRPr lang="en-US" dirty="0"/>
          </a:p>
        </p:txBody>
      </p:sp>
      <p:sp>
        <p:nvSpPr>
          <p:cNvPr id="10" name="Symbol zastępczy obrazu 9">
            <a:extLst>
              <a:ext uri="{FF2B5EF4-FFF2-40B4-BE49-F238E27FC236}">
                <a16:creationId xmlns:a16="http://schemas.microsoft.com/office/drawing/2014/main" id="{F64544F9-1ACF-420E-A670-D0C16475B224}"/>
              </a:ext>
            </a:extLst>
          </p:cNvPr>
          <p:cNvSpPr>
            <a:spLocks noGrp="1"/>
          </p:cNvSpPr>
          <p:nvPr>
            <p:ph type="pic" sz="quarter" idx="13"/>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chemeClr val="bg2"/>
          </a:solidFill>
        </p:spPr>
        <p:txBody>
          <a:bodyPr wrap="square" anchor="ctr">
            <a:noAutofit/>
          </a:bodyPr>
          <a:lstStyle>
            <a:lvl1pPr marL="0" indent="0" algn="ctr">
              <a:buNone/>
              <a:defRPr/>
            </a:lvl1pPr>
          </a:lstStyle>
          <a:p>
            <a:endParaRPr lang="en-US" dirty="0"/>
          </a:p>
        </p:txBody>
      </p:sp>
      <p:sp>
        <p:nvSpPr>
          <p:cNvPr id="8" name="Prostokąt 12">
            <a:extLst>
              <a:ext uri="{FF2B5EF4-FFF2-40B4-BE49-F238E27FC236}">
                <a16:creationId xmlns:a16="http://schemas.microsoft.com/office/drawing/2014/main" id="{EC9FEA1B-3CA0-4D92-8412-0C0C85E65E56}"/>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62917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ntent + Picture 5 half circle">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D97B40D-404B-419D-B6C3-A1FD857BFC34}"/>
              </a:ext>
            </a:extLst>
          </p:cNvPr>
          <p:cNvSpPr/>
          <p:nvPr userDrawn="1"/>
        </p:nvSpPr>
        <p:spPr>
          <a:xfrm>
            <a:off x="10420351" y="6451282"/>
            <a:ext cx="1076325" cy="270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893635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76358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23AF25D-CF44-4CB4-8096-9B0509F3498A}"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14" name="Dowolny kształt: kształt 13">
            <a:extLst>
              <a:ext uri="{FF2B5EF4-FFF2-40B4-BE49-F238E27FC236}">
                <a16:creationId xmlns:a16="http://schemas.microsoft.com/office/drawing/2014/main" id="{4F79F51F-5FD5-4FFA-934B-14EB3B6D0BA5}"/>
              </a:ext>
            </a:extLst>
          </p:cNvPr>
          <p:cNvSpPr/>
          <p:nvPr userDrawn="1"/>
        </p:nvSpPr>
        <p:spPr>
          <a:xfrm>
            <a:off x="8777707" y="-23321"/>
            <a:ext cx="3439279" cy="6881251"/>
          </a:xfrm>
          <a:custGeom>
            <a:avLst/>
            <a:gdLst>
              <a:gd name="connsiteX0" fmla="*/ 3439279 w 3439279"/>
              <a:gd name="connsiteY0" fmla="*/ 0 h 6881251"/>
              <a:gd name="connsiteX1" fmla="*/ 3439279 w 3439279"/>
              <a:gd name="connsiteY1" fmla="*/ 6881251 h 6881251"/>
              <a:gd name="connsiteX2" fmla="*/ 3088906 w 3439279"/>
              <a:gd name="connsiteY2" fmla="*/ 6863558 h 6881251"/>
              <a:gd name="connsiteX3" fmla="*/ 0 w 3439279"/>
              <a:gd name="connsiteY3" fmla="*/ 3440625 h 6881251"/>
              <a:gd name="connsiteX4" fmla="*/ 3088906 w 3439279"/>
              <a:gd name="connsiteY4" fmla="*/ 17692 h 688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79" h="6881251">
                <a:moveTo>
                  <a:pt x="3439279" y="0"/>
                </a:moveTo>
                <a:lnTo>
                  <a:pt x="3439279" y="6881251"/>
                </a:lnTo>
                <a:lnTo>
                  <a:pt x="3088906" y="6863558"/>
                </a:lnTo>
                <a:cubicBezTo>
                  <a:pt x="1353914" y="6687360"/>
                  <a:pt x="0" y="5222104"/>
                  <a:pt x="0" y="3440625"/>
                </a:cubicBezTo>
                <a:cubicBezTo>
                  <a:pt x="0" y="1659146"/>
                  <a:pt x="1353914" y="193890"/>
                  <a:pt x="3088906" y="17692"/>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0" name="Symbol zastępczy obrazu 12">
            <a:extLst>
              <a:ext uri="{FF2B5EF4-FFF2-40B4-BE49-F238E27FC236}">
                <a16:creationId xmlns:a16="http://schemas.microsoft.com/office/drawing/2014/main" id="{83B91288-6A3D-4A0C-AD71-0ACA2706BFCB}"/>
              </a:ext>
            </a:extLst>
          </p:cNvPr>
          <p:cNvSpPr>
            <a:spLocks noGrp="1"/>
          </p:cNvSpPr>
          <p:nvPr>
            <p:ph type="pic" sz="quarter" idx="13"/>
          </p:nvPr>
        </p:nvSpPr>
        <p:spPr>
          <a:xfrm>
            <a:off x="8961003" y="171169"/>
            <a:ext cx="3255983" cy="6491929"/>
          </a:xfrm>
          <a:custGeom>
            <a:avLst/>
            <a:gdLst>
              <a:gd name="connsiteX0" fmla="*/ 5143500 w 5159374"/>
              <a:gd name="connsiteY0" fmla="*/ 0 h 10287000"/>
              <a:gd name="connsiteX1" fmla="*/ 5159374 w 5159374"/>
              <a:gd name="connsiteY1" fmla="*/ 402 h 10287000"/>
              <a:gd name="connsiteX2" fmla="*/ 5159374 w 5159374"/>
              <a:gd name="connsiteY2" fmla="*/ 10286599 h 10287000"/>
              <a:gd name="connsiteX3" fmla="*/ 5143500 w 5159374"/>
              <a:gd name="connsiteY3" fmla="*/ 10287000 h 10287000"/>
              <a:gd name="connsiteX4" fmla="*/ 0 w 5159374"/>
              <a:gd name="connsiteY4" fmla="*/ 5143500 h 10287000"/>
              <a:gd name="connsiteX5" fmla="*/ 5143500 w 5159374"/>
              <a:gd name="connsiteY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374" h="10287000">
                <a:moveTo>
                  <a:pt x="5143500" y="0"/>
                </a:moveTo>
                <a:lnTo>
                  <a:pt x="5159374" y="402"/>
                </a:lnTo>
                <a:lnTo>
                  <a:pt x="5159374" y="10286599"/>
                </a:lnTo>
                <a:lnTo>
                  <a:pt x="5143500" y="10287000"/>
                </a:lnTo>
                <a:cubicBezTo>
                  <a:pt x="2302823" y="10287000"/>
                  <a:pt x="0" y="7984177"/>
                  <a:pt x="0" y="5143500"/>
                </a:cubicBezTo>
                <a:cubicBezTo>
                  <a:pt x="0" y="2302823"/>
                  <a:pt x="2302823" y="0"/>
                  <a:pt x="5143500" y="0"/>
                </a:cubicBezTo>
                <a:close/>
              </a:path>
            </a:pathLst>
          </a:custGeom>
          <a:solidFill>
            <a:schemeClr val="bg2"/>
          </a:solidFill>
        </p:spPr>
        <p:txBody>
          <a:bodyPr wrap="square" anchor="ctr">
            <a:noAutofit/>
          </a:bodyPr>
          <a:lstStyle/>
          <a:p>
            <a:endParaRPr lang="pl-PL"/>
          </a:p>
        </p:txBody>
      </p:sp>
      <p:sp>
        <p:nvSpPr>
          <p:cNvPr id="11" name="Prostokąt 12">
            <a:extLst>
              <a:ext uri="{FF2B5EF4-FFF2-40B4-BE49-F238E27FC236}">
                <a16:creationId xmlns:a16="http://schemas.microsoft.com/office/drawing/2014/main" id="{490DE604-CCD2-4C54-AA82-5D0B7A675E52}"/>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0875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ntent + Picture 6 circle">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4238633-4891-4214-8C4F-229CBED19D04}"/>
              </a:ext>
            </a:extLst>
          </p:cNvPr>
          <p:cNvSpPr/>
          <p:nvPr userDrawn="1"/>
        </p:nvSpPr>
        <p:spPr>
          <a:xfrm>
            <a:off x="11496674" y="-23393"/>
            <a:ext cx="695327" cy="68813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14" name="Dowolny kształt: kształt 13">
            <a:extLst>
              <a:ext uri="{FF2B5EF4-FFF2-40B4-BE49-F238E27FC236}">
                <a16:creationId xmlns:a16="http://schemas.microsoft.com/office/drawing/2014/main" id="{BE4A6381-EB2C-4D3E-A471-2C9B5F32D496}"/>
              </a:ext>
            </a:extLst>
          </p:cNvPr>
          <p:cNvSpPr/>
          <p:nvPr userDrawn="1"/>
        </p:nvSpPr>
        <p:spPr>
          <a:xfrm>
            <a:off x="7956690" y="-23394"/>
            <a:ext cx="4235311" cy="6881394"/>
          </a:xfrm>
          <a:custGeom>
            <a:avLst/>
            <a:gdLst>
              <a:gd name="connsiteX0" fmla="*/ 3440697 w 4235310"/>
              <a:gd name="connsiteY0" fmla="*/ 0 h 6881394"/>
              <a:gd name="connsiteX1" fmla="*/ 4134117 w 4235310"/>
              <a:gd name="connsiteY1" fmla="*/ 69903 h 6881394"/>
              <a:gd name="connsiteX2" fmla="*/ 4235310 w 4235310"/>
              <a:gd name="connsiteY2" fmla="*/ 93258 h 6881394"/>
              <a:gd name="connsiteX3" fmla="*/ 4235310 w 4235310"/>
              <a:gd name="connsiteY3" fmla="*/ 6788136 h 6881394"/>
              <a:gd name="connsiteX4" fmla="*/ 4134117 w 4235310"/>
              <a:gd name="connsiteY4" fmla="*/ 6811492 h 6881394"/>
              <a:gd name="connsiteX5" fmla="*/ 3440697 w 4235310"/>
              <a:gd name="connsiteY5" fmla="*/ 6881394 h 6881394"/>
              <a:gd name="connsiteX6" fmla="*/ 0 w 4235310"/>
              <a:gd name="connsiteY6" fmla="*/ 3440697 h 6881394"/>
              <a:gd name="connsiteX7" fmla="*/ 3440697 w 4235310"/>
              <a:gd name="connsiteY7" fmla="*/ 0 h 688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310" h="6881394">
                <a:moveTo>
                  <a:pt x="3440697" y="0"/>
                </a:moveTo>
                <a:cubicBezTo>
                  <a:pt x="3678228" y="0"/>
                  <a:pt x="3910136" y="24070"/>
                  <a:pt x="4134117" y="69903"/>
                </a:cubicBezTo>
                <a:lnTo>
                  <a:pt x="4235310" y="93258"/>
                </a:lnTo>
                <a:lnTo>
                  <a:pt x="4235310" y="6788136"/>
                </a:lnTo>
                <a:lnTo>
                  <a:pt x="4134117" y="6811492"/>
                </a:lnTo>
                <a:cubicBezTo>
                  <a:pt x="3910136" y="6857325"/>
                  <a:pt x="3678228" y="6881394"/>
                  <a:pt x="3440697" y="6881394"/>
                </a:cubicBezTo>
                <a:cubicBezTo>
                  <a:pt x="1540453" y="6881394"/>
                  <a:pt x="0" y="5340941"/>
                  <a:pt x="0" y="3440697"/>
                </a:cubicBezTo>
                <a:cubicBezTo>
                  <a:pt x="0" y="1540453"/>
                  <a:pt x="1540453" y="0"/>
                  <a:pt x="3440697"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Date Placeholder 4"/>
          <p:cNvSpPr>
            <a:spLocks noGrp="1"/>
          </p:cNvSpPr>
          <p:nvPr>
            <p:ph type="dt" sz="half" idx="10"/>
          </p:nvPr>
        </p:nvSpPr>
        <p:spPr>
          <a:xfrm>
            <a:off x="695323" y="6451284"/>
            <a:ext cx="1028700" cy="365125"/>
          </a:xfrm>
        </p:spPr>
        <p:txBody>
          <a:bodyPr/>
          <a:lstStyle/>
          <a:p>
            <a:fld id="{2C09FD42-6ADB-46FA-BC97-B66AD04763FF}" type="datetime1">
              <a:rPr lang="en-US" smtClean="0"/>
              <a:t>3/7/2024</a:t>
            </a:fld>
            <a:endParaRPr lang="pl-PL"/>
          </a:p>
        </p:txBody>
      </p:sp>
      <p:sp>
        <p:nvSpPr>
          <p:cNvPr id="6" name="Footer Placeholder 5"/>
          <p:cNvSpPr>
            <a:spLocks noGrp="1"/>
          </p:cNvSpPr>
          <p:nvPr>
            <p:ph type="ftr" sz="quarter" idx="11"/>
          </p:nvPr>
        </p:nvSpPr>
        <p:spPr>
          <a:xfrm>
            <a:off x="3264906" y="6443666"/>
            <a:ext cx="5662191" cy="372742"/>
          </a:xfrm>
        </p:spPr>
        <p:txBody>
          <a:bodyPr/>
          <a:lstStyle/>
          <a:p>
            <a:endParaRPr lang="pl-PL"/>
          </a:p>
        </p:txBody>
      </p:sp>
      <p:sp>
        <p:nvSpPr>
          <p:cNvPr id="12" name="Dowolny kształt: kształt 11">
            <a:extLst>
              <a:ext uri="{FF2B5EF4-FFF2-40B4-BE49-F238E27FC236}">
                <a16:creationId xmlns:a16="http://schemas.microsoft.com/office/drawing/2014/main" id="{65B661E0-7D24-4E9D-8653-8578D659A12C}"/>
              </a:ext>
            </a:extLst>
          </p:cNvPr>
          <p:cNvSpPr>
            <a:spLocks noGrp="1"/>
          </p:cNvSpPr>
          <p:nvPr>
            <p:ph type="pic" sz="quarter" idx="14"/>
          </p:nvPr>
        </p:nvSpPr>
        <p:spPr>
          <a:xfrm>
            <a:off x="8153402" y="172991"/>
            <a:ext cx="4038599" cy="6488624"/>
          </a:xfrm>
          <a:custGeom>
            <a:avLst/>
            <a:gdLst>
              <a:gd name="connsiteX0" fmla="*/ 3244312 w 4038599"/>
              <a:gd name="connsiteY0" fmla="*/ 0 h 6488624"/>
              <a:gd name="connsiteX1" fmla="*/ 3246790 w 4038599"/>
              <a:gd name="connsiteY1" fmla="*/ 63 h 6488624"/>
              <a:gd name="connsiteX2" fmla="*/ 3246790 w 4038599"/>
              <a:gd name="connsiteY2" fmla="*/ 0 h 6488624"/>
              <a:gd name="connsiteX3" fmla="*/ 4038599 w 4038599"/>
              <a:gd name="connsiteY3" fmla="*/ 0 h 6488624"/>
              <a:gd name="connsiteX4" fmla="*/ 4038599 w 4038599"/>
              <a:gd name="connsiteY4" fmla="*/ 6488624 h 6488624"/>
              <a:gd name="connsiteX5" fmla="*/ 3246790 w 4038599"/>
              <a:gd name="connsiteY5" fmla="*/ 6488624 h 6488624"/>
              <a:gd name="connsiteX6" fmla="*/ 3246790 w 4038599"/>
              <a:gd name="connsiteY6" fmla="*/ 6488562 h 6488624"/>
              <a:gd name="connsiteX7" fmla="*/ 3244312 w 4038599"/>
              <a:gd name="connsiteY7" fmla="*/ 6488624 h 6488624"/>
              <a:gd name="connsiteX8" fmla="*/ 0 w 4038599"/>
              <a:gd name="connsiteY8" fmla="*/ 3244312 h 6488624"/>
              <a:gd name="connsiteX9" fmla="*/ 3244312 w 4038599"/>
              <a:gd name="connsiteY9" fmla="*/ 0 h 6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99" h="6488624">
                <a:moveTo>
                  <a:pt x="3244312" y="0"/>
                </a:moveTo>
                <a:lnTo>
                  <a:pt x="3246790" y="63"/>
                </a:lnTo>
                <a:lnTo>
                  <a:pt x="3246790" y="0"/>
                </a:lnTo>
                <a:lnTo>
                  <a:pt x="4038599" y="0"/>
                </a:lnTo>
                <a:lnTo>
                  <a:pt x="4038599" y="6488624"/>
                </a:lnTo>
                <a:lnTo>
                  <a:pt x="3246790" y="6488624"/>
                </a:lnTo>
                <a:lnTo>
                  <a:pt x="3246790" y="6488562"/>
                </a:lnTo>
                <a:lnTo>
                  <a:pt x="3244312" y="6488624"/>
                </a:lnTo>
                <a:cubicBezTo>
                  <a:pt x="1452528" y="6488624"/>
                  <a:pt x="0" y="5036097"/>
                  <a:pt x="0" y="3244312"/>
                </a:cubicBezTo>
                <a:cubicBezTo>
                  <a:pt x="0" y="1452528"/>
                  <a:pt x="1452528" y="0"/>
                  <a:pt x="3244312" y="0"/>
                </a:cubicBezTo>
                <a:close/>
              </a:path>
            </a:pathLst>
          </a:custGeom>
          <a:solidFill>
            <a:schemeClr val="bg2"/>
          </a:solidFill>
        </p:spPr>
        <p:txBody>
          <a:bodyPr wrap="square" anchor="ctr">
            <a:noAutofit/>
          </a:bodyPr>
          <a:lstStyle>
            <a:lvl1pPr algn="ctr">
              <a:defRPr/>
            </a:lvl1pPr>
          </a:lstStyle>
          <a:p>
            <a:endParaRPr lang="en-US" dirty="0"/>
          </a:p>
        </p:txBody>
      </p:sp>
      <p:sp>
        <p:nvSpPr>
          <p:cNvPr id="10" name="Content Placeholder 2">
            <a:extLst>
              <a:ext uri="{FF2B5EF4-FFF2-40B4-BE49-F238E27FC236}">
                <a16:creationId xmlns:a16="http://schemas.microsoft.com/office/drawing/2014/main" id="{A043027D-8DC8-4A14-96B7-3E8DA0C0FF28}"/>
              </a:ext>
            </a:extLst>
          </p:cNvPr>
          <p:cNvSpPr>
            <a:spLocks noGrp="1"/>
          </p:cNvSpPr>
          <p:nvPr>
            <p:ph sz="half" idx="1"/>
          </p:nvPr>
        </p:nvSpPr>
        <p:spPr>
          <a:xfrm>
            <a:off x="695325" y="1160464"/>
            <a:ext cx="6881393"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rostokąt 12">
            <a:extLst>
              <a:ext uri="{FF2B5EF4-FFF2-40B4-BE49-F238E27FC236}">
                <a16:creationId xmlns:a16="http://schemas.microsoft.com/office/drawing/2014/main" id="{DE75FBDF-0677-49B0-BED3-8FE789B5D91F}"/>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a:extLst>
              <a:ext uri="{FF2B5EF4-FFF2-40B4-BE49-F238E27FC236}">
                <a16:creationId xmlns:a16="http://schemas.microsoft.com/office/drawing/2014/main" id="{3A669A67-5D47-474A-8512-94A0A2D1B1CE}"/>
              </a:ext>
            </a:extLst>
          </p:cNvPr>
          <p:cNvSpPr>
            <a:spLocks noGrp="1"/>
          </p:cNvSpPr>
          <p:nvPr>
            <p:ph type="title"/>
          </p:nvPr>
        </p:nvSpPr>
        <p:spPr>
          <a:xfrm>
            <a:off x="695325" y="136526"/>
            <a:ext cx="8357235" cy="854075"/>
          </a:xfrm>
        </p:spPr>
        <p:txBody>
          <a:bodyPr/>
          <a:lstStyle/>
          <a:p>
            <a:r>
              <a:rPr lang="en-US"/>
              <a:t>Click to edit Master title style</a:t>
            </a:r>
          </a:p>
        </p:txBody>
      </p:sp>
    </p:spTree>
    <p:extLst>
      <p:ext uri="{BB962C8B-B14F-4D97-AF65-F5344CB8AC3E}">
        <p14:creationId xmlns:p14="http://schemas.microsoft.com/office/powerpoint/2010/main" val="8215420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ntent + Picture 7 logo dot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C11DE62-B8B4-412F-803D-B8833B819C79}"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8" name="Prostokąt 12">
            <a:extLst>
              <a:ext uri="{FF2B5EF4-FFF2-40B4-BE49-F238E27FC236}">
                <a16:creationId xmlns:a16="http://schemas.microsoft.com/office/drawing/2014/main" id="{2DA64B61-8F71-4A81-805C-718744F6339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735981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 Picture full">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0" y="2"/>
            <a:ext cx="12192000" cy="6857999"/>
          </a:xfrm>
          <a:solidFill>
            <a:schemeClr val="bg2"/>
          </a:solidFill>
        </p:spPr>
        <p:txBody>
          <a:bodyPr anchor="ctr"/>
          <a:lstStyle>
            <a:lvl1pPr marL="0" indent="0" algn="ctr">
              <a:buFontTx/>
              <a:buNone/>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4317999"/>
            <a:ext cx="10801351" cy="1101726"/>
          </a:xfrm>
        </p:spPr>
        <p:txBody>
          <a:bodyPr>
            <a:normAutofit/>
          </a:bodyPr>
          <a:lstStyle>
            <a:lvl1pPr algn="ctr">
              <a:defRPr sz="4800">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36BED90B-9252-4BF6-BEC4-4392CE4D0834}" type="datetime1">
              <a:rPr lang="en-US" smtClean="0"/>
              <a:t>3/7/2024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Tree>
    <p:extLst>
      <p:ext uri="{BB962C8B-B14F-4D97-AF65-F5344CB8AC3E}">
        <p14:creationId xmlns:p14="http://schemas.microsoft.com/office/powerpoint/2010/main" val="38805164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Titl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1CD1B0-5B04-428F-A510-999F8F97F726}"/>
              </a:ext>
            </a:extLst>
          </p:cNvPr>
          <p:cNvSpPr>
            <a:spLocks noGrp="1"/>
          </p:cNvSpPr>
          <p:nvPr>
            <p:ph type="dt" sz="half" idx="10"/>
          </p:nvPr>
        </p:nvSpPr>
        <p:spPr>
          <a:xfrm>
            <a:off x="695326" y="6451284"/>
            <a:ext cx="1028700" cy="365125"/>
          </a:xfrm>
        </p:spPr>
        <p:txBody>
          <a:bodyPr/>
          <a:lstStyle/>
          <a:p>
            <a:fld id="{7320140E-FC47-48B7-870E-F4AE632F96B7}" type="datetime1">
              <a:rPr lang="en-US" smtClean="0"/>
              <a:t>3/7/2024</a:t>
            </a:fld>
            <a:endParaRPr lang="en-US" dirty="0"/>
          </a:p>
        </p:txBody>
      </p:sp>
      <p:sp>
        <p:nvSpPr>
          <p:cNvPr id="4" name="Footer Placeholder 3">
            <a:extLst>
              <a:ext uri="{FF2B5EF4-FFF2-40B4-BE49-F238E27FC236}">
                <a16:creationId xmlns:a16="http://schemas.microsoft.com/office/drawing/2014/main" id="{1845C52D-A18C-468D-9F9F-52CB01EBF265}"/>
              </a:ext>
            </a:extLst>
          </p:cNvPr>
          <p:cNvSpPr>
            <a:spLocks noGrp="1"/>
          </p:cNvSpPr>
          <p:nvPr>
            <p:ph type="ftr" sz="quarter" idx="11"/>
          </p:nvPr>
        </p:nvSpPr>
        <p:spPr>
          <a:xfrm>
            <a:off x="3321051" y="6451284"/>
            <a:ext cx="5549900" cy="365125"/>
          </a:xfrm>
        </p:spPr>
        <p:txBody>
          <a:bodyPr/>
          <a:lstStyle/>
          <a:p>
            <a:endParaRPr lang="en-US" dirty="0"/>
          </a:p>
        </p:txBody>
      </p:sp>
      <p:sp>
        <p:nvSpPr>
          <p:cNvPr id="5" name="Slide Number Placeholder 4">
            <a:extLst>
              <a:ext uri="{FF2B5EF4-FFF2-40B4-BE49-F238E27FC236}">
                <a16:creationId xmlns:a16="http://schemas.microsoft.com/office/drawing/2014/main" id="{949EE720-FB16-4D5A-A6F4-B4DA281D4EE9}"/>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6" name="Prostokąt 12">
            <a:extLst>
              <a:ext uri="{FF2B5EF4-FFF2-40B4-BE49-F238E27FC236}">
                <a16:creationId xmlns:a16="http://schemas.microsoft.com/office/drawing/2014/main" id="{60CF989E-ECD8-4E8D-A17B-CA31FDB35C6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740033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ACBF1-F253-435F-AB66-C72017BA7329}"/>
              </a:ext>
            </a:extLst>
          </p:cNvPr>
          <p:cNvSpPr>
            <a:spLocks noGrp="1"/>
          </p:cNvSpPr>
          <p:nvPr>
            <p:ph type="dt" sz="half" idx="10"/>
          </p:nvPr>
        </p:nvSpPr>
        <p:spPr/>
        <p:txBody>
          <a:bodyPr/>
          <a:lstStyle/>
          <a:p>
            <a:fld id="{3DD5F340-8DA4-464C-8E96-DCAF49A49210}" type="datetime1">
              <a:rPr lang="en-US" smtClean="0"/>
              <a:t>3/7/2024</a:t>
            </a:fld>
            <a:endParaRPr lang="en-US" dirty="0"/>
          </a:p>
        </p:txBody>
      </p:sp>
      <p:sp>
        <p:nvSpPr>
          <p:cNvPr id="3" name="Footer Placeholder 2">
            <a:extLst>
              <a:ext uri="{FF2B5EF4-FFF2-40B4-BE49-F238E27FC236}">
                <a16:creationId xmlns:a16="http://schemas.microsoft.com/office/drawing/2014/main" id="{0881B0DA-8C7F-4DBA-8FAD-D99D3B23A2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E6EE2A-39AC-46CB-9C30-2E0D1F9E3EBD}"/>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288028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3.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5.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D510E-70C3-4CA0-8FB3-35B9F8FB71AB}"/>
              </a:ext>
            </a:extLst>
          </p:cNvPr>
          <p:cNvSpPr>
            <a:spLocks noGrp="1"/>
          </p:cNvSpPr>
          <p:nvPr>
            <p:ph type="title"/>
          </p:nvPr>
        </p:nvSpPr>
        <p:spPr>
          <a:xfrm>
            <a:off x="695326" y="136526"/>
            <a:ext cx="10801351" cy="85407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C1AEAF0-3551-4CF0-83FD-BDBC6868DC97}"/>
              </a:ext>
            </a:extLst>
          </p:cNvPr>
          <p:cNvSpPr>
            <a:spLocks noGrp="1"/>
          </p:cNvSpPr>
          <p:nvPr>
            <p:ph type="body" idx="1"/>
          </p:nvPr>
        </p:nvSpPr>
        <p:spPr>
          <a:xfrm>
            <a:off x="695326" y="1169986"/>
            <a:ext cx="10801351" cy="50673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D4F70B-CD42-42EF-9CFB-60D4515EE692}"/>
              </a:ext>
            </a:extLst>
          </p:cNvPr>
          <p:cNvSpPr>
            <a:spLocks noGrp="1"/>
          </p:cNvSpPr>
          <p:nvPr>
            <p:ph type="dt" sz="half" idx="2"/>
          </p:nvPr>
        </p:nvSpPr>
        <p:spPr>
          <a:xfrm>
            <a:off x="4396015" y="6451284"/>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DCA7A-D2E1-4AAD-BA02-4C33BD542359}" type="datetime1">
              <a:rPr lang="en-US" smtClean="0"/>
              <a:t>3/7/2024</a:t>
            </a:fld>
            <a:endParaRPr lang="en-US" dirty="0"/>
          </a:p>
        </p:txBody>
      </p:sp>
      <p:sp>
        <p:nvSpPr>
          <p:cNvPr id="5" name="Footer Placeholder 4">
            <a:extLst>
              <a:ext uri="{FF2B5EF4-FFF2-40B4-BE49-F238E27FC236}">
                <a16:creationId xmlns:a16="http://schemas.microsoft.com/office/drawing/2014/main" id="{039E0618-E4EA-434F-9567-48D806CD21FF}"/>
              </a:ext>
            </a:extLst>
          </p:cNvPr>
          <p:cNvSpPr>
            <a:spLocks noGrp="1"/>
          </p:cNvSpPr>
          <p:nvPr>
            <p:ph type="ftr" sz="quarter" idx="3"/>
          </p:nvPr>
        </p:nvSpPr>
        <p:spPr>
          <a:xfrm>
            <a:off x="5605220" y="6451284"/>
            <a:ext cx="438015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1A6A855-F268-4B0B-8CFA-8F46E47BE14E}"/>
              </a:ext>
            </a:extLst>
          </p:cNvPr>
          <p:cNvSpPr>
            <a:spLocks noGrp="1"/>
          </p:cNvSpPr>
          <p:nvPr>
            <p:ph type="sldNum" sz="quarter" idx="4"/>
          </p:nvPr>
        </p:nvSpPr>
        <p:spPr>
          <a:xfrm>
            <a:off x="11496674" y="6418264"/>
            <a:ext cx="6953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FA67747-A1D0-4850-AF9A-570B1A0E3F7F}" type="slidenum">
              <a:rPr lang="en-US" smtClean="0"/>
              <a:pPr/>
              <a:t>‹#›</a:t>
            </a:fld>
            <a:endParaRPr lang="en-US" dirty="0"/>
          </a:p>
        </p:txBody>
      </p:sp>
      <p:sp>
        <p:nvSpPr>
          <p:cNvPr id="7" name="Prostokąt 10">
            <a:extLst>
              <a:ext uri="{FF2B5EF4-FFF2-40B4-BE49-F238E27FC236}">
                <a16:creationId xmlns:a16="http://schemas.microsoft.com/office/drawing/2014/main" id="{E92C2E7A-9541-4080-9F7A-CF5ECA33B216}"/>
              </a:ext>
            </a:extLst>
          </p:cNvPr>
          <p:cNvSpPr/>
          <p:nvPr/>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rostokąt 11">
            <a:extLst>
              <a:ext uri="{FF2B5EF4-FFF2-40B4-BE49-F238E27FC236}">
                <a16:creationId xmlns:a16="http://schemas.microsoft.com/office/drawing/2014/main" id="{B4F88A70-42C6-4BA9-AB8B-1A949324D8D6}"/>
              </a:ext>
            </a:extLst>
          </p:cNvPr>
          <p:cNvSpPr/>
          <p:nvPr/>
        </p:nvSpPr>
        <p:spPr>
          <a:xfrm flipV="1">
            <a:off x="11496675" y="6786003"/>
            <a:ext cx="698500" cy="71999"/>
          </a:xfrm>
          <a:prstGeom prst="rect">
            <a:avLst/>
          </a:prstGeom>
          <a:solidFill>
            <a:srgbClr val="863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rostokąt 12">
            <a:extLst>
              <a:ext uri="{FF2B5EF4-FFF2-40B4-BE49-F238E27FC236}">
                <a16:creationId xmlns:a16="http://schemas.microsoft.com/office/drawing/2014/main" id="{ABD1F55F-1D34-4B2D-BEF1-44298498F36A}"/>
              </a:ext>
            </a:extLst>
          </p:cNvPr>
          <p:cNvSpPr/>
          <p:nvPr/>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pole tekstowe 4">
            <a:extLst>
              <a:ext uri="{FF2B5EF4-FFF2-40B4-BE49-F238E27FC236}">
                <a16:creationId xmlns:a16="http://schemas.microsoft.com/office/drawing/2014/main" id="{70105FE1-BE1F-47D9-9A0B-E03C45A1C51F}"/>
              </a:ext>
            </a:extLst>
          </p:cNvPr>
          <p:cNvSpPr txBox="1"/>
          <p:nvPr userDrawn="1"/>
        </p:nvSpPr>
        <p:spPr>
          <a:xfrm>
            <a:off x="8521147" y="6506590"/>
            <a:ext cx="2915201" cy="273302"/>
          </a:xfrm>
          <a:prstGeom prst="rect">
            <a:avLst/>
          </a:prstGeom>
          <a:noFill/>
        </p:spPr>
        <p:txBody>
          <a:bodyPr wrap="square" rIns="0" rtlCol="0" anchor="b">
            <a:noAutofit/>
          </a:bodyPr>
          <a:lstStyle/>
          <a:p>
            <a:pPr algn="r">
              <a:spcAft>
                <a:spcPts val="600"/>
              </a:spcAft>
              <a:buClr>
                <a:schemeClr val="accent1"/>
              </a:buClr>
            </a:pPr>
            <a:r>
              <a:rPr lang="en-US" sz="1300" dirty="0">
                <a:solidFill>
                  <a:schemeClr val="accent3"/>
                </a:solidFill>
                <a:latin typeface="+mj-lt"/>
              </a:rPr>
              <a:t>www.aphl.org </a:t>
            </a:r>
            <a:r>
              <a:rPr lang="en-US" sz="1300" dirty="0">
                <a:solidFill>
                  <a:srgbClr val="863175"/>
                </a:solidFill>
                <a:latin typeface="+mj-lt"/>
              </a:rPr>
              <a:t>| www.newsteps.org</a:t>
            </a:r>
          </a:p>
        </p:txBody>
      </p:sp>
      <p:sp>
        <p:nvSpPr>
          <p:cNvPr id="12" name="Prostokąt 10">
            <a:extLst>
              <a:ext uri="{FF2B5EF4-FFF2-40B4-BE49-F238E27FC236}">
                <a16:creationId xmlns:a16="http://schemas.microsoft.com/office/drawing/2014/main" id="{E61E0C73-3939-0EDC-BBCD-9155F824806A}"/>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rostokąt 11">
            <a:extLst>
              <a:ext uri="{FF2B5EF4-FFF2-40B4-BE49-F238E27FC236}">
                <a16:creationId xmlns:a16="http://schemas.microsoft.com/office/drawing/2014/main" id="{F8838237-1C4D-E558-8690-673DED65E057}"/>
              </a:ext>
            </a:extLst>
          </p:cNvPr>
          <p:cNvSpPr/>
          <p:nvPr userDrawn="1"/>
        </p:nvSpPr>
        <p:spPr>
          <a:xfrm flipV="1">
            <a:off x="11496675" y="6786003"/>
            <a:ext cx="698500" cy="71999"/>
          </a:xfrm>
          <a:prstGeom prst="rect">
            <a:avLst/>
          </a:prstGeom>
          <a:solidFill>
            <a:srgbClr val="863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Prostokąt 12">
            <a:extLst>
              <a:ext uri="{FF2B5EF4-FFF2-40B4-BE49-F238E27FC236}">
                <a16:creationId xmlns:a16="http://schemas.microsoft.com/office/drawing/2014/main" id="{EF248718-7193-D9C4-4ABD-3B1DF54840A9}"/>
              </a:ext>
            </a:extLst>
          </p:cNvPr>
          <p:cNvSpPr/>
          <p:nvPr userDrawn="1"/>
        </p:nvSpPr>
        <p:spPr>
          <a:xfrm flipV="1">
            <a:off x="1" y="2"/>
            <a:ext cx="698500" cy="71999"/>
          </a:xfrm>
          <a:prstGeom prst="rect">
            <a:avLst/>
          </a:prstGeom>
          <a:solidFill>
            <a:srgbClr val="ED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descr="A close-up of a logo">
            <a:extLst>
              <a:ext uri="{FF2B5EF4-FFF2-40B4-BE49-F238E27FC236}">
                <a16:creationId xmlns:a16="http://schemas.microsoft.com/office/drawing/2014/main" id="{EED373BE-970E-39E6-2512-82C588E3027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627494" y="6240785"/>
            <a:ext cx="2146946" cy="557844"/>
          </a:xfrm>
          <a:prstGeom prst="rect">
            <a:avLst/>
          </a:prstGeom>
        </p:spPr>
      </p:pic>
      <p:pic>
        <p:nvPicPr>
          <p:cNvPr id="20" name="Picture 19" descr="A blue dots on a black background&#10;&#10;Description automatically generated">
            <a:extLst>
              <a:ext uri="{FF2B5EF4-FFF2-40B4-BE49-F238E27FC236}">
                <a16:creationId xmlns:a16="http://schemas.microsoft.com/office/drawing/2014/main" id="{7D04D57B-7C10-FCC7-937A-59AC34652844}"/>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719747" y="6292664"/>
            <a:ext cx="604359" cy="418216"/>
          </a:xfrm>
          <a:prstGeom prst="rect">
            <a:avLst/>
          </a:prstGeom>
        </p:spPr>
      </p:pic>
    </p:spTree>
    <p:extLst>
      <p:ext uri="{BB962C8B-B14F-4D97-AF65-F5344CB8AC3E}">
        <p14:creationId xmlns:p14="http://schemas.microsoft.com/office/powerpoint/2010/main" val="1020186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72" r:id="rId18"/>
    <p:sldLayoutId id="2147483688" r:id="rId19"/>
    <p:sldLayoutId id="2147483689" r:id="rId20"/>
    <p:sldLayoutId id="2147483690" r:id="rId21"/>
    <p:sldLayoutId id="2147483691" r:id="rId22"/>
    <p:sldLayoutId id="2147483692" r:id="rId23"/>
    <p:sldLayoutId id="2147483693" r:id="rId24"/>
    <p:sldLayoutId id="2147483694" r:id="rId25"/>
    <p:sldLayoutId id="2147483762" r:id="rId26"/>
    <p:sldLayoutId id="2147483661" r:id="rId27"/>
  </p:sldLayoutIdLst>
  <p:hf hdr="0" ftr="0" dt="0"/>
  <p:txStyles>
    <p:titleStyle>
      <a:lvl1pPr algn="ctr" defTabSz="914377" rtl="0" eaLnBrk="1" latinLnBrk="0" hangingPunct="1">
        <a:lnSpc>
          <a:spcPct val="90000"/>
        </a:lnSpc>
        <a:spcBef>
          <a:spcPct val="0"/>
        </a:spcBef>
        <a:buNone/>
        <a:defRPr sz="4800" kern="1200" cap="none" baseline="0">
          <a:solidFill>
            <a:schemeClr val="bg1">
              <a:lumMod val="25000"/>
            </a:schemeClr>
          </a:solidFill>
          <a:latin typeface="+mj-lt"/>
          <a:ea typeface="+mj-ea"/>
          <a:cs typeface="+mj-cs"/>
        </a:defRPr>
      </a:lvl1pPr>
    </p:titleStyle>
    <p:bodyStyle>
      <a:lvl1pPr marL="228594" indent="-228594" algn="l" defTabSz="914377" rtl="0" eaLnBrk="1" latinLnBrk="0" hangingPunct="1">
        <a:lnSpc>
          <a:spcPct val="110000"/>
        </a:lnSpc>
        <a:spcBef>
          <a:spcPts val="1000"/>
        </a:spcBef>
        <a:spcAft>
          <a:spcPts val="600"/>
        </a:spcAft>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338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90167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57269"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612860"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439">
          <p15:clr>
            <a:srgbClr val="F26B43"/>
          </p15:clr>
        </p15:guide>
        <p15:guide id="3" pos="7243">
          <p15:clr>
            <a:srgbClr val="F26B43"/>
          </p15:clr>
        </p15:guide>
        <p15:guide id="4" orient="horz" pos="7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D510E-70C3-4CA0-8FB3-35B9F8FB71AB}"/>
              </a:ext>
            </a:extLst>
          </p:cNvPr>
          <p:cNvSpPr>
            <a:spLocks noGrp="1"/>
          </p:cNvSpPr>
          <p:nvPr>
            <p:ph type="title"/>
          </p:nvPr>
        </p:nvSpPr>
        <p:spPr>
          <a:xfrm>
            <a:off x="695326" y="136526"/>
            <a:ext cx="10801351" cy="8540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C1AEAF0-3551-4CF0-83FD-BDBC6868DC97}"/>
              </a:ext>
            </a:extLst>
          </p:cNvPr>
          <p:cNvSpPr>
            <a:spLocks noGrp="1"/>
          </p:cNvSpPr>
          <p:nvPr>
            <p:ph type="body" idx="1"/>
          </p:nvPr>
        </p:nvSpPr>
        <p:spPr>
          <a:xfrm>
            <a:off x="695326" y="1169986"/>
            <a:ext cx="10801351" cy="50673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4F70B-CD42-42EF-9CFB-60D4515EE692}"/>
              </a:ext>
            </a:extLst>
          </p:cNvPr>
          <p:cNvSpPr>
            <a:spLocks noGrp="1"/>
          </p:cNvSpPr>
          <p:nvPr>
            <p:ph type="dt" sz="half" idx="2"/>
          </p:nvPr>
        </p:nvSpPr>
        <p:spPr>
          <a:xfrm>
            <a:off x="3416299" y="6451284"/>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DCA7A-D2E1-4AAD-BA02-4C33BD542359}" type="datetime1">
              <a:rPr lang="en-US" smtClean="0"/>
              <a:t>3/7/2024</a:t>
            </a:fld>
            <a:endParaRPr lang="en-US" dirty="0"/>
          </a:p>
        </p:txBody>
      </p:sp>
      <p:sp>
        <p:nvSpPr>
          <p:cNvPr id="5" name="Footer Placeholder 4">
            <a:extLst>
              <a:ext uri="{FF2B5EF4-FFF2-40B4-BE49-F238E27FC236}">
                <a16:creationId xmlns:a16="http://schemas.microsoft.com/office/drawing/2014/main" id="{039E0618-E4EA-434F-9567-48D806CD21FF}"/>
              </a:ext>
            </a:extLst>
          </p:cNvPr>
          <p:cNvSpPr>
            <a:spLocks noGrp="1"/>
          </p:cNvSpPr>
          <p:nvPr>
            <p:ph type="ftr" sz="quarter" idx="3"/>
          </p:nvPr>
        </p:nvSpPr>
        <p:spPr>
          <a:xfrm>
            <a:off x="4635502" y="6451284"/>
            <a:ext cx="5549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1A6A855-F268-4B0B-8CFA-8F46E47BE14E}"/>
              </a:ext>
            </a:extLst>
          </p:cNvPr>
          <p:cNvSpPr>
            <a:spLocks noGrp="1"/>
          </p:cNvSpPr>
          <p:nvPr>
            <p:ph type="sldNum" sz="quarter" idx="4"/>
          </p:nvPr>
        </p:nvSpPr>
        <p:spPr>
          <a:xfrm>
            <a:off x="11496674" y="6418264"/>
            <a:ext cx="6953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FA67747-A1D0-4850-AF9A-570B1A0E3F7F}" type="slidenum">
              <a:rPr lang="en-US" smtClean="0"/>
              <a:pPr/>
              <a:t>‹#›</a:t>
            </a:fld>
            <a:endParaRPr lang="en-US" dirty="0"/>
          </a:p>
        </p:txBody>
      </p:sp>
      <p:sp>
        <p:nvSpPr>
          <p:cNvPr id="7" name="Prostokąt 10">
            <a:extLst>
              <a:ext uri="{FF2B5EF4-FFF2-40B4-BE49-F238E27FC236}">
                <a16:creationId xmlns:a16="http://schemas.microsoft.com/office/drawing/2014/main" id="{E92C2E7A-9541-4080-9F7A-CF5ECA33B216}"/>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rostokąt 11">
            <a:extLst>
              <a:ext uri="{FF2B5EF4-FFF2-40B4-BE49-F238E27FC236}">
                <a16:creationId xmlns:a16="http://schemas.microsoft.com/office/drawing/2014/main" id="{B4F88A70-42C6-4BA9-AB8B-1A949324D8D6}"/>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rostokąt 12">
            <a:extLst>
              <a:ext uri="{FF2B5EF4-FFF2-40B4-BE49-F238E27FC236}">
                <a16:creationId xmlns:a16="http://schemas.microsoft.com/office/drawing/2014/main" id="{ABD1F55F-1D34-4B2D-BEF1-44298498F36A}"/>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Grafika 4">
            <a:extLst>
              <a:ext uri="{FF2B5EF4-FFF2-40B4-BE49-F238E27FC236}">
                <a16:creationId xmlns:a16="http://schemas.microsoft.com/office/drawing/2014/main" id="{44B877E8-336D-4FDC-AA0B-F8FCC98739CE}"/>
              </a:ext>
            </a:extLst>
          </p:cNvPr>
          <p:cNvSpPr/>
          <p:nvPr userDrawn="1"/>
        </p:nvSpPr>
        <p:spPr>
          <a:xfrm>
            <a:off x="695325" y="6316949"/>
            <a:ext cx="586699" cy="389923"/>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
        <p:nvSpPr>
          <p:cNvPr id="17" name="pole tekstowe 3">
            <a:extLst>
              <a:ext uri="{FF2B5EF4-FFF2-40B4-BE49-F238E27FC236}">
                <a16:creationId xmlns:a16="http://schemas.microsoft.com/office/drawing/2014/main" id="{B5AB44D3-C443-4BD6-8E98-01EB31B87BC6}"/>
              </a:ext>
            </a:extLst>
          </p:cNvPr>
          <p:cNvSpPr txBox="1"/>
          <p:nvPr userDrawn="1"/>
        </p:nvSpPr>
        <p:spPr>
          <a:xfrm>
            <a:off x="1451293" y="6516406"/>
            <a:ext cx="2052639" cy="365125"/>
          </a:xfrm>
          <a:prstGeom prst="rect">
            <a:avLst/>
          </a:prstGeom>
          <a:noFill/>
        </p:spPr>
        <p:txBody>
          <a:bodyPr wrap="square" rtlCol="0">
            <a:noAutofit/>
          </a:bodyPr>
          <a:lstStyle/>
          <a:p>
            <a:pPr algn="l">
              <a:spcAft>
                <a:spcPts val="600"/>
              </a:spcAft>
              <a:buClr>
                <a:schemeClr val="accent1"/>
              </a:buClr>
            </a:pPr>
            <a:r>
              <a:rPr lang="en-US" sz="1200" dirty="0">
                <a:solidFill>
                  <a:schemeClr val="accent1"/>
                </a:solidFill>
                <a:effectLst/>
                <a:latin typeface="+mj-lt"/>
                <a:ea typeface="Calibri" panose="020F0502020204030204" pitchFamily="34" charset="0"/>
                <a:cs typeface="Times New Roman" panose="02020603050405020304" pitchFamily="18" charset="0"/>
              </a:rPr>
              <a:t>Analysis. Answers. Action </a:t>
            </a:r>
            <a:endParaRPr lang="en-US" sz="1400" dirty="0">
              <a:solidFill>
                <a:schemeClr val="accent1"/>
              </a:solidFill>
              <a:latin typeface="+mj-lt"/>
            </a:endParaRPr>
          </a:p>
        </p:txBody>
      </p:sp>
      <p:sp>
        <p:nvSpPr>
          <p:cNvPr id="18" name="pole tekstowe 4">
            <a:extLst>
              <a:ext uri="{FF2B5EF4-FFF2-40B4-BE49-F238E27FC236}">
                <a16:creationId xmlns:a16="http://schemas.microsoft.com/office/drawing/2014/main" id="{70105FE1-BE1F-47D9-9A0B-E03C45A1C51F}"/>
              </a:ext>
            </a:extLst>
          </p:cNvPr>
          <p:cNvSpPr txBox="1"/>
          <p:nvPr userDrawn="1"/>
        </p:nvSpPr>
        <p:spPr>
          <a:xfrm>
            <a:off x="9988549" y="6506590"/>
            <a:ext cx="1447800" cy="277812"/>
          </a:xfrm>
          <a:prstGeom prst="rect">
            <a:avLst/>
          </a:prstGeom>
          <a:noFill/>
        </p:spPr>
        <p:txBody>
          <a:bodyPr wrap="square" rIns="0" rtlCol="0" anchor="b">
            <a:noAutofit/>
          </a:bodyPr>
          <a:lstStyle/>
          <a:p>
            <a:pPr algn="r">
              <a:spcAft>
                <a:spcPts val="600"/>
              </a:spcAft>
              <a:buClr>
                <a:schemeClr val="accent1"/>
              </a:buClr>
            </a:pPr>
            <a:r>
              <a:rPr lang="en-US" sz="1300" dirty="0">
                <a:solidFill>
                  <a:schemeClr val="accent2"/>
                </a:solidFill>
                <a:latin typeface="+mj-lt"/>
              </a:rPr>
              <a:t>www.aphl.org</a:t>
            </a:r>
          </a:p>
        </p:txBody>
      </p:sp>
    </p:spTree>
    <p:extLst>
      <p:ext uri="{BB962C8B-B14F-4D97-AF65-F5344CB8AC3E}">
        <p14:creationId xmlns:p14="http://schemas.microsoft.com/office/powerpoint/2010/main" val="2430337621"/>
      </p:ext>
    </p:extLst>
  </p:cSld>
  <p:clrMap bg1="lt1" tx1="dk1" bg2="lt2" tx2="dk2" accent1="accent1" accent2="accent2" accent3="accent3" accent4="accent4" accent5="accent5" accent6="accent6" hlink="hlink" folHlink="folHlink"/>
  <p:sldLayoutIdLst>
    <p:sldLayoutId id="214748375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32" r:id="rId19"/>
  </p:sldLayoutIdLst>
  <p:hf hdr="0" ftr="0" dt="0"/>
  <p:txStyles>
    <p:title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594" indent="-228594" algn="l" defTabSz="914377" rtl="0" eaLnBrk="1" latinLnBrk="0" hangingPunct="1">
        <a:lnSpc>
          <a:spcPct val="110000"/>
        </a:lnSpc>
        <a:spcBef>
          <a:spcPts val="1000"/>
        </a:spcBef>
        <a:spcAft>
          <a:spcPts val="600"/>
        </a:spcAft>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338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90167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57269"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612860"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439" userDrawn="1">
          <p15:clr>
            <a:srgbClr val="F26B43"/>
          </p15:clr>
        </p15:guide>
        <p15:guide id="3" pos="7243" userDrawn="1">
          <p15:clr>
            <a:srgbClr val="F26B43"/>
          </p15:clr>
        </p15:guide>
        <p15:guide id="4" orient="horz" pos="73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D510E-70C3-4CA0-8FB3-35B9F8FB71AB}"/>
              </a:ext>
            </a:extLst>
          </p:cNvPr>
          <p:cNvSpPr>
            <a:spLocks noGrp="1"/>
          </p:cNvSpPr>
          <p:nvPr>
            <p:ph type="title"/>
          </p:nvPr>
        </p:nvSpPr>
        <p:spPr>
          <a:xfrm>
            <a:off x="695326" y="136526"/>
            <a:ext cx="10801351" cy="8540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C1AEAF0-3551-4CF0-83FD-BDBC6868DC97}"/>
              </a:ext>
            </a:extLst>
          </p:cNvPr>
          <p:cNvSpPr>
            <a:spLocks noGrp="1"/>
          </p:cNvSpPr>
          <p:nvPr>
            <p:ph type="body" idx="1"/>
          </p:nvPr>
        </p:nvSpPr>
        <p:spPr>
          <a:xfrm>
            <a:off x="695326" y="1169986"/>
            <a:ext cx="10801351" cy="50673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4F70B-CD42-42EF-9CFB-60D4515EE692}"/>
              </a:ext>
            </a:extLst>
          </p:cNvPr>
          <p:cNvSpPr>
            <a:spLocks noGrp="1"/>
          </p:cNvSpPr>
          <p:nvPr>
            <p:ph type="dt" sz="half" idx="2"/>
          </p:nvPr>
        </p:nvSpPr>
        <p:spPr>
          <a:xfrm>
            <a:off x="3416299" y="6451284"/>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DCA7A-D2E1-4AAD-BA02-4C33BD542359}" type="datetime1">
              <a:rPr lang="en-US" smtClean="0"/>
              <a:t>3/7/2024</a:t>
            </a:fld>
            <a:endParaRPr lang="en-US"/>
          </a:p>
        </p:txBody>
      </p:sp>
      <p:sp>
        <p:nvSpPr>
          <p:cNvPr id="5" name="Footer Placeholder 4">
            <a:extLst>
              <a:ext uri="{FF2B5EF4-FFF2-40B4-BE49-F238E27FC236}">
                <a16:creationId xmlns:a16="http://schemas.microsoft.com/office/drawing/2014/main" id="{039E0618-E4EA-434F-9567-48D806CD21FF}"/>
              </a:ext>
            </a:extLst>
          </p:cNvPr>
          <p:cNvSpPr>
            <a:spLocks noGrp="1"/>
          </p:cNvSpPr>
          <p:nvPr>
            <p:ph type="ftr" sz="quarter" idx="3"/>
          </p:nvPr>
        </p:nvSpPr>
        <p:spPr>
          <a:xfrm>
            <a:off x="4635502" y="6451284"/>
            <a:ext cx="5549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A6A855-F268-4B0B-8CFA-8F46E47BE14E}"/>
              </a:ext>
            </a:extLst>
          </p:cNvPr>
          <p:cNvSpPr>
            <a:spLocks noGrp="1"/>
          </p:cNvSpPr>
          <p:nvPr>
            <p:ph type="sldNum" sz="quarter" idx="4"/>
          </p:nvPr>
        </p:nvSpPr>
        <p:spPr>
          <a:xfrm>
            <a:off x="11496674" y="6418264"/>
            <a:ext cx="6953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FA67747-A1D0-4850-AF9A-570B1A0E3F7F}" type="slidenum">
              <a:rPr lang="en-US" smtClean="0"/>
              <a:pPr/>
              <a:t>‹#›</a:t>
            </a:fld>
            <a:endParaRPr lang="en-US"/>
          </a:p>
        </p:txBody>
      </p:sp>
      <p:sp>
        <p:nvSpPr>
          <p:cNvPr id="7" name="Prostokąt 10">
            <a:extLst>
              <a:ext uri="{FF2B5EF4-FFF2-40B4-BE49-F238E27FC236}">
                <a16:creationId xmlns:a16="http://schemas.microsoft.com/office/drawing/2014/main" id="{E92C2E7A-9541-4080-9F7A-CF5ECA33B216}"/>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rostokąt 11">
            <a:extLst>
              <a:ext uri="{FF2B5EF4-FFF2-40B4-BE49-F238E27FC236}">
                <a16:creationId xmlns:a16="http://schemas.microsoft.com/office/drawing/2014/main" id="{B4F88A70-42C6-4BA9-AB8B-1A949324D8D6}"/>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rostokąt 12">
            <a:extLst>
              <a:ext uri="{FF2B5EF4-FFF2-40B4-BE49-F238E27FC236}">
                <a16:creationId xmlns:a16="http://schemas.microsoft.com/office/drawing/2014/main" id="{ABD1F55F-1D34-4B2D-BEF1-44298498F36A}"/>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Grafika 4">
            <a:extLst>
              <a:ext uri="{FF2B5EF4-FFF2-40B4-BE49-F238E27FC236}">
                <a16:creationId xmlns:a16="http://schemas.microsoft.com/office/drawing/2014/main" id="{44B877E8-336D-4FDC-AA0B-F8FCC98739CE}"/>
              </a:ext>
            </a:extLst>
          </p:cNvPr>
          <p:cNvSpPr/>
          <p:nvPr userDrawn="1"/>
        </p:nvSpPr>
        <p:spPr>
          <a:xfrm>
            <a:off x="695325" y="6316949"/>
            <a:ext cx="586699" cy="389923"/>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a:p>
        </p:txBody>
      </p:sp>
      <p:sp>
        <p:nvSpPr>
          <p:cNvPr id="17" name="pole tekstowe 3">
            <a:extLst>
              <a:ext uri="{FF2B5EF4-FFF2-40B4-BE49-F238E27FC236}">
                <a16:creationId xmlns:a16="http://schemas.microsoft.com/office/drawing/2014/main" id="{B5AB44D3-C443-4BD6-8E98-01EB31B87BC6}"/>
              </a:ext>
            </a:extLst>
          </p:cNvPr>
          <p:cNvSpPr txBox="1"/>
          <p:nvPr userDrawn="1"/>
        </p:nvSpPr>
        <p:spPr>
          <a:xfrm>
            <a:off x="1451293" y="6516406"/>
            <a:ext cx="2052639" cy="365125"/>
          </a:xfrm>
          <a:prstGeom prst="rect">
            <a:avLst/>
          </a:prstGeom>
          <a:noFill/>
        </p:spPr>
        <p:txBody>
          <a:bodyPr wrap="square" rtlCol="0">
            <a:noAutofit/>
          </a:bodyPr>
          <a:lstStyle/>
          <a:p>
            <a:pPr algn="l">
              <a:spcAft>
                <a:spcPts val="600"/>
              </a:spcAft>
              <a:buClr>
                <a:schemeClr val="accent1"/>
              </a:buClr>
            </a:pPr>
            <a:r>
              <a:rPr lang="en-US" sz="1200">
                <a:solidFill>
                  <a:schemeClr val="accent1"/>
                </a:solidFill>
                <a:effectLst/>
                <a:latin typeface="+mj-lt"/>
                <a:ea typeface="Calibri" panose="020F0502020204030204" pitchFamily="34" charset="0"/>
                <a:cs typeface="Times New Roman" panose="02020603050405020304" pitchFamily="18" charset="0"/>
              </a:rPr>
              <a:t>Analysis. Answers. Action </a:t>
            </a:r>
            <a:endParaRPr lang="en-US" sz="1400">
              <a:solidFill>
                <a:schemeClr val="accent1"/>
              </a:solidFill>
              <a:latin typeface="+mj-lt"/>
            </a:endParaRPr>
          </a:p>
        </p:txBody>
      </p:sp>
      <p:sp>
        <p:nvSpPr>
          <p:cNvPr id="18" name="pole tekstowe 4">
            <a:extLst>
              <a:ext uri="{FF2B5EF4-FFF2-40B4-BE49-F238E27FC236}">
                <a16:creationId xmlns:a16="http://schemas.microsoft.com/office/drawing/2014/main" id="{70105FE1-BE1F-47D9-9A0B-E03C45A1C51F}"/>
              </a:ext>
            </a:extLst>
          </p:cNvPr>
          <p:cNvSpPr txBox="1"/>
          <p:nvPr userDrawn="1"/>
        </p:nvSpPr>
        <p:spPr>
          <a:xfrm>
            <a:off x="9988549" y="6506590"/>
            <a:ext cx="1447800" cy="277812"/>
          </a:xfrm>
          <a:prstGeom prst="rect">
            <a:avLst/>
          </a:prstGeom>
          <a:noFill/>
        </p:spPr>
        <p:txBody>
          <a:bodyPr wrap="square" rIns="0" rtlCol="0" anchor="b">
            <a:noAutofit/>
          </a:bodyPr>
          <a:lstStyle/>
          <a:p>
            <a:pPr algn="r">
              <a:spcAft>
                <a:spcPts val="600"/>
              </a:spcAft>
              <a:buClr>
                <a:schemeClr val="accent1"/>
              </a:buClr>
            </a:pPr>
            <a:r>
              <a:rPr lang="en-US" sz="1300">
                <a:solidFill>
                  <a:schemeClr val="accent2"/>
                </a:solidFill>
                <a:latin typeface="+mj-lt"/>
              </a:rPr>
              <a:t>www.aphl.org</a:t>
            </a:r>
          </a:p>
        </p:txBody>
      </p:sp>
    </p:spTree>
    <p:extLst>
      <p:ext uri="{BB962C8B-B14F-4D97-AF65-F5344CB8AC3E}">
        <p14:creationId xmlns:p14="http://schemas.microsoft.com/office/powerpoint/2010/main" val="2430337621"/>
      </p:ext>
    </p:extLst>
  </p:cSld>
  <p:clrMap bg1="lt1" tx1="dk1" bg2="lt2" tx2="dk2" accent1="accent1" accent2="accent2" accent3="accent3" accent4="accent4" accent5="accent5" accent6="accent6" hlink="hlink" folHlink="folHlink"/>
  <p:sldLayoutIdLst>
    <p:sldLayoutId id="2147483743" r:id="rId1"/>
    <p:sldLayoutId id="2147483650" r:id="rId2"/>
    <p:sldLayoutId id="2147483752" r:id="rId3"/>
    <p:sldLayoutId id="2147483651" r:id="rId4"/>
    <p:sldLayoutId id="2147483652" r:id="rId5"/>
    <p:sldLayoutId id="2147483744" r:id="rId6"/>
    <p:sldLayoutId id="2147483754" r:id="rId7"/>
    <p:sldLayoutId id="2147483654" r:id="rId8"/>
    <p:sldLayoutId id="2147483748" r:id="rId9"/>
    <p:sldLayoutId id="2147483755" r:id="rId10"/>
    <p:sldLayoutId id="2147483745" r:id="rId11"/>
    <p:sldLayoutId id="2147483751" r:id="rId12"/>
    <p:sldLayoutId id="2147483756" r:id="rId13"/>
    <p:sldLayoutId id="2147483760" r:id="rId14"/>
    <p:sldLayoutId id="2147483746" r:id="rId15"/>
    <p:sldLayoutId id="2147483753" r:id="rId16"/>
    <p:sldLayoutId id="2147483749" r:id="rId17"/>
    <p:sldLayoutId id="2147483655" r:id="rId18"/>
  </p:sldLayoutIdLst>
  <p:hf hdr="0" ftr="0" dt="0"/>
  <p:txStyles>
    <p:title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594" indent="-228594" algn="l" defTabSz="914377" rtl="0" eaLnBrk="1" latinLnBrk="0" hangingPunct="1">
        <a:lnSpc>
          <a:spcPct val="110000"/>
        </a:lnSpc>
        <a:spcBef>
          <a:spcPts val="1000"/>
        </a:spcBef>
        <a:spcAft>
          <a:spcPts val="600"/>
        </a:spcAft>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338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90167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57269"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612860"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439" userDrawn="1">
          <p15:clr>
            <a:srgbClr val="F26B43"/>
          </p15:clr>
        </p15:guide>
        <p15:guide id="3" pos="7243" userDrawn="1">
          <p15:clr>
            <a:srgbClr val="F26B43"/>
          </p15:clr>
        </p15:guide>
        <p15:guide id="4" orient="horz" pos="73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9144000" y="6410327"/>
            <a:ext cx="28448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763" r:id="rId2"/>
    <p:sldLayoutId id="2147483649" r:id="rId3"/>
    <p:sldLayoutId id="2147483680" r:id="rId4"/>
    <p:sldLayoutId id="2147483764" r:id="rId5"/>
    <p:sldLayoutId id="2147483761" r:id="rId6"/>
    <p:sldLayoutId id="2147483759" r:id="rId7"/>
    <p:sldLayoutId id="2147483765" r:id="rId8"/>
    <p:sldLayoutId id="2147483766" r:id="rId9"/>
    <p:sldLayoutId id="2147483679" r:id="rId10"/>
    <p:sldLayoutId id="2147483767" r:id="rId11"/>
    <p:sldLayoutId id="2147483757" r:id="rId12"/>
    <p:sldLayoutId id="2147483758" r:id="rId13"/>
    <p:sldLayoutId id="2147483769" r:id="rId14"/>
    <p:sldLayoutId id="2147483770" r:id="rId15"/>
    <p:sldLayoutId id="2147483768" r:id="rId16"/>
    <p:sldLayoutId id="214748377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D510E-70C3-4CA0-8FB3-35B9F8FB71AB}"/>
              </a:ext>
            </a:extLst>
          </p:cNvPr>
          <p:cNvSpPr>
            <a:spLocks noGrp="1"/>
          </p:cNvSpPr>
          <p:nvPr>
            <p:ph type="title"/>
          </p:nvPr>
        </p:nvSpPr>
        <p:spPr>
          <a:xfrm>
            <a:off x="695326" y="136526"/>
            <a:ext cx="10801351" cy="8540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C1AEAF0-3551-4CF0-83FD-BDBC6868DC97}"/>
              </a:ext>
            </a:extLst>
          </p:cNvPr>
          <p:cNvSpPr>
            <a:spLocks noGrp="1"/>
          </p:cNvSpPr>
          <p:nvPr>
            <p:ph type="body" idx="1"/>
          </p:nvPr>
        </p:nvSpPr>
        <p:spPr>
          <a:xfrm>
            <a:off x="695326" y="1169986"/>
            <a:ext cx="10801351" cy="50673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4F70B-CD42-42EF-9CFB-60D4515EE692}"/>
              </a:ext>
            </a:extLst>
          </p:cNvPr>
          <p:cNvSpPr>
            <a:spLocks noGrp="1"/>
          </p:cNvSpPr>
          <p:nvPr>
            <p:ph type="dt" sz="half" idx="2"/>
          </p:nvPr>
        </p:nvSpPr>
        <p:spPr>
          <a:xfrm>
            <a:off x="3416299" y="6451284"/>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DCA7A-D2E1-4AAD-BA02-4C33BD542359}" type="datetime1">
              <a:rPr lang="en-US" smtClean="0"/>
              <a:t>3/7/2024</a:t>
            </a:fld>
            <a:endParaRPr lang="en-US" dirty="0"/>
          </a:p>
        </p:txBody>
      </p:sp>
      <p:sp>
        <p:nvSpPr>
          <p:cNvPr id="5" name="Footer Placeholder 4">
            <a:extLst>
              <a:ext uri="{FF2B5EF4-FFF2-40B4-BE49-F238E27FC236}">
                <a16:creationId xmlns:a16="http://schemas.microsoft.com/office/drawing/2014/main" id="{039E0618-E4EA-434F-9567-48D806CD21FF}"/>
              </a:ext>
            </a:extLst>
          </p:cNvPr>
          <p:cNvSpPr>
            <a:spLocks noGrp="1"/>
          </p:cNvSpPr>
          <p:nvPr>
            <p:ph type="ftr" sz="quarter" idx="3"/>
          </p:nvPr>
        </p:nvSpPr>
        <p:spPr>
          <a:xfrm>
            <a:off x="4635502" y="6451284"/>
            <a:ext cx="5549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1A6A855-F268-4B0B-8CFA-8F46E47BE14E}"/>
              </a:ext>
            </a:extLst>
          </p:cNvPr>
          <p:cNvSpPr>
            <a:spLocks noGrp="1"/>
          </p:cNvSpPr>
          <p:nvPr>
            <p:ph type="sldNum" sz="quarter" idx="4"/>
          </p:nvPr>
        </p:nvSpPr>
        <p:spPr>
          <a:xfrm>
            <a:off x="11496674" y="6418264"/>
            <a:ext cx="6953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FA67747-A1D0-4850-AF9A-570B1A0E3F7F}" type="slidenum">
              <a:rPr lang="en-US" smtClean="0"/>
              <a:pPr/>
              <a:t>‹#›</a:t>
            </a:fld>
            <a:endParaRPr lang="en-US" dirty="0"/>
          </a:p>
        </p:txBody>
      </p:sp>
      <p:sp>
        <p:nvSpPr>
          <p:cNvPr id="7" name="Prostokąt 10">
            <a:extLst>
              <a:ext uri="{FF2B5EF4-FFF2-40B4-BE49-F238E27FC236}">
                <a16:creationId xmlns:a16="http://schemas.microsoft.com/office/drawing/2014/main" id="{E92C2E7A-9541-4080-9F7A-CF5ECA33B216}"/>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rostokąt 11">
            <a:extLst>
              <a:ext uri="{FF2B5EF4-FFF2-40B4-BE49-F238E27FC236}">
                <a16:creationId xmlns:a16="http://schemas.microsoft.com/office/drawing/2014/main" id="{B4F88A70-42C6-4BA9-AB8B-1A949324D8D6}"/>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rostokąt 12">
            <a:extLst>
              <a:ext uri="{FF2B5EF4-FFF2-40B4-BE49-F238E27FC236}">
                <a16:creationId xmlns:a16="http://schemas.microsoft.com/office/drawing/2014/main" id="{ABD1F55F-1D34-4B2D-BEF1-44298498F36A}"/>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Grafika 4">
            <a:extLst>
              <a:ext uri="{FF2B5EF4-FFF2-40B4-BE49-F238E27FC236}">
                <a16:creationId xmlns:a16="http://schemas.microsoft.com/office/drawing/2014/main" id="{44B877E8-336D-4FDC-AA0B-F8FCC98739CE}"/>
              </a:ext>
            </a:extLst>
          </p:cNvPr>
          <p:cNvSpPr/>
          <p:nvPr userDrawn="1"/>
        </p:nvSpPr>
        <p:spPr>
          <a:xfrm>
            <a:off x="695325" y="6316949"/>
            <a:ext cx="586699" cy="389923"/>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
        <p:nvSpPr>
          <p:cNvPr id="17" name="pole tekstowe 3">
            <a:extLst>
              <a:ext uri="{FF2B5EF4-FFF2-40B4-BE49-F238E27FC236}">
                <a16:creationId xmlns:a16="http://schemas.microsoft.com/office/drawing/2014/main" id="{B5AB44D3-C443-4BD6-8E98-01EB31B87BC6}"/>
              </a:ext>
            </a:extLst>
          </p:cNvPr>
          <p:cNvSpPr txBox="1"/>
          <p:nvPr userDrawn="1"/>
        </p:nvSpPr>
        <p:spPr>
          <a:xfrm>
            <a:off x="1451293" y="6516406"/>
            <a:ext cx="2052639" cy="365125"/>
          </a:xfrm>
          <a:prstGeom prst="rect">
            <a:avLst/>
          </a:prstGeom>
          <a:noFill/>
        </p:spPr>
        <p:txBody>
          <a:bodyPr wrap="square" rtlCol="0">
            <a:noAutofit/>
          </a:bodyPr>
          <a:lstStyle/>
          <a:p>
            <a:pPr algn="l">
              <a:spcAft>
                <a:spcPts val="600"/>
              </a:spcAft>
              <a:buClr>
                <a:schemeClr val="accent1"/>
              </a:buClr>
            </a:pPr>
            <a:r>
              <a:rPr lang="en-US" sz="1200" dirty="0">
                <a:solidFill>
                  <a:schemeClr val="accent1"/>
                </a:solidFill>
                <a:effectLst/>
                <a:latin typeface="+mj-lt"/>
                <a:ea typeface="Calibri" panose="020F0502020204030204" pitchFamily="34" charset="0"/>
                <a:cs typeface="Times New Roman" panose="02020603050405020304" pitchFamily="18" charset="0"/>
              </a:rPr>
              <a:t>Analysis. Answers. Action </a:t>
            </a:r>
            <a:endParaRPr lang="en-US" sz="1400" dirty="0">
              <a:solidFill>
                <a:schemeClr val="accent1"/>
              </a:solidFill>
              <a:latin typeface="+mj-lt"/>
            </a:endParaRPr>
          </a:p>
        </p:txBody>
      </p:sp>
      <p:sp>
        <p:nvSpPr>
          <p:cNvPr id="18" name="pole tekstowe 4">
            <a:extLst>
              <a:ext uri="{FF2B5EF4-FFF2-40B4-BE49-F238E27FC236}">
                <a16:creationId xmlns:a16="http://schemas.microsoft.com/office/drawing/2014/main" id="{70105FE1-BE1F-47D9-9A0B-E03C45A1C51F}"/>
              </a:ext>
            </a:extLst>
          </p:cNvPr>
          <p:cNvSpPr txBox="1"/>
          <p:nvPr userDrawn="1"/>
        </p:nvSpPr>
        <p:spPr>
          <a:xfrm>
            <a:off x="9988549" y="6506590"/>
            <a:ext cx="1447800" cy="277812"/>
          </a:xfrm>
          <a:prstGeom prst="rect">
            <a:avLst/>
          </a:prstGeom>
          <a:noFill/>
        </p:spPr>
        <p:txBody>
          <a:bodyPr wrap="square" rIns="0" rtlCol="0" anchor="b">
            <a:noAutofit/>
          </a:bodyPr>
          <a:lstStyle/>
          <a:p>
            <a:pPr algn="r">
              <a:spcAft>
                <a:spcPts val="600"/>
              </a:spcAft>
              <a:buClr>
                <a:schemeClr val="accent1"/>
              </a:buClr>
            </a:pPr>
            <a:r>
              <a:rPr lang="en-US" sz="1300" dirty="0">
                <a:solidFill>
                  <a:schemeClr val="accent2"/>
                </a:solidFill>
                <a:latin typeface="+mj-lt"/>
              </a:rPr>
              <a:t>www.aphl.org</a:t>
            </a:r>
          </a:p>
        </p:txBody>
      </p:sp>
    </p:spTree>
    <p:extLst>
      <p:ext uri="{BB962C8B-B14F-4D97-AF65-F5344CB8AC3E}">
        <p14:creationId xmlns:p14="http://schemas.microsoft.com/office/powerpoint/2010/main" val="33896620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hf hdr="0" ftr="0" dt="0"/>
  <p:txStyles>
    <p:title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594" indent="-228594" algn="l" defTabSz="914377" rtl="0" eaLnBrk="1" latinLnBrk="0" hangingPunct="1">
        <a:lnSpc>
          <a:spcPct val="110000"/>
        </a:lnSpc>
        <a:spcBef>
          <a:spcPts val="1000"/>
        </a:spcBef>
        <a:spcAft>
          <a:spcPts val="600"/>
        </a:spcAft>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338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90167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57269"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612860"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439">
          <p15:clr>
            <a:srgbClr val="F26B43"/>
          </p15:clr>
        </p15:guide>
        <p15:guide id="3" pos="7243">
          <p15:clr>
            <a:srgbClr val="F26B43"/>
          </p15:clr>
        </p15:guide>
        <p15:guide id="4" orient="horz" pos="73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hyperlink" Target="https://aphl.zoom.us/meeting/register/tZMsce-oqzsuE9D1GtNU0juvAde_-4Z6YAYU"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hyperlink" Target="https://learn.aphl.org/learn/signin" TargetMode="External"/><Relationship Id="rId4" Type="http://schemas.openxmlformats.org/officeDocument/2006/relationships/hyperlink" Target="https://aphl.zoom.us/meeting/register/tZIldO6oqDsjH9aqcaGyULTsvLK6qssB-MI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openxmlformats.org/officeDocument/2006/relationships/hyperlink" Target="mailto:fellowships@aphl.org" TargetMode="External"/><Relationship Id="rId2" Type="http://schemas.openxmlformats.org/officeDocument/2006/relationships/notesSlide" Target="../notesSlides/notesSlide16.xml"/><Relationship Id="rId1" Type="http://schemas.openxmlformats.org/officeDocument/2006/relationships/slideLayout" Target="../slideLayouts/slideLayout84.xml"/><Relationship Id="rId6" Type="http://schemas.openxmlformats.org/officeDocument/2006/relationships/hyperlink" Target="mailto:leadership@aphl.org" TargetMode="External"/><Relationship Id="rId5" Type="http://schemas.openxmlformats.org/officeDocument/2006/relationships/hyperlink" Target="mailto:academicpartnerships@aphl.org" TargetMode="External"/><Relationship Id="rId4" Type="http://schemas.openxmlformats.org/officeDocument/2006/relationships/hyperlink" Target="mailto:internships@aphl.or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hyperlink" Target="https://www.aphl.org/Career-Pathways/fellowships/Pages/default.aspx" TargetMode="External"/><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phl.org/Career-Pathways/fellowships/Pages/Fellowship-Host-Laboratory-Information.aspx" TargetMode="External"/><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3" TargetMode="External"/><Relationship Id="rId2" Type="http://schemas.openxmlformats.org/officeDocument/2006/relationships/notesSlide" Target="../notesSlides/notesSlide21.xml"/><Relationship Id="rId1" Type="http://schemas.openxmlformats.org/officeDocument/2006/relationships/slideLayout" Target="../slideLayouts/slideLayout48.xml"/><Relationship Id="rId5" Type="http://schemas.openxmlformats.org/officeDocument/2006/relationships/hyperlink" Target="https://www.aphl.org/Career-Pathways/fellowships/Current_Fellows/Pages/Current-Mentors.aspx" TargetMode="Externa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hyperlink" Target="https://nam12.safelinks.protection.outlook.com/?url=http%3A%2F%2Fsend.aphl.org%2Flink.cfm%3Fr%3DpRbt1c4EuYQva4sSlVtdNQ~~%26pe%3DTT7jCp2e53TSQhWDFtDtCDZN8WKMPFubcNWnKzUscdL9NBG2JWiRAOcUMlfQB5tBqVkrxTyzm_vuVlytgZw4Pw~~%26t%3Da9IgsWbPaL6ye1mpeeDxWQ~~&amp;data=05%7C02%7Cashley.smith%40aphl.org%7Ced32d567fae3448b239b08dc268e5435%7C434e0aedef824568a0493b17adc08ddd%7C1%7C0%7C638427639948621741%7CUnknown%7CTWFpbGZsb3d8eyJWIjoiMC4wLjAwMDAiLCJQIjoiV2luMzIiLCJBTiI6Ik1haWwiLCJXVCI6Mn0%3D%7C0%7C%7C%7C&amp;sdata=nFFFAYtqJ%2F5NeEKJXcrt1Qxo%2BIS6a8dmwVJGpoHAi4E%3D&amp;reserved=0" TargetMode="External"/><Relationship Id="rId2" Type="http://schemas.openxmlformats.org/officeDocument/2006/relationships/hyperlink" Target="mailto:Fellowships@APHL.org" TargetMode="Externa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30.jp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es/idea-s%C3%ADmbolo-innovaci%C3%B3n-logotipo-3383766/" TargetMode="External"/><Relationship Id="rId2" Type="http://schemas.openxmlformats.org/officeDocument/2006/relationships/image" Target="../media/image36.jpeg"/><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hyperlink" Target="https://pxhere.com/en/photo/1415389" TargetMode="External"/><Relationship Id="rId2" Type="http://schemas.openxmlformats.org/officeDocument/2006/relationships/image" Target="../media/image37.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tekhdecoded.com/top-6-technology-trends-for-2021/" TargetMode="External"/><Relationship Id="rId2" Type="http://schemas.openxmlformats.org/officeDocument/2006/relationships/image" Target="../media/image38.jpeg"/><Relationship Id="rId1" Type="http://schemas.openxmlformats.org/officeDocument/2006/relationships/slideLayout" Target="../slideLayouts/slideLayout69.xml"/><Relationship Id="rId4" Type="http://schemas.openxmlformats.org/officeDocument/2006/relationships/hyperlink" Target="https://creativecommons.org/licenses/by-nc-sa/3.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hyperlink" Target="https://pxhere.com/en/photo/145293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academic.partnerships@aphl.org" TargetMode="External"/><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100" y="3468220"/>
            <a:ext cx="10591800" cy="1950561"/>
          </a:xfrm>
        </p:spPr>
        <p:txBody>
          <a:bodyPr/>
          <a:lstStyle/>
          <a:p>
            <a:r>
              <a:rPr lang="en-US" dirty="0"/>
              <a:t>Hot Topic Webinar on the Public Health Laboratory Fellowship Program: an APHL-CDC Initiative</a:t>
            </a:r>
          </a:p>
        </p:txBody>
      </p:sp>
      <p:sp>
        <p:nvSpPr>
          <p:cNvPr id="3" name="Subtitle 2"/>
          <p:cNvSpPr>
            <a:spLocks noGrp="1"/>
          </p:cNvSpPr>
          <p:nvPr>
            <p:ph type="subTitle" idx="1"/>
          </p:nvPr>
        </p:nvSpPr>
        <p:spPr>
          <a:xfrm>
            <a:off x="800100" y="5800579"/>
            <a:ext cx="10591800" cy="810712"/>
          </a:xfrm>
        </p:spPr>
        <p:txBody>
          <a:bodyPr>
            <a:normAutofit fontScale="92500" lnSpcReduction="10000"/>
          </a:bodyPr>
          <a:lstStyle/>
          <a:p>
            <a:r>
              <a:rPr lang="en-US" i="1" dirty="0"/>
              <a:t>Tuesday, March 5, 2024</a:t>
            </a:r>
          </a:p>
          <a:p>
            <a:r>
              <a:rPr lang="en-US" i="1" dirty="0"/>
              <a:t>2:00 – 3:00 pm ET</a:t>
            </a:r>
          </a:p>
        </p:txBody>
      </p:sp>
    </p:spTree>
    <p:extLst>
      <p:ext uri="{BB962C8B-B14F-4D97-AF65-F5344CB8AC3E}">
        <p14:creationId xmlns:p14="http://schemas.microsoft.com/office/powerpoint/2010/main" val="307484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3BB58-4C3A-24A1-F27D-4CD55E6E1B6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7196BF8-4D70-1229-3501-349B86234CDC}"/>
              </a:ext>
            </a:extLst>
          </p:cNvPr>
          <p:cNvSpPr>
            <a:spLocks noGrp="1"/>
          </p:cNvSpPr>
          <p:nvPr>
            <p:ph type="title"/>
          </p:nvPr>
        </p:nvSpPr>
        <p:spPr>
          <a:xfrm>
            <a:off x="283302" y="248403"/>
            <a:ext cx="8200298" cy="854075"/>
          </a:xfrm>
        </p:spPr>
        <p:txBody>
          <a:bodyPr>
            <a:normAutofit fontScale="90000"/>
          </a:bodyPr>
          <a:lstStyle/>
          <a:p>
            <a:r>
              <a:rPr lang="en-US" sz="4400" dirty="0"/>
              <a:t>Current Fellowships </a:t>
            </a:r>
            <a:r>
              <a:rPr lang="en-US" dirty="0"/>
              <a:t>(</a:t>
            </a:r>
            <a:r>
              <a:rPr lang="en-US" i="1" dirty="0"/>
              <a:t>as of 3/4/2024</a:t>
            </a:r>
            <a:r>
              <a:rPr lang="en-US" dirty="0"/>
              <a:t>)</a:t>
            </a:r>
            <a:endParaRPr lang="en-US" sz="4000" dirty="0"/>
          </a:p>
        </p:txBody>
      </p:sp>
      <p:pic>
        <p:nvPicPr>
          <p:cNvPr id="10" name="Symbol zastępczy obrazu 9" descr="Obraz zawierający osoba, wewnątrz, mikroskop&#10;&#10;Opis wygenerowany automatycznie">
            <a:extLst>
              <a:ext uri="{FF2B5EF4-FFF2-40B4-BE49-F238E27FC236}">
                <a16:creationId xmlns:a16="http://schemas.microsoft.com/office/drawing/2014/main" id="{0383403A-C7EF-252C-6090-C963164325AC}"/>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625" r="26625"/>
          <a:stretch/>
        </p:blipFill>
        <p:spPr>
          <a:xfrm>
            <a:off x="7386065" y="0"/>
            <a:ext cx="4805937" cy="6858000"/>
          </a:xfrm>
        </p:spPr>
      </p:pic>
      <p:sp>
        <p:nvSpPr>
          <p:cNvPr id="14" name="Dowolny kształt: kształt 13">
            <a:extLst>
              <a:ext uri="{FF2B5EF4-FFF2-40B4-BE49-F238E27FC236}">
                <a16:creationId xmlns:a16="http://schemas.microsoft.com/office/drawing/2014/main" id="{C2D4A534-9A58-9B05-1A94-6242BEED35B6}"/>
              </a:ext>
            </a:extLst>
          </p:cNvPr>
          <p:cNvSpPr/>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rgbClr val="00A0A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Content Placeholder 12">
            <a:extLst>
              <a:ext uri="{FF2B5EF4-FFF2-40B4-BE49-F238E27FC236}">
                <a16:creationId xmlns:a16="http://schemas.microsoft.com/office/drawing/2014/main" id="{97876ADC-203E-FAC7-40A0-0E567719112E}"/>
              </a:ext>
            </a:extLst>
          </p:cNvPr>
          <p:cNvSpPr>
            <a:spLocks noGrp="1"/>
          </p:cNvSpPr>
          <p:nvPr>
            <p:ph idx="1"/>
          </p:nvPr>
        </p:nvSpPr>
        <p:spPr>
          <a:xfrm>
            <a:off x="205327" y="1014331"/>
            <a:ext cx="7180738" cy="5364997"/>
          </a:xfrm>
        </p:spPr>
        <p:txBody>
          <a:bodyPr vert="horz" lIns="91440" tIns="45720" rIns="91440" bIns="45720" rtlCol="0" anchor="t">
            <a:noAutofit/>
          </a:bodyPr>
          <a:lstStyle/>
          <a:p>
            <a:pPr marL="0" indent="0">
              <a:lnSpc>
                <a:spcPct val="107000"/>
              </a:lnSpc>
              <a:spcBef>
                <a:spcPts val="0"/>
              </a:spcBef>
              <a:spcAft>
                <a:spcPts val="0"/>
              </a:spcAft>
              <a:buNone/>
            </a:pPr>
            <a:r>
              <a:rPr lang="en-US" sz="2800" b="1" kern="100" dirty="0">
                <a:solidFill>
                  <a:schemeClr val="accent2"/>
                </a:solidFill>
                <a:latin typeface="Calibri"/>
                <a:ea typeface="Calibri"/>
                <a:cs typeface="Times New Roman"/>
              </a:rPr>
              <a:t>138 Currently Active Fellows!</a:t>
            </a:r>
            <a:endParaRPr lang="en-US" dirty="0">
              <a:solidFill>
                <a:schemeClr val="accent2"/>
              </a:solidFill>
              <a:latin typeface="Calibri"/>
              <a:ea typeface="Calibri"/>
              <a:cs typeface="Times New Roman"/>
            </a:endParaRPr>
          </a:p>
          <a:p>
            <a:pPr marL="532765" lvl="1" indent="-227965">
              <a:spcBef>
                <a:spcPts val="0"/>
              </a:spcBef>
            </a:pPr>
            <a:r>
              <a:rPr lang="en-US" sz="2400" dirty="0">
                <a:latin typeface="Calibri"/>
                <a:ea typeface="Calibri"/>
                <a:cs typeface="Calibri"/>
              </a:rPr>
              <a:t>Bioinformatics - 20</a:t>
            </a:r>
          </a:p>
          <a:p>
            <a:pPr marL="532765" lvl="1" indent="-227965">
              <a:spcBef>
                <a:spcPts val="0"/>
              </a:spcBef>
            </a:pPr>
            <a:r>
              <a:rPr lang="en-US" sz="2400" dirty="0">
                <a:latin typeface="Calibri"/>
                <a:ea typeface="Calibri"/>
                <a:cs typeface="Calibri"/>
              </a:rPr>
              <a:t>Biosafety and Biosecurity - 3</a:t>
            </a:r>
          </a:p>
          <a:p>
            <a:pPr marL="532765" lvl="1" indent="-227965">
              <a:spcBef>
                <a:spcPts val="0"/>
              </a:spcBef>
            </a:pPr>
            <a:r>
              <a:rPr lang="en-US" sz="2400" dirty="0">
                <a:latin typeface="Calibri"/>
                <a:ea typeface="Calibri"/>
                <a:cs typeface="Calibri"/>
              </a:rPr>
              <a:t>Environmental Health - 33</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532765" lvl="1" indent="-227965">
              <a:spcBef>
                <a:spcPts val="0"/>
              </a:spcBef>
            </a:pPr>
            <a:r>
              <a:rPr lang="en-US" sz="2400" dirty="0">
                <a:latin typeface="Calibri"/>
                <a:ea typeface="Calibri"/>
                <a:cs typeface="Calibri"/>
              </a:rPr>
              <a:t>Food Safety - 9</a:t>
            </a:r>
          </a:p>
          <a:p>
            <a:pPr marL="532765" lvl="1" indent="-227965">
              <a:spcBef>
                <a:spcPts val="0"/>
              </a:spcBef>
            </a:pPr>
            <a:r>
              <a:rPr lang="en-US" sz="2400" dirty="0">
                <a:latin typeface="Calibri"/>
                <a:ea typeface="Calibri"/>
                <a:cs typeface="Calibri"/>
              </a:rPr>
              <a:t>Infectious Diseases - 56</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532765" lvl="1" indent="-227965">
              <a:spcBef>
                <a:spcPts val="0"/>
              </a:spcBef>
            </a:pPr>
            <a:r>
              <a:rPr lang="en-US" sz="2400" dirty="0">
                <a:latin typeface="Calibri"/>
                <a:ea typeface="Calibri"/>
                <a:cs typeface="Calibri"/>
              </a:rPr>
              <a:t>Informatics - 4</a:t>
            </a:r>
          </a:p>
          <a:p>
            <a:pPr marL="532765" lvl="1" indent="-227965">
              <a:spcBef>
                <a:spcPts val="0"/>
              </a:spcBef>
            </a:pPr>
            <a:r>
              <a:rPr lang="en-US" sz="2400" dirty="0">
                <a:latin typeface="Calibri"/>
                <a:ea typeface="Calibri"/>
                <a:cs typeface="Calibri"/>
              </a:rPr>
              <a:t>Quality Management - 10</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532765" lvl="1" indent="-227965">
              <a:spcBef>
                <a:spcPts val="0"/>
              </a:spcBef>
            </a:pPr>
            <a:r>
              <a:rPr lang="en-US" sz="2400" dirty="0">
                <a:latin typeface="Calibri"/>
                <a:ea typeface="Calibri"/>
                <a:cs typeface="Calibri"/>
              </a:rPr>
              <a:t>Newborn Screening - 3</a:t>
            </a:r>
          </a:p>
          <a:p>
            <a:pPr marL="532765" lvl="1" indent="-227965">
              <a:spcBef>
                <a:spcPts val="0"/>
              </a:spcBef>
            </a:pPr>
            <a:r>
              <a:rPr lang="en-US" sz="2400" dirty="0">
                <a:latin typeface="Calibri"/>
                <a:ea typeface="Calibri"/>
                <a:cs typeface="Calibri"/>
              </a:rPr>
              <a:t>Emergency Preparedness and Response - 0 </a:t>
            </a:r>
            <a:endParaRPr lang="en-US" sz="2400" dirty="0">
              <a:latin typeface="Calibri" panose="020F0502020204030204" pitchFamily="34" charset="0"/>
              <a:ea typeface="Calibri" panose="020F0502020204030204" pitchFamily="34" charset="0"/>
              <a:cs typeface="Calibri" panose="020F0502020204030204" pitchFamily="34" charset="0"/>
            </a:endParaRPr>
          </a:p>
          <a:p>
            <a:pPr lvl="2">
              <a:spcBef>
                <a:spcPts val="0"/>
              </a:spcBef>
            </a:pPr>
            <a:r>
              <a:rPr lang="en-US" sz="2200" i="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Brand</a:t>
            </a:r>
            <a:r>
              <a:rPr lang="en-US" sz="2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200" i="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new as of Feb 2024!</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352432" indent="-342900"/>
            <a:endParaRPr lang="en-US" sz="2000" dirty="0"/>
          </a:p>
        </p:txBody>
      </p:sp>
      <p:sp>
        <p:nvSpPr>
          <p:cNvPr id="3" name="TextBox 2">
            <a:extLst>
              <a:ext uri="{FF2B5EF4-FFF2-40B4-BE49-F238E27FC236}">
                <a16:creationId xmlns:a16="http://schemas.microsoft.com/office/drawing/2014/main" id="{A877A81D-7D62-8787-200A-E962DAA18296}"/>
              </a:ext>
            </a:extLst>
          </p:cNvPr>
          <p:cNvSpPr txBox="1"/>
          <p:nvPr/>
        </p:nvSpPr>
        <p:spPr>
          <a:xfrm>
            <a:off x="4720211" y="1730275"/>
            <a:ext cx="3143250" cy="2010628"/>
          </a:xfrm>
          <a:prstGeom prst="rect">
            <a:avLst/>
          </a:prstGeom>
          <a:noFill/>
        </p:spPr>
        <p:txBody>
          <a:bodyPr wrap="none" lIns="91440" tIns="45720" rIns="91440" bIns="45720" rtlCol="0" anchor="t">
            <a:noAutofit/>
          </a:bodyPr>
          <a:lstStyle/>
          <a:p>
            <a:pPr algn="ctr">
              <a:spcAft>
                <a:spcPts val="600"/>
              </a:spcAft>
              <a:buClr>
                <a:schemeClr val="accent1"/>
              </a:buClr>
            </a:pPr>
            <a:r>
              <a:rPr lang="en-US" sz="2300" b="1" i="1" dirty="0">
                <a:solidFill>
                  <a:srgbClr val="C00000"/>
                </a:solidFill>
              </a:rPr>
              <a:t>78 </a:t>
            </a:r>
            <a:r>
              <a:rPr lang="en-US" sz="2300" i="1" dirty="0"/>
              <a:t>1</a:t>
            </a:r>
            <a:r>
              <a:rPr lang="en-US" sz="2300" i="1" baseline="30000" dirty="0"/>
              <a:t>st</a:t>
            </a:r>
            <a:r>
              <a:rPr lang="en-US" sz="2300" i="1" dirty="0"/>
              <a:t> year fellows</a:t>
            </a:r>
          </a:p>
          <a:p>
            <a:pPr algn="ctr">
              <a:spcAft>
                <a:spcPts val="600"/>
              </a:spcAft>
              <a:buClr>
                <a:schemeClr val="accent1"/>
              </a:buClr>
            </a:pPr>
            <a:r>
              <a:rPr lang="en-US" sz="2300" b="1" i="1" dirty="0">
                <a:solidFill>
                  <a:srgbClr val="C00000"/>
                </a:solidFill>
              </a:rPr>
              <a:t>60</a:t>
            </a:r>
            <a:r>
              <a:rPr lang="en-US" sz="2300" i="1" dirty="0"/>
              <a:t> 2</a:t>
            </a:r>
            <a:r>
              <a:rPr lang="en-US" sz="2300" i="1" baseline="30000" dirty="0"/>
              <a:t>nd</a:t>
            </a:r>
            <a:r>
              <a:rPr lang="en-US" sz="2300" i="1" dirty="0"/>
              <a:t> year fellows</a:t>
            </a:r>
          </a:p>
          <a:p>
            <a:pPr algn="ctr">
              <a:spcAft>
                <a:spcPts val="600"/>
              </a:spcAft>
              <a:buClr>
                <a:schemeClr val="accent1"/>
              </a:buClr>
            </a:pPr>
            <a:r>
              <a:rPr lang="en-US" sz="2300" i="1" dirty="0">
                <a:solidFill>
                  <a:schemeClr val="tx2"/>
                </a:solidFill>
                <a:cs typeface="Arial"/>
              </a:rPr>
              <a:t>in </a:t>
            </a:r>
            <a:r>
              <a:rPr lang="en-US" sz="2300" i="1" dirty="0">
                <a:solidFill>
                  <a:srgbClr val="C00000"/>
                </a:solidFill>
                <a:cs typeface="Arial"/>
              </a:rPr>
              <a:t>35</a:t>
            </a:r>
            <a:r>
              <a:rPr lang="en-US" sz="2300" i="1" dirty="0">
                <a:solidFill>
                  <a:schemeClr val="tx2"/>
                </a:solidFill>
                <a:cs typeface="Arial"/>
              </a:rPr>
              <a:t> host laboratories</a:t>
            </a:r>
          </a:p>
          <a:p>
            <a:pPr algn="ctr">
              <a:spcAft>
                <a:spcPts val="600"/>
              </a:spcAft>
              <a:buClr>
                <a:schemeClr val="accent1"/>
              </a:buClr>
            </a:pPr>
            <a:r>
              <a:rPr lang="en-US" sz="2300" i="1" dirty="0">
                <a:solidFill>
                  <a:schemeClr val="tx2"/>
                </a:solidFill>
                <a:cs typeface="Arial"/>
              </a:rPr>
              <a:t>across </a:t>
            </a:r>
            <a:r>
              <a:rPr lang="en-US" sz="2300" i="1" dirty="0">
                <a:solidFill>
                  <a:srgbClr val="C00000"/>
                </a:solidFill>
                <a:cs typeface="Arial"/>
              </a:rPr>
              <a:t>23</a:t>
            </a:r>
            <a:r>
              <a:rPr lang="en-US" sz="2300" i="1" dirty="0">
                <a:solidFill>
                  <a:schemeClr val="tx2"/>
                </a:solidFill>
                <a:cs typeface="Arial"/>
              </a:rPr>
              <a:t> states!</a:t>
            </a:r>
          </a:p>
          <a:p>
            <a:pPr algn="l">
              <a:spcAft>
                <a:spcPts val="600"/>
              </a:spcAft>
              <a:buClr>
                <a:schemeClr val="accent1"/>
              </a:buClr>
            </a:pPr>
            <a:endParaRPr lang="en-US" sz="2300" i="1" dirty="0">
              <a:cs typeface="Arial"/>
            </a:endParaRPr>
          </a:p>
        </p:txBody>
      </p:sp>
    </p:spTree>
    <p:extLst>
      <p:ext uri="{BB962C8B-B14F-4D97-AF65-F5344CB8AC3E}">
        <p14:creationId xmlns:p14="http://schemas.microsoft.com/office/powerpoint/2010/main" val="3060165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D695D-535E-6DD4-3D12-8D05228B61F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8F64978-05BC-4515-C997-14E5C3B5E8C7}"/>
              </a:ext>
            </a:extLst>
          </p:cNvPr>
          <p:cNvSpPr>
            <a:spLocks noGrp="1"/>
          </p:cNvSpPr>
          <p:nvPr>
            <p:ph type="title"/>
          </p:nvPr>
        </p:nvSpPr>
        <p:spPr>
          <a:xfrm>
            <a:off x="457198" y="275863"/>
            <a:ext cx="10801351" cy="854075"/>
          </a:xfrm>
        </p:spPr>
        <p:txBody>
          <a:bodyPr>
            <a:normAutofit/>
          </a:bodyPr>
          <a:lstStyle/>
          <a:p>
            <a:r>
              <a:rPr lang="en-US" sz="4000" dirty="0"/>
              <a:t>Get Involved and Learn More!</a:t>
            </a:r>
          </a:p>
        </p:txBody>
      </p:sp>
      <p:sp>
        <p:nvSpPr>
          <p:cNvPr id="13" name="Content Placeholder 12">
            <a:extLst>
              <a:ext uri="{FF2B5EF4-FFF2-40B4-BE49-F238E27FC236}">
                <a16:creationId xmlns:a16="http://schemas.microsoft.com/office/drawing/2014/main" id="{3E4EC8B3-97B8-9765-F769-4CBD720A2CD0}"/>
              </a:ext>
            </a:extLst>
          </p:cNvPr>
          <p:cNvSpPr>
            <a:spLocks noGrp="1"/>
          </p:cNvSpPr>
          <p:nvPr>
            <p:ph idx="1"/>
          </p:nvPr>
        </p:nvSpPr>
        <p:spPr>
          <a:xfrm>
            <a:off x="148045" y="1050201"/>
            <a:ext cx="11895909" cy="5105730"/>
          </a:xfrm>
        </p:spPr>
        <p:txBody>
          <a:bodyPr vert="horz" lIns="91440" tIns="45720" rIns="91440" bIns="45720" rtlCol="0" anchor="t">
            <a:noAutofit/>
          </a:bodyPr>
          <a:lstStyle/>
          <a:p>
            <a:pPr marL="0" lvl="1" indent="0">
              <a:lnSpc>
                <a:spcPct val="100000"/>
              </a:lnSpc>
              <a:buNone/>
            </a:pPr>
            <a:r>
              <a:rPr lang="en-US" sz="3000" b="1" dirty="0">
                <a:solidFill>
                  <a:srgbClr val="C00000"/>
                </a:solidFill>
                <a:latin typeface="Arial"/>
                <a:cs typeface="Arial"/>
              </a:rPr>
              <a:t>Join our upcoming and new recurring webinar series! </a:t>
            </a:r>
          </a:p>
          <a:p>
            <a:pPr>
              <a:spcAft>
                <a:spcPts val="0"/>
              </a:spcAft>
            </a:pPr>
            <a:r>
              <a:rPr lang="en-US" b="1" dirty="0"/>
              <a:t>(</a:t>
            </a:r>
            <a:r>
              <a:rPr lang="en-US" b="1" dirty="0">
                <a:solidFill>
                  <a:schemeClr val="accent1">
                    <a:lumMod val="75000"/>
                  </a:schemeClr>
                </a:solidFill>
              </a:rPr>
              <a:t>New!</a:t>
            </a:r>
            <a:r>
              <a:rPr lang="en-US" b="1" dirty="0"/>
              <a:t>) Public Health Laboratory Core Function Webinar Series with Q&amp;A Panel</a:t>
            </a:r>
          </a:p>
          <a:p>
            <a:pPr lvl="1">
              <a:spcAft>
                <a:spcPts val="0"/>
              </a:spcAft>
            </a:pPr>
            <a:r>
              <a:rPr lang="en-US" dirty="0"/>
              <a:t>First of a new quarterly series will be </a:t>
            </a:r>
            <a:r>
              <a:rPr lang="en-US" dirty="0">
                <a:solidFill>
                  <a:srgbClr val="C00000"/>
                </a:solidFill>
              </a:rPr>
              <a:t>March 6, 12:00 PM EST</a:t>
            </a:r>
            <a:r>
              <a:rPr lang="en-US" dirty="0"/>
              <a:t>, </a:t>
            </a:r>
            <a:r>
              <a:rPr lang="en-US" dirty="0">
                <a:hlinkClick r:id="rId3"/>
              </a:rPr>
              <a:t>Registration link</a:t>
            </a:r>
            <a:endParaRPr lang="en-US" dirty="0"/>
          </a:p>
          <a:p>
            <a:pPr lvl="1">
              <a:spcAft>
                <a:spcPts val="0"/>
              </a:spcAft>
            </a:pPr>
            <a:endParaRPr lang="en-US" dirty="0"/>
          </a:p>
          <a:p>
            <a:pPr>
              <a:spcAft>
                <a:spcPts val="0"/>
              </a:spcAft>
            </a:pPr>
            <a:r>
              <a:rPr lang="en-US" b="1" dirty="0">
                <a:highlight>
                  <a:srgbClr val="FFFF00"/>
                </a:highlight>
              </a:rPr>
              <a:t>(</a:t>
            </a:r>
            <a:r>
              <a:rPr lang="en-US" b="1" dirty="0">
                <a:solidFill>
                  <a:schemeClr val="accent1">
                    <a:lumMod val="75000"/>
                  </a:schemeClr>
                </a:solidFill>
                <a:highlight>
                  <a:srgbClr val="FFFF00"/>
                </a:highlight>
              </a:rPr>
              <a:t>New!</a:t>
            </a:r>
            <a:r>
              <a:rPr lang="en-US" b="1" dirty="0">
                <a:highlight>
                  <a:srgbClr val="FFFF00"/>
                </a:highlight>
              </a:rPr>
              <a:t>) Mentor Application Webinar</a:t>
            </a:r>
          </a:p>
          <a:p>
            <a:pPr lvl="1">
              <a:spcAft>
                <a:spcPts val="0"/>
              </a:spcAft>
            </a:pPr>
            <a:r>
              <a:rPr lang="en-US" dirty="0">
                <a:solidFill>
                  <a:srgbClr val="C00000"/>
                </a:solidFill>
              </a:rPr>
              <a:t>March 20, 1:00 PM EST</a:t>
            </a:r>
            <a:r>
              <a:rPr lang="en-US" dirty="0"/>
              <a:t>, </a:t>
            </a:r>
            <a:r>
              <a:rPr lang="en-US" dirty="0">
                <a:hlinkClick r:id="rId4"/>
              </a:rPr>
              <a:t>Registration link</a:t>
            </a:r>
            <a:endParaRPr lang="en-US" dirty="0"/>
          </a:p>
          <a:p>
            <a:pPr lvl="1">
              <a:spcAft>
                <a:spcPts val="0"/>
              </a:spcAft>
            </a:pPr>
            <a:endParaRPr lang="en-US" b="1" dirty="0"/>
          </a:p>
          <a:p>
            <a:pPr>
              <a:spcAft>
                <a:spcPts val="0"/>
              </a:spcAft>
            </a:pPr>
            <a:r>
              <a:rPr lang="en-US" b="1" dirty="0"/>
              <a:t>(</a:t>
            </a:r>
            <a:r>
              <a:rPr lang="en-US" b="1" dirty="0">
                <a:solidFill>
                  <a:schemeClr val="accent1">
                    <a:lumMod val="75000"/>
                  </a:schemeClr>
                </a:solidFill>
              </a:rPr>
              <a:t>New!</a:t>
            </a:r>
            <a:r>
              <a:rPr lang="en-US" b="1" dirty="0"/>
              <a:t>) Fellowship Projects Presentation Webinar Series</a:t>
            </a:r>
          </a:p>
          <a:p>
            <a:pPr lvl="1">
              <a:spcAft>
                <a:spcPts val="0"/>
              </a:spcAft>
            </a:pPr>
            <a:r>
              <a:rPr lang="en-US" dirty="0">
                <a:solidFill>
                  <a:srgbClr val="C00000"/>
                </a:solidFill>
              </a:rPr>
              <a:t>Beginning in April</a:t>
            </a:r>
            <a:r>
              <a:rPr lang="en-US" dirty="0"/>
              <a:t>, quarterly, registration coming soon!</a:t>
            </a:r>
          </a:p>
          <a:p>
            <a:pPr lvl="1">
              <a:spcAft>
                <a:spcPts val="0"/>
              </a:spcAft>
            </a:pPr>
            <a:r>
              <a:rPr lang="en-US" dirty="0"/>
              <a:t>Fellows will present on-going progress with projects</a:t>
            </a:r>
          </a:p>
          <a:p>
            <a:pPr marL="337829" lvl="1" indent="-342900">
              <a:lnSpc>
                <a:spcPct val="100000"/>
              </a:lnSpc>
            </a:pPr>
            <a:endParaRPr lang="en-US" sz="3000" b="1" dirty="0">
              <a:solidFill>
                <a:srgbClr val="C00000"/>
              </a:solidFill>
              <a:latin typeface="Arial"/>
              <a:cs typeface="Arial"/>
            </a:endParaRPr>
          </a:p>
          <a:p>
            <a:pPr marL="694690" lvl="2" indent="-342900">
              <a:lnSpc>
                <a:spcPct val="100000"/>
              </a:lnSpc>
            </a:pPr>
            <a:endParaRPr lang="en-US" sz="2800" dirty="0"/>
          </a:p>
          <a:p>
            <a:pPr marL="657225" lvl="1" indent="-342900"/>
            <a:endParaRPr lang="en-US" dirty="0"/>
          </a:p>
        </p:txBody>
      </p:sp>
      <p:sp>
        <p:nvSpPr>
          <p:cNvPr id="4" name="Slide Number Placeholder 3">
            <a:extLst>
              <a:ext uri="{FF2B5EF4-FFF2-40B4-BE49-F238E27FC236}">
                <a16:creationId xmlns:a16="http://schemas.microsoft.com/office/drawing/2014/main" id="{798870B0-9A96-332A-2EBC-7C148A2D24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2" name="TextBox 1">
            <a:extLst>
              <a:ext uri="{FF2B5EF4-FFF2-40B4-BE49-F238E27FC236}">
                <a16:creationId xmlns:a16="http://schemas.microsoft.com/office/drawing/2014/main" id="{70A2C7EF-18E5-010B-4B5A-6BE1E1A2DBB5}"/>
              </a:ext>
            </a:extLst>
          </p:cNvPr>
          <p:cNvSpPr txBox="1"/>
          <p:nvPr/>
        </p:nvSpPr>
        <p:spPr>
          <a:xfrm>
            <a:off x="9096376" y="2956506"/>
            <a:ext cx="3095624" cy="1285875"/>
          </a:xfrm>
          <a:prstGeom prst="rect">
            <a:avLst/>
          </a:prstGeom>
          <a:noFill/>
        </p:spPr>
        <p:txBody>
          <a:bodyPr wrap="none" rtlCol="0">
            <a:noAutofit/>
          </a:bodyPr>
          <a:lstStyle/>
          <a:p>
            <a:pPr algn="ctr">
              <a:spcAft>
                <a:spcPts val="600"/>
              </a:spcAft>
              <a:buClr>
                <a:schemeClr val="accent1"/>
              </a:buClr>
            </a:pPr>
            <a:r>
              <a:rPr lang="en-US" sz="2400" b="1" i="1" dirty="0">
                <a:solidFill>
                  <a:srgbClr val="C00000"/>
                </a:solidFill>
              </a:rPr>
              <a:t>Registrations</a:t>
            </a:r>
          </a:p>
          <a:p>
            <a:pPr algn="ctr">
              <a:spcAft>
                <a:spcPts val="600"/>
              </a:spcAft>
              <a:buClr>
                <a:schemeClr val="accent1"/>
              </a:buClr>
            </a:pPr>
            <a:r>
              <a:rPr lang="en-US" sz="2400" b="1" i="1" dirty="0">
                <a:solidFill>
                  <a:srgbClr val="C00000"/>
                </a:solidFill>
              </a:rPr>
              <a:t> will be open </a:t>
            </a:r>
          </a:p>
          <a:p>
            <a:pPr algn="ctr">
              <a:spcAft>
                <a:spcPts val="600"/>
              </a:spcAft>
              <a:buClr>
                <a:schemeClr val="accent1"/>
              </a:buClr>
            </a:pPr>
            <a:r>
              <a:rPr lang="en-US" sz="2400" b="1" i="1" dirty="0">
                <a:solidFill>
                  <a:srgbClr val="C00000"/>
                </a:solidFill>
              </a:rPr>
              <a:t>to </a:t>
            </a:r>
            <a:r>
              <a:rPr lang="en-US" sz="2400" b="1" i="1" u="sng" dirty="0">
                <a:solidFill>
                  <a:srgbClr val="C00000"/>
                </a:solidFill>
              </a:rPr>
              <a:t>all</a:t>
            </a:r>
            <a:r>
              <a:rPr lang="en-US" sz="2400" b="1" i="1" dirty="0">
                <a:solidFill>
                  <a:srgbClr val="C00000"/>
                </a:solidFill>
              </a:rPr>
              <a:t> to join </a:t>
            </a:r>
          </a:p>
          <a:p>
            <a:pPr algn="ctr">
              <a:spcAft>
                <a:spcPts val="600"/>
              </a:spcAft>
              <a:buClr>
                <a:schemeClr val="accent1"/>
              </a:buClr>
            </a:pPr>
            <a:r>
              <a:rPr lang="en-US" sz="2400" b="1" i="1" dirty="0">
                <a:solidFill>
                  <a:srgbClr val="C00000"/>
                </a:solidFill>
              </a:rPr>
              <a:t>and learn more!</a:t>
            </a:r>
          </a:p>
        </p:txBody>
      </p:sp>
      <p:sp>
        <p:nvSpPr>
          <p:cNvPr id="3" name="TextBox 2">
            <a:extLst>
              <a:ext uri="{FF2B5EF4-FFF2-40B4-BE49-F238E27FC236}">
                <a16:creationId xmlns:a16="http://schemas.microsoft.com/office/drawing/2014/main" id="{7C51B5BE-9F8E-7F65-28C4-755AD739EB49}"/>
              </a:ext>
            </a:extLst>
          </p:cNvPr>
          <p:cNvSpPr txBox="1"/>
          <p:nvPr/>
        </p:nvSpPr>
        <p:spPr>
          <a:xfrm>
            <a:off x="2571749" y="5973368"/>
            <a:ext cx="7048500" cy="365125"/>
          </a:xfrm>
          <a:prstGeom prst="rect">
            <a:avLst/>
          </a:prstGeom>
          <a:noFill/>
        </p:spPr>
        <p:txBody>
          <a:bodyPr wrap="none" rtlCol="0">
            <a:noAutofit/>
          </a:bodyPr>
          <a:lstStyle/>
          <a:p>
            <a:pPr algn="l">
              <a:spcAft>
                <a:spcPts val="600"/>
              </a:spcAft>
              <a:buClr>
                <a:schemeClr val="accent1"/>
              </a:buClr>
            </a:pPr>
            <a:r>
              <a:rPr lang="en-US" sz="2000" i="1" dirty="0"/>
              <a:t>Webinar recordings available in the </a:t>
            </a:r>
            <a:r>
              <a:rPr lang="en-US" sz="2000" i="1" dirty="0">
                <a:hlinkClick r:id="rId5"/>
              </a:rPr>
              <a:t>APHL Learning Center</a:t>
            </a:r>
            <a:endParaRPr lang="en-US" sz="2000" i="1" dirty="0"/>
          </a:p>
        </p:txBody>
      </p:sp>
    </p:spTree>
    <p:extLst>
      <p:ext uri="{BB962C8B-B14F-4D97-AF65-F5344CB8AC3E}">
        <p14:creationId xmlns:p14="http://schemas.microsoft.com/office/powerpoint/2010/main" val="2054340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descr="gray box for background" title="Gray box for background"/>
          <p:cNvSpPr/>
          <p:nvPr/>
        </p:nvSpPr>
        <p:spPr>
          <a:xfrm>
            <a:off x="7020053" y="0"/>
            <a:ext cx="5414053" cy="685800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ymbol zastępczy tekstu 3">
            <a:extLst>
              <a:ext uri="{FF2B5EF4-FFF2-40B4-BE49-F238E27FC236}">
                <a16:creationId xmlns:a16="http://schemas.microsoft.com/office/drawing/2014/main" id="{947D91C4-89AD-4CE4-9119-F867ACCCA95F}"/>
              </a:ext>
            </a:extLst>
          </p:cNvPr>
          <p:cNvSpPr>
            <a:spLocks noGrp="1"/>
          </p:cNvSpPr>
          <p:nvPr>
            <p:ph type="body" idx="1"/>
          </p:nvPr>
        </p:nvSpPr>
        <p:spPr>
          <a:xfrm>
            <a:off x="441739" y="3118869"/>
            <a:ext cx="2548931" cy="823912"/>
          </a:xfrm>
        </p:spPr>
        <p:txBody>
          <a:bodyPr/>
          <a:lstStyle/>
          <a:p>
            <a:r>
              <a:rPr lang="en-US" dirty="0">
                <a:latin typeface="Arial"/>
                <a:cs typeface="Arial"/>
              </a:rPr>
              <a:t>Requirements</a:t>
            </a:r>
            <a:endParaRPr lang="en-US" dirty="0"/>
          </a:p>
        </p:txBody>
      </p:sp>
      <p:sp>
        <p:nvSpPr>
          <p:cNvPr id="3" name="Symbol zastępczy zawartości 2">
            <a:extLst>
              <a:ext uri="{FF2B5EF4-FFF2-40B4-BE49-F238E27FC236}">
                <a16:creationId xmlns:a16="http://schemas.microsoft.com/office/drawing/2014/main" id="{040DFB89-2A15-46FD-9075-8CBCB250A473}"/>
              </a:ext>
            </a:extLst>
          </p:cNvPr>
          <p:cNvSpPr>
            <a:spLocks noGrp="1"/>
          </p:cNvSpPr>
          <p:nvPr>
            <p:ph sz="half" idx="2"/>
          </p:nvPr>
        </p:nvSpPr>
        <p:spPr>
          <a:xfrm>
            <a:off x="441739" y="3678043"/>
            <a:ext cx="3422267" cy="1802141"/>
          </a:xfrm>
        </p:spPr>
        <p:txBody>
          <a:bodyPr vert="horz" lIns="91440" tIns="45720" rIns="91440" bIns="45720" rtlCol="0" anchor="t">
            <a:noAutofit/>
          </a:bodyPr>
          <a:lstStyle/>
          <a:p>
            <a:pPr marL="227965" indent="-227965">
              <a:spcBef>
                <a:spcPts val="0"/>
              </a:spcBef>
              <a:spcAft>
                <a:spcPts val="0"/>
              </a:spcAft>
            </a:pPr>
            <a:r>
              <a:rPr lang="en-US" sz="1800" noProof="1">
                <a:latin typeface="Arial"/>
                <a:cs typeface="Arial"/>
              </a:rPr>
              <a:t>US citizen or permanent resident</a:t>
            </a:r>
            <a:endParaRPr lang="en-US" sz="1800" dirty="0"/>
          </a:p>
          <a:p>
            <a:pPr marL="227965" indent="-227965">
              <a:spcBef>
                <a:spcPts val="0"/>
              </a:spcBef>
              <a:spcAft>
                <a:spcPts val="0"/>
              </a:spcAft>
            </a:pPr>
            <a:r>
              <a:rPr lang="en-US" sz="1800" noProof="1">
                <a:latin typeface="Arial"/>
                <a:cs typeface="Arial"/>
              </a:rPr>
              <a:t>Completed application form</a:t>
            </a:r>
            <a:endParaRPr lang="en-US" sz="1800" dirty="0">
              <a:latin typeface="Arial"/>
              <a:cs typeface="Arial"/>
            </a:endParaRPr>
          </a:p>
          <a:p>
            <a:pPr marL="227965" indent="-227965">
              <a:spcBef>
                <a:spcPts val="0"/>
              </a:spcBef>
              <a:spcAft>
                <a:spcPts val="0"/>
              </a:spcAft>
            </a:pPr>
            <a:r>
              <a:rPr lang="en-US" sz="1800" noProof="1">
                <a:latin typeface="Arial"/>
                <a:cs typeface="Arial"/>
              </a:rPr>
              <a:t>Work history</a:t>
            </a:r>
          </a:p>
          <a:p>
            <a:pPr marL="227965" indent="-227965">
              <a:spcBef>
                <a:spcPts val="0"/>
              </a:spcBef>
              <a:spcAft>
                <a:spcPts val="0"/>
              </a:spcAft>
            </a:pPr>
            <a:r>
              <a:rPr lang="en-US" sz="1800" noProof="1">
                <a:latin typeface="Arial"/>
                <a:cs typeface="Arial"/>
              </a:rPr>
              <a:t>Reference (either academic </a:t>
            </a:r>
            <a:br>
              <a:rPr lang="en-US" sz="1800" noProof="1">
                <a:latin typeface="Arial"/>
                <a:cs typeface="Arial"/>
              </a:rPr>
            </a:br>
            <a:r>
              <a:rPr lang="en-US" sz="1800" noProof="1">
                <a:latin typeface="Arial"/>
                <a:cs typeface="Arial"/>
              </a:rPr>
              <a:t>or professional)</a:t>
            </a:r>
          </a:p>
          <a:p>
            <a:pPr marL="227965" indent="-227965">
              <a:spcBef>
                <a:spcPts val="0"/>
              </a:spcBef>
              <a:spcAft>
                <a:spcPts val="0"/>
              </a:spcAft>
            </a:pPr>
            <a:r>
              <a:rPr lang="en-US" sz="1800" noProof="1">
                <a:latin typeface="Arial"/>
                <a:cs typeface="Arial"/>
              </a:rPr>
              <a:t>College transcripts</a:t>
            </a:r>
            <a:endParaRPr lang="en-US" sz="1800" noProof="1"/>
          </a:p>
          <a:p>
            <a:pPr marL="227965" indent="-227965">
              <a:spcBef>
                <a:spcPts val="0"/>
              </a:spcBef>
            </a:pPr>
            <a:endParaRPr lang="en-US" sz="1600" noProof="1"/>
          </a:p>
        </p:txBody>
      </p:sp>
      <p:sp>
        <p:nvSpPr>
          <p:cNvPr id="5" name="Symbol zastępczy tekstu 4">
            <a:extLst>
              <a:ext uri="{FF2B5EF4-FFF2-40B4-BE49-F238E27FC236}">
                <a16:creationId xmlns:a16="http://schemas.microsoft.com/office/drawing/2014/main" id="{22AA128D-BBB5-44FA-945D-00FACC5BE67A}"/>
              </a:ext>
            </a:extLst>
          </p:cNvPr>
          <p:cNvSpPr>
            <a:spLocks noGrp="1"/>
          </p:cNvSpPr>
          <p:nvPr>
            <p:ph type="body" sz="quarter" idx="3"/>
          </p:nvPr>
        </p:nvSpPr>
        <p:spPr>
          <a:xfrm>
            <a:off x="3712902" y="3118869"/>
            <a:ext cx="2699933" cy="823912"/>
          </a:xfrm>
        </p:spPr>
        <p:txBody>
          <a:bodyPr/>
          <a:lstStyle/>
          <a:p>
            <a:r>
              <a:rPr lang="en-US" dirty="0">
                <a:latin typeface="Arial"/>
                <a:cs typeface="Arial"/>
              </a:rPr>
              <a:t>Benefits</a:t>
            </a:r>
          </a:p>
        </p:txBody>
      </p:sp>
      <p:sp>
        <p:nvSpPr>
          <p:cNvPr id="6" name="Symbol zastępczy zawartości 5">
            <a:extLst>
              <a:ext uri="{FF2B5EF4-FFF2-40B4-BE49-F238E27FC236}">
                <a16:creationId xmlns:a16="http://schemas.microsoft.com/office/drawing/2014/main" id="{2151222B-B909-462A-8DBC-4077493C9D9B}"/>
              </a:ext>
            </a:extLst>
          </p:cNvPr>
          <p:cNvSpPr>
            <a:spLocks noGrp="1"/>
          </p:cNvSpPr>
          <p:nvPr>
            <p:ph sz="quarter" idx="4"/>
          </p:nvPr>
        </p:nvSpPr>
        <p:spPr>
          <a:xfrm>
            <a:off x="7242303" y="250132"/>
            <a:ext cx="3793446" cy="417287"/>
          </a:xfrm>
          <a:noFill/>
        </p:spPr>
        <p:txBody>
          <a:bodyPr wrap="square">
            <a:noAutofit/>
          </a:bodyPr>
          <a:lstStyle/>
          <a:p>
            <a:pPr marL="0" indent="0">
              <a:buNone/>
            </a:pPr>
            <a:r>
              <a:rPr lang="en-US" sz="2400" b="1" dirty="0">
                <a:solidFill>
                  <a:srgbClr val="C00000"/>
                </a:solidFill>
              </a:rPr>
              <a:t>Eligible candidates</a:t>
            </a:r>
          </a:p>
        </p:txBody>
      </p:sp>
      <p:sp>
        <p:nvSpPr>
          <p:cNvPr id="2" name="Tytuł 1">
            <a:extLst>
              <a:ext uri="{FF2B5EF4-FFF2-40B4-BE49-F238E27FC236}">
                <a16:creationId xmlns:a16="http://schemas.microsoft.com/office/drawing/2014/main" id="{A7213120-DD19-4155-AFE8-3EC95339D09B}"/>
              </a:ext>
            </a:extLst>
          </p:cNvPr>
          <p:cNvSpPr>
            <a:spLocks noGrp="1"/>
          </p:cNvSpPr>
          <p:nvPr>
            <p:ph type="title"/>
          </p:nvPr>
        </p:nvSpPr>
        <p:spPr>
          <a:xfrm>
            <a:off x="441739" y="136525"/>
            <a:ext cx="6641961" cy="854075"/>
          </a:xfrm>
        </p:spPr>
        <p:txBody>
          <a:bodyPr>
            <a:normAutofit fontScale="90000"/>
          </a:bodyPr>
          <a:lstStyle/>
          <a:p>
            <a:r>
              <a:rPr lang="en-US" sz="3200" dirty="0">
                <a:solidFill>
                  <a:schemeClr val="tx2"/>
                </a:solidFill>
                <a:latin typeface="Franklin Gothic Medium"/>
              </a:rPr>
              <a:t>Public Health Laboratory Internship </a:t>
            </a:r>
            <a:br>
              <a:rPr lang="en-US" sz="3200" dirty="0">
                <a:solidFill>
                  <a:schemeClr val="tx2"/>
                </a:solidFill>
                <a:latin typeface="Franklin Gothic Medium"/>
              </a:rPr>
            </a:br>
            <a:r>
              <a:rPr lang="en-US" sz="2700" dirty="0">
                <a:solidFill>
                  <a:schemeClr val="tx2"/>
                </a:solidFill>
                <a:latin typeface="Franklin Gothic Medium"/>
              </a:rPr>
              <a:t>an APHL-CDC Initiative</a:t>
            </a:r>
            <a:endParaRPr lang="en-US" sz="3200" dirty="0">
              <a:solidFill>
                <a:schemeClr val="tx2"/>
              </a:solidFill>
              <a:latin typeface="Franklin Gothic Medium"/>
            </a:endParaRPr>
          </a:p>
        </p:txBody>
      </p:sp>
      <p:sp>
        <p:nvSpPr>
          <p:cNvPr id="8" name="Symbol zastępczy zawartości 5">
            <a:extLst>
              <a:ext uri="{FF2B5EF4-FFF2-40B4-BE49-F238E27FC236}">
                <a16:creationId xmlns:a16="http://schemas.microsoft.com/office/drawing/2014/main" id="{2151222B-B909-462A-8DBC-4077493C9D9B}"/>
              </a:ext>
            </a:extLst>
          </p:cNvPr>
          <p:cNvSpPr txBox="1">
            <a:spLocks/>
          </p:cNvSpPr>
          <p:nvPr/>
        </p:nvSpPr>
        <p:spPr>
          <a:xfrm>
            <a:off x="3768572" y="3678043"/>
            <a:ext cx="2969486" cy="1720212"/>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spcAft>
                <a:spcPts val="600"/>
              </a:spcAft>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33400" indent="-228600" algn="l" defTabSz="914400" rtl="0" eaLnBrk="1" latinLnBrk="0" hangingPunct="1">
              <a:lnSpc>
                <a:spcPct val="110000"/>
              </a:lnSpc>
              <a:spcBef>
                <a:spcPts val="500"/>
              </a:spcBef>
              <a:spcAft>
                <a:spcPts val="600"/>
              </a:spcAft>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01700" indent="-228600" algn="l" defTabSz="914400" rtl="0" eaLnBrk="1" latinLnBrk="0" hangingPunct="1">
              <a:lnSpc>
                <a:spcPct val="110000"/>
              </a:lnSpc>
              <a:spcBef>
                <a:spcPts val="500"/>
              </a:spcBef>
              <a:spcAft>
                <a:spcPts val="600"/>
              </a:spcAft>
              <a:buClrTx/>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57300" indent="-228600" algn="l" defTabSz="914400" rtl="0" eaLnBrk="1" latinLnBrk="0" hangingPunct="1">
              <a:lnSpc>
                <a:spcPct val="110000"/>
              </a:lnSpc>
              <a:spcBef>
                <a:spcPts val="500"/>
              </a:spcBef>
              <a:spcAft>
                <a:spcPts val="600"/>
              </a:spcAft>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612900" indent="-228600" algn="l" defTabSz="914400" rtl="0" eaLnBrk="1" latinLnBrk="0" hangingPunct="1">
              <a:lnSpc>
                <a:spcPct val="110000"/>
              </a:lnSpc>
              <a:spcBef>
                <a:spcPts val="500"/>
              </a:spcBef>
              <a:spcAft>
                <a:spcPts val="600"/>
              </a:spcAft>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defRPr/>
            </a:pPr>
            <a:r>
              <a:rPr lang="en-US" sz="1800" dirty="0">
                <a:solidFill>
                  <a:prstClr val="black"/>
                </a:solidFill>
                <a:latin typeface="Arial"/>
                <a:cs typeface="Arial"/>
              </a:rPr>
              <a:t>Gain experience</a:t>
            </a:r>
            <a:r>
              <a:rPr kumimoji="0" lang="en-US" sz="1800" b="0" i="0" u="none" strike="noStrike" kern="1200" cap="none" spc="0" normalizeH="0" baseline="0" noProof="0" dirty="0">
                <a:ln>
                  <a:noFill/>
                </a:ln>
                <a:solidFill>
                  <a:prstClr val="black"/>
                </a:solidFill>
                <a:effectLst/>
                <a:uLnTx/>
                <a:uFillTx/>
                <a:latin typeface="Arial"/>
                <a:cs typeface="Arial"/>
              </a:rPr>
              <a:t> in public health laboratory initiatives</a:t>
            </a:r>
            <a:endParaRPr lang="en-US" sz="1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cs typeface="Arial"/>
              </a:rPr>
              <a:t>Competitive stipend</a:t>
            </a:r>
            <a:endParaRPr lang="en-US" sz="1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cs typeface="Arial"/>
              </a:rPr>
              <a:t>Build transferable skills</a:t>
            </a:r>
            <a:endParaRPr lang="en-US" sz="1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14" name="Picture 13" descr="A person in a lab coat working on a machine&#10;&#10;Description automatically generated">
            <a:extLst>
              <a:ext uri="{FF2B5EF4-FFF2-40B4-BE49-F238E27FC236}">
                <a16:creationId xmlns:a16="http://schemas.microsoft.com/office/drawing/2014/main" id="{F5BBBF11-6D72-FBB5-487A-5F815A261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073" y="3647865"/>
            <a:ext cx="2753541" cy="3391663"/>
          </a:xfrm>
          <a:prstGeom prst="rect">
            <a:avLst/>
          </a:prstGeom>
        </p:spPr>
      </p:pic>
      <p:sp>
        <p:nvSpPr>
          <p:cNvPr id="15" name="TextBox 14">
            <a:extLst>
              <a:ext uri="{FF2B5EF4-FFF2-40B4-BE49-F238E27FC236}">
                <a16:creationId xmlns:a16="http://schemas.microsoft.com/office/drawing/2014/main" id="{58DE507B-7250-473A-7B85-716E041CBE80}"/>
              </a:ext>
            </a:extLst>
          </p:cNvPr>
          <p:cNvSpPr txBox="1"/>
          <p:nvPr/>
        </p:nvSpPr>
        <p:spPr>
          <a:xfrm>
            <a:off x="5760720" y="2975317"/>
            <a:ext cx="914400" cy="914400"/>
          </a:xfrm>
          <a:prstGeom prst="rect">
            <a:avLst/>
          </a:prstGeom>
          <a:noFill/>
        </p:spPr>
        <p:txBody>
          <a:bodyPr wrap="square" rtlCol="0">
            <a:noAutofit/>
          </a:bodyPr>
          <a:lstStyle/>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D14B18BF-80A6-61B6-5977-AE5C9553236D}"/>
              </a:ext>
            </a:extLst>
          </p:cNvPr>
          <p:cNvGrpSpPr/>
          <p:nvPr/>
        </p:nvGrpSpPr>
        <p:grpSpPr>
          <a:xfrm>
            <a:off x="7394474" y="4584394"/>
            <a:ext cx="1569107" cy="1477106"/>
            <a:chOff x="133551" y="4529799"/>
            <a:chExt cx="1569107" cy="1477106"/>
          </a:xfrm>
        </p:grpSpPr>
        <p:sp>
          <p:nvSpPr>
            <p:cNvPr id="18" name="Oval 17">
              <a:extLst>
                <a:ext uri="{FF2B5EF4-FFF2-40B4-BE49-F238E27FC236}">
                  <a16:creationId xmlns:a16="http://schemas.microsoft.com/office/drawing/2014/main" id="{66C3D1EB-62EF-E08E-9069-76720224CC07}"/>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2D0D24E0-780A-7779-64F5-83B4999BBC83}"/>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765293BC-2E3D-4888-253B-BBF8EA5A7A93}"/>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B7B92B8C-31E9-2064-A25E-3EB0376156B1}"/>
              </a:ext>
            </a:extLst>
          </p:cNvPr>
          <p:cNvGrpSpPr/>
          <p:nvPr/>
        </p:nvGrpSpPr>
        <p:grpSpPr>
          <a:xfrm flipH="1">
            <a:off x="11037223" y="757675"/>
            <a:ext cx="1054144" cy="992337"/>
            <a:chOff x="133551" y="4529799"/>
            <a:chExt cx="1569107" cy="1477106"/>
          </a:xfrm>
        </p:grpSpPr>
        <p:sp>
          <p:nvSpPr>
            <p:cNvPr id="22" name="Oval 21">
              <a:extLst>
                <a:ext uri="{FF2B5EF4-FFF2-40B4-BE49-F238E27FC236}">
                  <a16:creationId xmlns:a16="http://schemas.microsoft.com/office/drawing/2014/main" id="{CF0086DA-086C-0662-86CF-9688DBC15F13}"/>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D891B912-AD3C-6E8D-930A-B770C6E9DC49}"/>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4A06F760-8DF7-470D-F1F4-7F962FDA5C4C}"/>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D5802EE1-D69D-6FB6-72C1-CABAC081EB53}"/>
              </a:ext>
            </a:extLst>
          </p:cNvPr>
          <p:cNvSpPr txBox="1"/>
          <p:nvPr/>
        </p:nvSpPr>
        <p:spPr>
          <a:xfrm>
            <a:off x="441739" y="1044737"/>
            <a:ext cx="6420807" cy="1656787"/>
          </a:xfrm>
          <a:prstGeom prst="rect">
            <a:avLst/>
          </a:prstGeom>
          <a:noFill/>
        </p:spPr>
        <p:txBody>
          <a:bodyPr wrap="square" lIns="91440" tIns="45720" rIns="91440" bIns="45720" rtlCol="0" anchor="t">
            <a:noAutofit/>
          </a:bodyPr>
          <a:lstStyle/>
          <a:p>
            <a:pPr>
              <a:spcAft>
                <a:spcPts val="600"/>
              </a:spcAft>
              <a:defRPr/>
            </a:pPr>
            <a:r>
              <a:rPr kumimoji="0" lang="en-US" b="0" i="0" u="none" strike="noStrike" kern="1200" cap="none" spc="0" normalizeH="0" baseline="0" noProof="0" dirty="0">
                <a:ln>
                  <a:noFill/>
                </a:ln>
                <a:solidFill>
                  <a:prstClr val="black"/>
                </a:solidFill>
                <a:effectLst/>
                <a:uLnTx/>
                <a:uFillTx/>
                <a:latin typeface="Arial"/>
                <a:ea typeface="+mn-lt"/>
                <a:cs typeface="Arial"/>
              </a:rPr>
              <a:t>Interns </a:t>
            </a:r>
            <a:r>
              <a:rPr lang="en-US" dirty="0">
                <a:solidFill>
                  <a:prstClr val="black"/>
                </a:solidFill>
                <a:latin typeface="Arial"/>
                <a:ea typeface="+mn-lt"/>
                <a:cs typeface="Arial"/>
              </a:rPr>
              <a:t>are introduced to a </a:t>
            </a:r>
            <a:r>
              <a:rPr kumimoji="0" lang="en-US" b="0" i="0" u="none" strike="noStrike" kern="1200" cap="none" spc="0" normalizeH="0" baseline="0" noProof="0" dirty="0">
                <a:ln>
                  <a:noFill/>
                </a:ln>
                <a:solidFill>
                  <a:prstClr val="black"/>
                </a:solidFill>
                <a:effectLst/>
                <a:uLnTx/>
                <a:uFillTx/>
                <a:latin typeface="Arial"/>
                <a:ea typeface="+mn-lt"/>
                <a:cs typeface="Arial"/>
              </a:rPr>
              <a:t>public health laboratory team </a:t>
            </a:r>
            <a:r>
              <a:rPr lang="en-US" dirty="0">
                <a:solidFill>
                  <a:prstClr val="black"/>
                </a:solidFill>
                <a:latin typeface="Arial"/>
                <a:ea typeface="+mn-lt"/>
                <a:cs typeface="Arial"/>
              </a:rPr>
              <a:t>and see how they </a:t>
            </a:r>
            <a:r>
              <a:rPr kumimoji="0" lang="en-US" b="0" i="0" u="none" strike="noStrike" kern="1200" cap="none" spc="0" normalizeH="0" baseline="0" noProof="0" dirty="0">
                <a:ln>
                  <a:noFill/>
                </a:ln>
                <a:solidFill>
                  <a:prstClr val="black"/>
                </a:solidFill>
                <a:effectLst/>
                <a:uLnTx/>
                <a:uFillTx/>
                <a:latin typeface="Arial"/>
                <a:ea typeface="+mn-lt"/>
                <a:cs typeface="Arial"/>
              </a:rPr>
              <a:t>make an impact on protecting the health of our communities. </a:t>
            </a:r>
            <a:r>
              <a:rPr lang="en-US" dirty="0">
                <a:solidFill>
                  <a:prstClr val="black"/>
                </a:solidFill>
                <a:latin typeface="Arial"/>
                <a:ea typeface="+mn-lt"/>
                <a:cs typeface="Arial"/>
              </a:rPr>
              <a:t>They learn to </a:t>
            </a:r>
            <a:r>
              <a:rPr kumimoji="0" lang="en-US" b="0" i="0" u="none" strike="noStrike" kern="1200" cap="none" spc="0" normalizeH="0" baseline="0" noProof="0" dirty="0">
                <a:ln>
                  <a:noFill/>
                </a:ln>
                <a:solidFill>
                  <a:prstClr val="black"/>
                </a:solidFill>
                <a:effectLst/>
                <a:uLnTx/>
                <a:uFillTx/>
                <a:latin typeface="Arial"/>
                <a:ea typeface="+mn-lt"/>
                <a:cs typeface="Arial"/>
              </a:rPr>
              <a:t>assist scientists working on meaningful projects</a:t>
            </a:r>
            <a:r>
              <a:rPr lang="en-US" dirty="0">
                <a:solidFill>
                  <a:prstClr val="black"/>
                </a:solidFill>
                <a:latin typeface="Arial"/>
                <a:ea typeface="+mn-lt"/>
                <a:cs typeface="Arial"/>
              </a:rPr>
              <a:t>, </a:t>
            </a:r>
            <a:r>
              <a:rPr kumimoji="0" lang="en-US" b="0" i="0" u="none" strike="noStrike" kern="1200" cap="none" spc="0" normalizeH="0" baseline="0" noProof="0" dirty="0">
                <a:ln>
                  <a:noFill/>
                </a:ln>
                <a:solidFill>
                  <a:prstClr val="black"/>
                </a:solidFill>
                <a:effectLst/>
                <a:uLnTx/>
                <a:uFillTx/>
                <a:latin typeface="Arial"/>
                <a:ea typeface="+mn-lt"/>
                <a:cs typeface="Arial"/>
              </a:rPr>
              <a:t>while building skills such as general lab practices (e.g., pipetting, calibrations, etc.), data analysis, problem solving, teamwork, and effective communication.</a:t>
            </a:r>
            <a:endParaRPr lang="en-US" b="0" i="0" u="none" strike="noStrike" kern="1200" cap="none" spc="0" normalizeH="0" baseline="0" noProof="0" dirty="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27" name="TextBox 26">
            <a:extLst>
              <a:ext uri="{FF2B5EF4-FFF2-40B4-BE49-F238E27FC236}">
                <a16:creationId xmlns:a16="http://schemas.microsoft.com/office/drawing/2014/main" id="{BAEAEB22-33DD-5ADE-1246-F381BA0CF796}"/>
              </a:ext>
            </a:extLst>
          </p:cNvPr>
          <p:cNvSpPr txBox="1"/>
          <p:nvPr/>
        </p:nvSpPr>
        <p:spPr>
          <a:xfrm>
            <a:off x="7251645" y="829675"/>
            <a:ext cx="3785572" cy="3391663"/>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Current student </a:t>
            </a:r>
            <a:r>
              <a:rPr kumimoji="0" lang="en-US" sz="1600" b="0" i="0" u="none" strike="noStrike" kern="1200" cap="none" spc="0" normalizeH="0" baseline="0" noProof="0" dirty="0">
                <a:ln>
                  <a:noFill/>
                </a:ln>
                <a:solidFill>
                  <a:prstClr val="black"/>
                </a:solidFill>
                <a:effectLst/>
                <a:uLnTx/>
                <a:uFillTx/>
                <a:latin typeface="Arial"/>
                <a:ea typeface="+mn-ea"/>
                <a:cs typeface="+mn-cs"/>
              </a:rPr>
              <a:t>enrolled at an accredited institution and in pursuit of a relevant certificate, associate’s, bachelor’s, or master’s degree</a:t>
            </a:r>
            <a:endParaRPr lang="en-US" sz="1600" b="0" i="0" u="none" strike="noStrike" kern="1200" cap="none" spc="0" normalizeH="0" baseline="0" noProof="0" dirty="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Start and end dates: </a:t>
            </a:r>
            <a:r>
              <a:rPr kumimoji="0" lang="en-US" sz="1600" b="0" i="0" u="none" strike="noStrike" kern="1200" cap="none" spc="0" normalizeH="0" baseline="0" noProof="0" dirty="0">
                <a:ln>
                  <a:noFill/>
                </a:ln>
                <a:solidFill>
                  <a:prstClr val="black"/>
                </a:solidFill>
                <a:effectLst/>
                <a:uLnTx/>
                <a:uFillTx/>
                <a:latin typeface="Arial"/>
                <a:ea typeface="+mn-ea"/>
                <a:cs typeface="+mn-cs"/>
              </a:rPr>
              <a:t>Flexible</a:t>
            </a:r>
            <a:endParaRPr lang="en-US" sz="1600" b="0" i="0" u="none" strike="noStrike" kern="1200" cap="none" spc="0" normalizeH="0" baseline="0" noProof="0" dirty="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Hours and program length: </a:t>
            </a:r>
            <a:r>
              <a:rPr kumimoji="0" lang="en-US" sz="1600" b="0" i="0" u="none" strike="noStrike" kern="1200" cap="none" spc="0" normalizeH="0" baseline="0" noProof="0" dirty="0">
                <a:ln>
                  <a:noFill/>
                </a:ln>
                <a:solidFill>
                  <a:prstClr val="black"/>
                </a:solidFill>
                <a:effectLst/>
                <a:uLnTx/>
                <a:uFillTx/>
                <a:latin typeface="Arial"/>
                <a:ea typeface="+mn-ea"/>
                <a:cs typeface="+mn-cs"/>
              </a:rPr>
              <a:t>An average of 20 hours a week for 12 to 16 weeks</a:t>
            </a:r>
            <a:endParaRPr lang="en-US" sz="1600" b="0" i="0" u="none" strike="noStrike" kern="1200" cap="none" spc="0" normalizeH="0" baseline="0" noProof="0" dirty="0">
              <a:ln>
                <a:noFill/>
              </a:ln>
              <a:solidFill>
                <a:prstClr val="black"/>
              </a:solidFill>
              <a:effectLst/>
              <a:uLnTx/>
              <a:uFillTx/>
              <a:latin typeface="Arial"/>
              <a:cs typeface="Arial"/>
            </a:endParaRPr>
          </a:p>
          <a:p>
            <a:pPr marL="285750" indent="-285750">
              <a:spcAft>
                <a:spcPts val="600"/>
              </a:spcAft>
              <a:buClr>
                <a:srgbClr val="00A0AF"/>
              </a:buClr>
              <a:buFont typeface="Arial" panose="020B0604020202020204" pitchFamily="34" charset="0"/>
              <a:buChar char="•"/>
              <a:defRPr/>
            </a:pPr>
            <a:r>
              <a:rPr lang="en-US" sz="1600" b="1" dirty="0">
                <a:solidFill>
                  <a:prstClr val="black"/>
                </a:solidFill>
                <a:latin typeface="Arial"/>
              </a:rPr>
              <a:t>Application period is </a:t>
            </a:r>
            <a:r>
              <a:rPr lang="en-US" sz="1600" dirty="0">
                <a:solidFill>
                  <a:prstClr val="black"/>
                </a:solidFill>
                <a:latin typeface="Arial"/>
              </a:rPr>
              <a:t>open       each quarter</a:t>
            </a:r>
            <a:endParaRPr lang="en-US" sz="1600" dirty="0">
              <a:solidFill>
                <a:prstClr val="black"/>
              </a:solidFill>
              <a:latin typeface="Arial"/>
              <a:cs typeface="Arial"/>
            </a:endParaRPr>
          </a:p>
          <a:p>
            <a:pPr marL="285750" indent="-285750">
              <a:spcAft>
                <a:spcPts val="600"/>
              </a:spcAft>
              <a:buClr>
                <a:srgbClr val="00A0AF"/>
              </a:buClr>
              <a:buFont typeface="Arial" panose="020B0604020202020204" pitchFamily="34" charset="0"/>
              <a:buChar char="•"/>
              <a:defRPr/>
            </a:pPr>
            <a:r>
              <a:rPr lang="en-US" sz="1600" b="1" dirty="0">
                <a:solidFill>
                  <a:prstClr val="black"/>
                </a:solidFill>
                <a:latin typeface="Arial"/>
              </a:rPr>
              <a:t>Mentor </a:t>
            </a:r>
            <a:r>
              <a:rPr lang="en-US" sz="1600" dirty="0">
                <a:solidFill>
                  <a:prstClr val="black"/>
                </a:solidFill>
                <a:latin typeface="Arial"/>
              </a:rPr>
              <a:t>applications are accepted  on a r</a:t>
            </a:r>
            <a:r>
              <a:rPr lang="en-US" sz="1600" dirty="0">
                <a:solidFill>
                  <a:prstClr val="black"/>
                </a:solidFill>
                <a:latin typeface="Arial"/>
                <a:cs typeface="Arial"/>
              </a:rPr>
              <a:t>olling basis </a:t>
            </a:r>
            <a:endParaRPr lang="en-US" sz="1600" i="0" u="none" strike="noStrike" kern="1200" cap="none" spc="0" normalizeH="0" baseline="0" noProof="0" dirty="0">
              <a:ln>
                <a:noFill/>
              </a:ln>
              <a:solidFill>
                <a:prstClr val="black"/>
              </a:solidFill>
              <a:effectLst/>
              <a:uLnTx/>
              <a:uFillTx/>
              <a:latin typeface="Arial"/>
              <a:cs typeface="Arial"/>
            </a:endParaRPr>
          </a:p>
        </p:txBody>
      </p:sp>
      <p:sp>
        <p:nvSpPr>
          <p:cNvPr id="9" name="TextBox 8">
            <a:extLst>
              <a:ext uri="{FF2B5EF4-FFF2-40B4-BE49-F238E27FC236}">
                <a16:creationId xmlns:a16="http://schemas.microsoft.com/office/drawing/2014/main" id="{E08FF77B-1CC9-1E59-93E5-1C344AB1006A}"/>
              </a:ext>
            </a:extLst>
          </p:cNvPr>
          <p:cNvSpPr txBox="1"/>
          <p:nvPr/>
        </p:nvSpPr>
        <p:spPr>
          <a:xfrm>
            <a:off x="4902" y="6336250"/>
            <a:ext cx="69423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42E34"/>
                </a:solidFill>
                <a:effectLst/>
                <a:uLnTx/>
                <a:uFillTx/>
                <a:latin typeface="Arial"/>
                <a:ea typeface="+mn-lt"/>
                <a:cs typeface="Arial"/>
              </a:rPr>
              <a:t>www.aphl.org/Career-Pathways </a:t>
            </a:r>
            <a:endParaRPr kumimoji="0" lang="en-US" sz="1800" b="0" i="0" u="none" strike="noStrike" kern="1200" cap="none" spc="0" normalizeH="0" baseline="0" noProof="0" dirty="0">
              <a:ln>
                <a:noFill/>
              </a:ln>
              <a:solidFill>
                <a:srgbClr val="B42E34"/>
              </a:solidFill>
              <a:effectLst/>
              <a:uLnTx/>
              <a:uFillTx/>
              <a:latin typeface="Arial"/>
              <a:ea typeface="+mn-ea"/>
              <a:cs typeface="Arial"/>
            </a:endParaRPr>
          </a:p>
        </p:txBody>
      </p:sp>
    </p:spTree>
    <p:extLst>
      <p:ext uri="{BB962C8B-B14F-4D97-AF65-F5344CB8AC3E}">
        <p14:creationId xmlns:p14="http://schemas.microsoft.com/office/powerpoint/2010/main" val="203815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descr="gray box for background" title="Gray box for background"/>
          <p:cNvSpPr/>
          <p:nvPr/>
        </p:nvSpPr>
        <p:spPr>
          <a:xfrm>
            <a:off x="7020053" y="0"/>
            <a:ext cx="5414053" cy="685800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ymbol zastępczy tekstu 3">
            <a:extLst>
              <a:ext uri="{FF2B5EF4-FFF2-40B4-BE49-F238E27FC236}">
                <a16:creationId xmlns:a16="http://schemas.microsoft.com/office/drawing/2014/main" id="{947D91C4-89AD-4CE4-9119-F867ACCCA95F}"/>
              </a:ext>
            </a:extLst>
          </p:cNvPr>
          <p:cNvSpPr>
            <a:spLocks noGrp="1"/>
          </p:cNvSpPr>
          <p:nvPr>
            <p:ph type="body" idx="1"/>
          </p:nvPr>
        </p:nvSpPr>
        <p:spPr>
          <a:xfrm>
            <a:off x="292922" y="3551701"/>
            <a:ext cx="2548931" cy="692210"/>
          </a:xfrm>
        </p:spPr>
        <p:txBody>
          <a:bodyPr/>
          <a:lstStyle/>
          <a:p>
            <a:r>
              <a:rPr lang="en-US" sz="2000" dirty="0">
                <a:latin typeface="Arial"/>
                <a:cs typeface="Arial"/>
              </a:rPr>
              <a:t>Requirements</a:t>
            </a:r>
            <a:endParaRPr lang="en-US" dirty="0"/>
          </a:p>
        </p:txBody>
      </p:sp>
      <p:sp>
        <p:nvSpPr>
          <p:cNvPr id="3" name="Symbol zastępczy zawartości 2">
            <a:extLst>
              <a:ext uri="{FF2B5EF4-FFF2-40B4-BE49-F238E27FC236}">
                <a16:creationId xmlns:a16="http://schemas.microsoft.com/office/drawing/2014/main" id="{040DFB89-2A15-46FD-9075-8CBCB250A473}"/>
              </a:ext>
            </a:extLst>
          </p:cNvPr>
          <p:cNvSpPr>
            <a:spLocks noGrp="1"/>
          </p:cNvSpPr>
          <p:nvPr>
            <p:ph sz="half" idx="2"/>
          </p:nvPr>
        </p:nvSpPr>
        <p:spPr>
          <a:xfrm>
            <a:off x="246944" y="4045490"/>
            <a:ext cx="3422267" cy="1802141"/>
          </a:xfrm>
        </p:spPr>
        <p:txBody>
          <a:bodyPr vert="horz" lIns="91440" tIns="45720" rIns="91440" bIns="45720" rtlCol="0" anchor="t">
            <a:noAutofit/>
          </a:bodyPr>
          <a:lstStyle/>
          <a:p>
            <a:pPr marL="227965" indent="-227965">
              <a:spcBef>
                <a:spcPts val="0"/>
              </a:spcBef>
              <a:spcAft>
                <a:spcPts val="0"/>
              </a:spcAft>
            </a:pPr>
            <a:r>
              <a:rPr lang="en-US" sz="1600" noProof="1">
                <a:latin typeface="Arial"/>
                <a:cs typeface="Arial"/>
              </a:rPr>
              <a:t>US citizen or permanent resident</a:t>
            </a:r>
            <a:endParaRPr lang="en-US" sz="1600" dirty="0"/>
          </a:p>
          <a:p>
            <a:pPr marL="227965" indent="-227965">
              <a:spcBef>
                <a:spcPts val="0"/>
              </a:spcBef>
              <a:spcAft>
                <a:spcPts val="0"/>
              </a:spcAft>
            </a:pPr>
            <a:r>
              <a:rPr lang="en-US" sz="1600" noProof="1">
                <a:latin typeface="Arial"/>
                <a:cs typeface="Arial"/>
              </a:rPr>
              <a:t>Completed application form</a:t>
            </a:r>
            <a:endParaRPr lang="en-US" sz="1600" dirty="0">
              <a:latin typeface="Arial"/>
              <a:cs typeface="Arial"/>
            </a:endParaRPr>
          </a:p>
          <a:p>
            <a:pPr marL="227965" indent="-227965">
              <a:spcBef>
                <a:spcPts val="0"/>
              </a:spcBef>
              <a:spcAft>
                <a:spcPts val="0"/>
              </a:spcAft>
            </a:pPr>
            <a:r>
              <a:rPr lang="en-US" sz="1600" noProof="1">
                <a:latin typeface="Arial"/>
                <a:cs typeface="Arial"/>
              </a:rPr>
              <a:t>Resume/CV</a:t>
            </a:r>
          </a:p>
          <a:p>
            <a:pPr marL="227965" indent="-227965">
              <a:spcBef>
                <a:spcPts val="0"/>
              </a:spcBef>
              <a:spcAft>
                <a:spcPts val="0"/>
              </a:spcAft>
            </a:pPr>
            <a:r>
              <a:rPr lang="en-US" sz="1600" noProof="1">
                <a:latin typeface="Arial"/>
                <a:cs typeface="Arial"/>
              </a:rPr>
              <a:t>2 References (either academic </a:t>
            </a:r>
            <a:br>
              <a:rPr lang="en-US" sz="1600" noProof="1">
                <a:latin typeface="Arial"/>
                <a:cs typeface="Arial"/>
              </a:rPr>
            </a:br>
            <a:r>
              <a:rPr lang="en-US" sz="1600" noProof="1">
                <a:latin typeface="Arial"/>
                <a:cs typeface="Arial"/>
              </a:rPr>
              <a:t>or professional)</a:t>
            </a:r>
          </a:p>
          <a:p>
            <a:pPr marL="227965" indent="-227965">
              <a:spcBef>
                <a:spcPts val="0"/>
              </a:spcBef>
              <a:spcAft>
                <a:spcPts val="0"/>
              </a:spcAft>
            </a:pPr>
            <a:r>
              <a:rPr lang="en-US" sz="1600" noProof="1">
                <a:latin typeface="Arial"/>
                <a:cs typeface="Arial"/>
              </a:rPr>
              <a:t>All relevant unofficial transcripts</a:t>
            </a:r>
            <a:endParaRPr lang="en-US" sz="1600" noProof="1"/>
          </a:p>
          <a:p>
            <a:pPr marL="227965" indent="-227965">
              <a:spcBef>
                <a:spcPts val="0"/>
              </a:spcBef>
            </a:pPr>
            <a:endParaRPr lang="en-US" sz="1400" noProof="1"/>
          </a:p>
        </p:txBody>
      </p:sp>
      <p:sp>
        <p:nvSpPr>
          <p:cNvPr id="5" name="Symbol zastępczy tekstu 4">
            <a:extLst>
              <a:ext uri="{FF2B5EF4-FFF2-40B4-BE49-F238E27FC236}">
                <a16:creationId xmlns:a16="http://schemas.microsoft.com/office/drawing/2014/main" id="{22AA128D-BBB5-44FA-945D-00FACC5BE67A}"/>
              </a:ext>
            </a:extLst>
          </p:cNvPr>
          <p:cNvSpPr>
            <a:spLocks noGrp="1"/>
          </p:cNvSpPr>
          <p:nvPr>
            <p:ph type="body" sz="quarter" idx="3"/>
          </p:nvPr>
        </p:nvSpPr>
        <p:spPr>
          <a:xfrm>
            <a:off x="3717961" y="3541640"/>
            <a:ext cx="2699933" cy="823912"/>
          </a:xfrm>
        </p:spPr>
        <p:txBody>
          <a:bodyPr/>
          <a:lstStyle/>
          <a:p>
            <a:r>
              <a:rPr lang="en-US" sz="2000" dirty="0">
                <a:latin typeface="Arial"/>
                <a:cs typeface="Arial"/>
              </a:rPr>
              <a:t>Benefits</a:t>
            </a:r>
            <a:endParaRPr lang="en-US" dirty="0">
              <a:latin typeface="Arial"/>
              <a:cs typeface="Arial"/>
            </a:endParaRPr>
          </a:p>
        </p:txBody>
      </p:sp>
      <p:sp>
        <p:nvSpPr>
          <p:cNvPr id="6" name="Symbol zastępczy zawartości 5">
            <a:extLst>
              <a:ext uri="{FF2B5EF4-FFF2-40B4-BE49-F238E27FC236}">
                <a16:creationId xmlns:a16="http://schemas.microsoft.com/office/drawing/2014/main" id="{2151222B-B909-462A-8DBC-4077493C9D9B}"/>
              </a:ext>
            </a:extLst>
          </p:cNvPr>
          <p:cNvSpPr>
            <a:spLocks noGrp="1"/>
          </p:cNvSpPr>
          <p:nvPr>
            <p:ph sz="quarter" idx="4"/>
          </p:nvPr>
        </p:nvSpPr>
        <p:spPr>
          <a:xfrm>
            <a:off x="7242303" y="250132"/>
            <a:ext cx="3793446" cy="417287"/>
          </a:xfrm>
          <a:noFill/>
        </p:spPr>
        <p:txBody>
          <a:bodyPr wrap="square">
            <a:noAutofit/>
          </a:bodyPr>
          <a:lstStyle/>
          <a:p>
            <a:pPr marL="0" indent="0">
              <a:buNone/>
            </a:pPr>
            <a:r>
              <a:rPr lang="en-US" sz="2400" b="1" dirty="0">
                <a:solidFill>
                  <a:srgbClr val="C00000"/>
                </a:solidFill>
              </a:rPr>
              <a:t>Eligible candidates</a:t>
            </a:r>
          </a:p>
        </p:txBody>
      </p:sp>
      <p:sp>
        <p:nvSpPr>
          <p:cNvPr id="8" name="Symbol zastępczy zawartości 5">
            <a:extLst>
              <a:ext uri="{FF2B5EF4-FFF2-40B4-BE49-F238E27FC236}">
                <a16:creationId xmlns:a16="http://schemas.microsoft.com/office/drawing/2014/main" id="{2151222B-B909-462A-8DBC-4077493C9D9B}"/>
              </a:ext>
            </a:extLst>
          </p:cNvPr>
          <p:cNvSpPr txBox="1">
            <a:spLocks/>
          </p:cNvSpPr>
          <p:nvPr/>
        </p:nvSpPr>
        <p:spPr>
          <a:xfrm>
            <a:off x="3699518" y="4045490"/>
            <a:ext cx="2969486" cy="1720212"/>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spcAft>
                <a:spcPts val="600"/>
              </a:spcAft>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33400" indent="-228600" algn="l" defTabSz="914400" rtl="0" eaLnBrk="1" latinLnBrk="0" hangingPunct="1">
              <a:lnSpc>
                <a:spcPct val="110000"/>
              </a:lnSpc>
              <a:spcBef>
                <a:spcPts val="500"/>
              </a:spcBef>
              <a:spcAft>
                <a:spcPts val="600"/>
              </a:spcAft>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01700" indent="-228600" algn="l" defTabSz="914400" rtl="0" eaLnBrk="1" latinLnBrk="0" hangingPunct="1">
              <a:lnSpc>
                <a:spcPct val="110000"/>
              </a:lnSpc>
              <a:spcBef>
                <a:spcPts val="500"/>
              </a:spcBef>
              <a:spcAft>
                <a:spcPts val="600"/>
              </a:spcAft>
              <a:buClrTx/>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57300" indent="-228600" algn="l" defTabSz="914400" rtl="0" eaLnBrk="1" latinLnBrk="0" hangingPunct="1">
              <a:lnSpc>
                <a:spcPct val="110000"/>
              </a:lnSpc>
              <a:spcBef>
                <a:spcPts val="500"/>
              </a:spcBef>
              <a:spcAft>
                <a:spcPts val="600"/>
              </a:spcAft>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612900" indent="-228600" algn="l" defTabSz="914400" rtl="0" eaLnBrk="1" latinLnBrk="0" hangingPunct="1">
              <a:lnSpc>
                <a:spcPct val="110000"/>
              </a:lnSpc>
              <a:spcBef>
                <a:spcPts val="500"/>
              </a:spcBef>
              <a:spcAft>
                <a:spcPts val="600"/>
              </a:spcAft>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Network with public health laboratory professionals</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Professional mentor</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Build transferable skills</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Competitive stipend</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Remote or in-person placement</a:t>
            </a: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58DE507B-7250-473A-7B85-716E041CBE80}"/>
              </a:ext>
            </a:extLst>
          </p:cNvPr>
          <p:cNvSpPr txBox="1"/>
          <p:nvPr/>
        </p:nvSpPr>
        <p:spPr>
          <a:xfrm>
            <a:off x="5760720" y="2702147"/>
            <a:ext cx="914400" cy="914400"/>
          </a:xfrm>
          <a:prstGeom prst="rect">
            <a:avLst/>
          </a:prstGeom>
          <a:noFill/>
        </p:spPr>
        <p:txBody>
          <a:bodyPr wrap="square" rtlCol="0">
            <a:noAutofit/>
          </a:bodyPr>
          <a:lstStyle/>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D14B18BF-80A6-61B6-5977-AE5C9553236D}"/>
              </a:ext>
            </a:extLst>
          </p:cNvPr>
          <p:cNvGrpSpPr/>
          <p:nvPr/>
        </p:nvGrpSpPr>
        <p:grpSpPr>
          <a:xfrm>
            <a:off x="7394474" y="4584394"/>
            <a:ext cx="1569107" cy="1477106"/>
            <a:chOff x="133551" y="4529799"/>
            <a:chExt cx="1569107" cy="1477106"/>
          </a:xfrm>
        </p:grpSpPr>
        <p:sp>
          <p:nvSpPr>
            <p:cNvPr id="18" name="Oval 17">
              <a:extLst>
                <a:ext uri="{FF2B5EF4-FFF2-40B4-BE49-F238E27FC236}">
                  <a16:creationId xmlns:a16="http://schemas.microsoft.com/office/drawing/2014/main" id="{66C3D1EB-62EF-E08E-9069-76720224CC07}"/>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2D0D24E0-780A-7779-64F5-83B4999BBC83}"/>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765293BC-2E3D-4888-253B-BBF8EA5A7A93}"/>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B7B92B8C-31E9-2064-A25E-3EB0376156B1}"/>
              </a:ext>
            </a:extLst>
          </p:cNvPr>
          <p:cNvGrpSpPr/>
          <p:nvPr/>
        </p:nvGrpSpPr>
        <p:grpSpPr>
          <a:xfrm flipH="1">
            <a:off x="11037223" y="757675"/>
            <a:ext cx="1054144" cy="992337"/>
            <a:chOff x="133551" y="4529799"/>
            <a:chExt cx="1569107" cy="1477106"/>
          </a:xfrm>
        </p:grpSpPr>
        <p:sp>
          <p:nvSpPr>
            <p:cNvPr id="22" name="Oval 21">
              <a:extLst>
                <a:ext uri="{FF2B5EF4-FFF2-40B4-BE49-F238E27FC236}">
                  <a16:creationId xmlns:a16="http://schemas.microsoft.com/office/drawing/2014/main" id="{CF0086DA-086C-0662-86CF-9688DBC15F13}"/>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D891B912-AD3C-6E8D-930A-B770C6E9DC49}"/>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4A06F760-8DF7-470D-F1F4-7F962FDA5C4C}"/>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D5802EE1-D69D-6FB6-72C1-CABAC081EB53}"/>
              </a:ext>
            </a:extLst>
          </p:cNvPr>
          <p:cNvSpPr txBox="1"/>
          <p:nvPr/>
        </p:nvSpPr>
        <p:spPr>
          <a:xfrm>
            <a:off x="352938" y="1132464"/>
            <a:ext cx="6420807" cy="1656787"/>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lt"/>
                <a:cs typeface="Arial"/>
              </a:rPr>
              <a:t>Graduate student interns will join a public health laboratory team to assist scientists working on </a:t>
            </a:r>
            <a:r>
              <a:rPr kumimoji="0" lang="en-US" sz="1800" b="1" i="0" u="none" strike="noStrike" kern="1200" cap="none" spc="0" normalizeH="0" baseline="0" noProof="0" dirty="0">
                <a:ln>
                  <a:noFill/>
                </a:ln>
                <a:solidFill>
                  <a:prstClr val="black"/>
                </a:solidFill>
                <a:effectLst/>
                <a:uLnTx/>
                <a:uFillTx/>
                <a:latin typeface="Arial"/>
                <a:ea typeface="+mn-lt"/>
                <a:cs typeface="Arial"/>
              </a:rPr>
              <a:t>applying their bioinformatics skills </a:t>
            </a:r>
            <a:r>
              <a:rPr kumimoji="0" lang="en-US" sz="1800" b="0" i="0" u="none" strike="noStrike" kern="1200" cap="none" spc="0" normalizeH="0" baseline="0" noProof="0" dirty="0">
                <a:ln>
                  <a:noFill/>
                </a:ln>
                <a:solidFill>
                  <a:prstClr val="black"/>
                </a:solidFill>
                <a:effectLst/>
                <a:uLnTx/>
                <a:uFillTx/>
                <a:latin typeface="Arial"/>
                <a:ea typeface="+mn-lt"/>
                <a:cs typeface="Arial"/>
              </a:rPr>
              <a:t>to various public health problems in infectious disease surveillance, outbreak detection, newborn screening and more! </a:t>
            </a:r>
            <a:r>
              <a:rPr kumimoji="0" lang="en-US" sz="1800" b="1" i="0" u="none" strike="noStrike" kern="1200" cap="none" spc="0" normalizeH="0" baseline="0" noProof="0" dirty="0">
                <a:ln>
                  <a:noFill/>
                </a:ln>
                <a:solidFill>
                  <a:prstClr val="black"/>
                </a:solidFill>
                <a:effectLst/>
                <a:uLnTx/>
                <a:uFillTx/>
                <a:latin typeface="Arial"/>
                <a:ea typeface="+mn-lt"/>
                <a:cs typeface="Arial"/>
              </a:rPr>
              <a:t>Projects can include assisting with bioinformatics analyses, data visualizations and uploading sequence data to public repositories.</a:t>
            </a: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27" name="TextBox 26">
            <a:extLst>
              <a:ext uri="{FF2B5EF4-FFF2-40B4-BE49-F238E27FC236}">
                <a16:creationId xmlns:a16="http://schemas.microsoft.com/office/drawing/2014/main" id="{BAEAEB22-33DD-5ADE-1246-F381BA0CF796}"/>
              </a:ext>
            </a:extLst>
          </p:cNvPr>
          <p:cNvSpPr txBox="1"/>
          <p:nvPr/>
        </p:nvSpPr>
        <p:spPr>
          <a:xfrm>
            <a:off x="7132450" y="850943"/>
            <a:ext cx="3785572" cy="3391663"/>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Current student </a:t>
            </a:r>
            <a:r>
              <a:rPr kumimoji="0" lang="en-US" sz="1600" b="0" i="0" u="none" strike="noStrike" kern="1200" cap="none" spc="0" normalizeH="0" baseline="0" noProof="0" dirty="0">
                <a:ln>
                  <a:noFill/>
                </a:ln>
                <a:solidFill>
                  <a:prstClr val="black"/>
                </a:solidFill>
                <a:effectLst/>
                <a:uLnTx/>
                <a:uFillTx/>
                <a:latin typeface="Arial"/>
                <a:ea typeface="+mn-ea"/>
                <a:cs typeface="+mn-cs"/>
              </a:rPr>
              <a:t>enrolled at an accredited institution and in pursuit of a relevant master’s or doctoral degree</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Start and end dates: </a:t>
            </a:r>
            <a:r>
              <a:rPr kumimoji="0" lang="en-US" sz="1600" b="0" i="0" u="none" strike="noStrike" kern="1200" cap="none" spc="0" normalizeH="0" baseline="0" noProof="0" dirty="0">
                <a:ln>
                  <a:noFill/>
                </a:ln>
                <a:solidFill>
                  <a:prstClr val="black"/>
                </a:solidFill>
                <a:effectLst/>
                <a:uLnTx/>
                <a:uFillTx/>
                <a:latin typeface="Arial"/>
                <a:ea typeface="+mn-ea"/>
                <a:cs typeface="+mn-cs"/>
              </a:rPr>
              <a:t>Flexible</a:t>
            </a: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Hours and program length: </a:t>
            </a:r>
            <a:r>
              <a:rPr kumimoji="0" lang="en-US" sz="1600" b="0" i="0" u="none" strike="noStrike" kern="1200" cap="none" spc="0" normalizeH="0" baseline="0" noProof="0" dirty="0">
                <a:ln>
                  <a:noFill/>
                </a:ln>
                <a:solidFill>
                  <a:prstClr val="black"/>
                </a:solidFill>
                <a:effectLst/>
                <a:uLnTx/>
                <a:uFillTx/>
                <a:latin typeface="Arial"/>
                <a:ea typeface="+mn-ea"/>
                <a:cs typeface="+mn-cs"/>
              </a:rPr>
              <a:t>10 or more hours per week with a maximum of 80 hours per month. Placement runs for 12 months</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Application period </a:t>
            </a:r>
            <a:r>
              <a:rPr kumimoji="0" lang="en-US" sz="1600" b="0" i="0" u="none" strike="noStrike" kern="1200" cap="none" spc="0" normalizeH="0" baseline="0" noProof="0" dirty="0">
                <a:ln>
                  <a:noFill/>
                </a:ln>
                <a:solidFill>
                  <a:prstClr val="black"/>
                </a:solidFill>
                <a:effectLst/>
                <a:uLnTx/>
                <a:uFillTx/>
                <a:latin typeface="Arial"/>
                <a:ea typeface="+mn-ea"/>
                <a:cs typeface="+mn-cs"/>
              </a:rPr>
              <a:t>is rolling</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Mentor applications</a:t>
            </a:r>
            <a:r>
              <a:rPr kumimoji="0" lang="en-US" sz="1600" b="0" i="0" u="none" strike="noStrike" kern="1200" cap="none" spc="0" normalizeH="0" baseline="0" noProof="0" dirty="0">
                <a:ln>
                  <a:noFill/>
                </a:ln>
                <a:solidFill>
                  <a:prstClr val="black"/>
                </a:solidFill>
                <a:effectLst/>
                <a:uLnTx/>
                <a:uFillTx/>
                <a:latin typeface="Arial"/>
                <a:ea typeface="+mn-ea"/>
                <a:cs typeface="+mn-cs"/>
              </a:rPr>
              <a:t>                        accepted on           continuous basis  </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TextBox 8">
            <a:extLst>
              <a:ext uri="{FF2B5EF4-FFF2-40B4-BE49-F238E27FC236}">
                <a16:creationId xmlns:a16="http://schemas.microsoft.com/office/drawing/2014/main" id="{E08FF77B-1CC9-1E59-93E5-1C344AB1006A}"/>
              </a:ext>
            </a:extLst>
          </p:cNvPr>
          <p:cNvSpPr txBox="1"/>
          <p:nvPr/>
        </p:nvSpPr>
        <p:spPr>
          <a:xfrm>
            <a:off x="4902" y="6192476"/>
            <a:ext cx="69423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42E34"/>
                </a:solidFill>
                <a:effectLst/>
                <a:uLnTx/>
                <a:uFillTx/>
                <a:latin typeface="Arial"/>
                <a:ea typeface="+mn-lt"/>
                <a:cs typeface="Arial"/>
              </a:rPr>
              <a:t>www.aphl.org/Career-Pathways </a:t>
            </a:r>
            <a:endParaRPr kumimoji="0" lang="en-US" sz="1800" b="0" i="0" u="none" strike="noStrike" kern="1200" cap="none" spc="0" normalizeH="0" baseline="0" noProof="0" dirty="0">
              <a:ln>
                <a:noFill/>
              </a:ln>
              <a:solidFill>
                <a:srgbClr val="B42E34"/>
              </a:solidFill>
              <a:effectLst/>
              <a:uLnTx/>
              <a:uFillTx/>
              <a:latin typeface="Arial"/>
              <a:ea typeface="+mn-ea"/>
              <a:cs typeface="Arial"/>
            </a:endParaRPr>
          </a:p>
        </p:txBody>
      </p:sp>
      <p:pic>
        <p:nvPicPr>
          <p:cNvPr id="1026" name="Picture 2" descr="A person and person looking at a computer screen&#10;&#10;Description automatically generated">
            <a:extLst>
              <a:ext uri="{FF2B5EF4-FFF2-40B4-BE49-F238E27FC236}">
                <a16:creationId xmlns:a16="http://schemas.microsoft.com/office/drawing/2014/main" id="{6E4EE9F3-7457-E9EB-9160-30F8D3121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8514" y="3340524"/>
            <a:ext cx="3088062" cy="3391664"/>
          </a:xfrm>
          <a:prstGeom prst="rect">
            <a:avLst/>
          </a:prstGeom>
          <a:noFill/>
          <a:extLst>
            <a:ext uri="{909E8E84-426E-40DD-AFC4-6F175D3DCCD1}">
              <a14:hiddenFill xmlns:a14="http://schemas.microsoft.com/office/drawing/2010/main">
                <a:solidFill>
                  <a:srgbClr val="FFFFFF"/>
                </a:solidFill>
              </a14:hiddenFill>
            </a:ext>
          </a:extLst>
        </p:spPr>
      </p:pic>
      <p:sp>
        <p:nvSpPr>
          <p:cNvPr id="12" name="Tytuł 1">
            <a:extLst>
              <a:ext uri="{FF2B5EF4-FFF2-40B4-BE49-F238E27FC236}">
                <a16:creationId xmlns:a16="http://schemas.microsoft.com/office/drawing/2014/main" id="{BF7817EB-F1B4-53A1-B94B-709C77FC060C}"/>
              </a:ext>
            </a:extLst>
          </p:cNvPr>
          <p:cNvSpPr txBox="1">
            <a:spLocks/>
          </p:cNvSpPr>
          <p:nvPr/>
        </p:nvSpPr>
        <p:spPr>
          <a:xfrm>
            <a:off x="349724" y="159529"/>
            <a:ext cx="6641961" cy="854075"/>
          </a:xfrm>
          <a:prstGeom prst="rect">
            <a:avLst/>
          </a:prstGeom>
        </p:spPr>
        <p:txBody>
          <a:bodyPr vert="horz" lIns="91440" tIns="45720" rIns="91440" bIns="45720" rtlCol="0" anchor="t">
            <a:normAutofit fontScale="97500" lnSpcReduction="10000"/>
          </a:bodyPr>
          <a:lst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a:lstStyle>
          <a:p>
            <a:r>
              <a:rPr lang="en-US" dirty="0">
                <a:solidFill>
                  <a:schemeClr val="tx2"/>
                </a:solidFill>
              </a:rPr>
              <a:t>Genomic Data Internship</a:t>
            </a:r>
            <a:br>
              <a:rPr lang="en-US" dirty="0">
                <a:solidFill>
                  <a:schemeClr val="tx2"/>
                </a:solidFill>
              </a:rPr>
            </a:br>
            <a:r>
              <a:rPr lang="en-US" sz="2500" dirty="0">
                <a:solidFill>
                  <a:schemeClr val="tx2"/>
                </a:solidFill>
              </a:rPr>
              <a:t>an APHL-CDC Initiative</a:t>
            </a:r>
          </a:p>
        </p:txBody>
      </p:sp>
    </p:spTree>
    <p:extLst>
      <p:ext uri="{BB962C8B-B14F-4D97-AF65-F5344CB8AC3E}">
        <p14:creationId xmlns:p14="http://schemas.microsoft.com/office/powerpoint/2010/main" val="345039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6FEE-616E-472F-907D-EB45658705F8}"/>
              </a:ext>
            </a:extLst>
          </p:cNvPr>
          <p:cNvSpPr>
            <a:spLocks noGrp="1"/>
          </p:cNvSpPr>
          <p:nvPr>
            <p:ph type="title"/>
          </p:nvPr>
        </p:nvSpPr>
        <p:spPr>
          <a:xfrm>
            <a:off x="695326" y="304800"/>
            <a:ext cx="10801351" cy="685801"/>
          </a:xfrm>
        </p:spPr>
        <p:txBody>
          <a:bodyPr anchor="t">
            <a:normAutofit/>
          </a:bodyPr>
          <a:lstStyle/>
          <a:p>
            <a:pPr algn="ctr"/>
            <a:r>
              <a:rPr lang="en-US" sz="3200" b="1" dirty="0">
                <a:solidFill>
                  <a:schemeClr val="tx2"/>
                </a:solidFill>
              </a:rPr>
              <a:t>APHL Mentorship Opportunities</a:t>
            </a:r>
          </a:p>
        </p:txBody>
      </p:sp>
      <p:sp>
        <p:nvSpPr>
          <p:cNvPr id="3" name="Content Placeholder 2">
            <a:extLst>
              <a:ext uri="{FF2B5EF4-FFF2-40B4-BE49-F238E27FC236}">
                <a16:creationId xmlns:a16="http://schemas.microsoft.com/office/drawing/2014/main" id="{92739209-3040-EBCF-E3D3-D0D0D0D574D0}"/>
              </a:ext>
            </a:extLst>
          </p:cNvPr>
          <p:cNvSpPr>
            <a:spLocks noGrp="1"/>
          </p:cNvSpPr>
          <p:nvPr>
            <p:ph sz="half" idx="1"/>
          </p:nvPr>
        </p:nvSpPr>
        <p:spPr>
          <a:xfrm>
            <a:off x="408562" y="927369"/>
            <a:ext cx="11310025" cy="365125"/>
          </a:xfrm>
        </p:spPr>
        <p:txBody>
          <a:bodyPr vert="horz" lIns="91440" tIns="45720" rIns="91440" bIns="45720" rtlCol="0" anchor="t">
            <a:noAutofit/>
          </a:bodyPr>
          <a:lstStyle/>
          <a:p>
            <a:pPr marL="0" indent="0">
              <a:lnSpc>
                <a:spcPct val="100000"/>
              </a:lnSpc>
              <a:buNone/>
            </a:pPr>
            <a:r>
              <a:rPr lang="en-US" b="1" dirty="0">
                <a:solidFill>
                  <a:srgbClr val="800000"/>
                </a:solidFill>
                <a:latin typeface="Arial"/>
                <a:cs typeface="Arial"/>
              </a:rPr>
              <a:t>Guide a fellow or an intern on their journey in the Career Pathways program!</a:t>
            </a:r>
            <a:endParaRPr lang="en-US" sz="1800" dirty="0">
              <a:solidFill>
                <a:srgbClr val="B42E35"/>
              </a:solidFill>
              <a:latin typeface="Arial"/>
              <a:ea typeface="Tahoma"/>
              <a:cs typeface="Tahoma"/>
            </a:endParaRPr>
          </a:p>
          <a:p>
            <a:pPr marL="227965" indent="-227965">
              <a:lnSpc>
                <a:spcPct val="100000"/>
              </a:lnSpc>
            </a:pPr>
            <a:endParaRPr lang="en-US" dirty="0">
              <a:latin typeface="Arial"/>
              <a:cs typeface="Arial"/>
            </a:endParaRPr>
          </a:p>
        </p:txBody>
      </p:sp>
      <p:sp>
        <p:nvSpPr>
          <p:cNvPr id="4" name="Slide Number Placeholder 3">
            <a:extLst>
              <a:ext uri="{FF2B5EF4-FFF2-40B4-BE49-F238E27FC236}">
                <a16:creationId xmlns:a16="http://schemas.microsoft.com/office/drawing/2014/main" id="{409EE2A5-874B-244B-219C-F85AE48ACFD2}"/>
              </a:ext>
            </a:extLst>
          </p:cNvPr>
          <p:cNvSpPr>
            <a:spLocks noGrp="1"/>
          </p:cNvSpPr>
          <p:nvPr>
            <p:ph type="sldNum" sz="quarter" idx="12"/>
          </p:nvPr>
        </p:nvSpPr>
        <p:spPr/>
        <p:txBody>
          <a:bodyPr anchor="ctr">
            <a:normAutofit/>
          </a:bodyPr>
          <a:lstStyle/>
          <a:p>
            <a:pPr>
              <a:spcAft>
                <a:spcPts val="600"/>
              </a:spcAft>
            </a:pPr>
            <a:fld id="{FFA67747-A1D0-4850-AF9A-570B1A0E3F7F}" type="slidenum">
              <a:rPr lang="en-US" smtClean="0"/>
              <a:pPr>
                <a:spcAft>
                  <a:spcPts val="600"/>
                </a:spcAft>
              </a:pPr>
              <a:t>14</a:t>
            </a:fld>
            <a:endParaRPr lang="en-US" dirty="0"/>
          </a:p>
        </p:txBody>
      </p:sp>
      <p:sp>
        <p:nvSpPr>
          <p:cNvPr id="9" name="TextBox 8">
            <a:extLst>
              <a:ext uri="{FF2B5EF4-FFF2-40B4-BE49-F238E27FC236}">
                <a16:creationId xmlns:a16="http://schemas.microsoft.com/office/drawing/2014/main" id="{38A0EC3B-1208-CAC3-F8CF-F0F907E2D7C5}"/>
              </a:ext>
            </a:extLst>
          </p:cNvPr>
          <p:cNvSpPr txBox="1"/>
          <p:nvPr/>
        </p:nvSpPr>
        <p:spPr>
          <a:xfrm>
            <a:off x="695326" y="1595336"/>
            <a:ext cx="10023032" cy="4555093"/>
          </a:xfrm>
          <a:prstGeom prst="rect">
            <a:avLst/>
          </a:prstGeom>
          <a:noFill/>
        </p:spPr>
        <p:txBody>
          <a:bodyPr wrap="square">
            <a:spAutoFit/>
          </a:bodyPr>
          <a:lstStyle/>
          <a:p>
            <a:r>
              <a:rPr lang="en-US" sz="2400" b="1" i="0" u="none" strike="noStrike" baseline="0" dirty="0">
                <a:solidFill>
                  <a:schemeClr val="accent1"/>
                </a:solidFill>
              </a:rPr>
              <a:t>Mentorship Benefits</a:t>
            </a:r>
          </a:p>
          <a:p>
            <a:endParaRPr lang="en-US" sz="1400" b="1" i="0" u="none" strike="noStrike" baseline="0" dirty="0">
              <a:solidFill>
                <a:schemeClr val="accent1"/>
              </a:solidFill>
            </a:endParaRPr>
          </a:p>
          <a:p>
            <a:pPr marL="285750" indent="-285750">
              <a:buFont typeface="Arial" panose="020B0604020202020204" pitchFamily="34" charset="0"/>
              <a:buChar char="•"/>
            </a:pPr>
            <a:r>
              <a:rPr lang="en-US" b="1" dirty="0">
                <a:solidFill>
                  <a:srgbClr val="211D1E"/>
                </a:solidFill>
              </a:rPr>
              <a:t>E</a:t>
            </a:r>
            <a:r>
              <a:rPr lang="en-US" sz="1800" b="1" i="0" u="none" strike="noStrike" baseline="0" dirty="0">
                <a:solidFill>
                  <a:srgbClr val="211D1E"/>
                </a:solidFill>
              </a:rPr>
              <a:t>nhance communication, leadership and training skills </a:t>
            </a:r>
          </a:p>
          <a:p>
            <a:pPr marL="285750" indent="-285750">
              <a:buFont typeface="Arial" panose="020B0604020202020204" pitchFamily="34" charset="0"/>
              <a:buChar char="•"/>
            </a:pPr>
            <a:endParaRPr lang="en-US" sz="1800" b="1" i="0" u="none" strike="noStrike" baseline="0" dirty="0">
              <a:solidFill>
                <a:srgbClr val="211D1E"/>
              </a:solidFill>
            </a:endParaRPr>
          </a:p>
          <a:p>
            <a:pPr marL="285750" indent="-285750">
              <a:buFont typeface="Arial" panose="020B0604020202020204" pitchFamily="34" charset="0"/>
              <a:buChar char="•"/>
            </a:pPr>
            <a:r>
              <a:rPr lang="en-US" sz="1800" b="1" i="0" u="none" strike="noStrike" baseline="0" dirty="0">
                <a:solidFill>
                  <a:srgbClr val="211D1E"/>
                </a:solidFill>
              </a:rPr>
              <a:t>Have an eager learner assist with a host laboratory project that needs attention  </a:t>
            </a:r>
          </a:p>
          <a:p>
            <a:pPr marL="285750" indent="-285750">
              <a:buFont typeface="Arial" panose="020B0604020202020204" pitchFamily="34" charset="0"/>
              <a:buChar char="•"/>
            </a:pPr>
            <a:endParaRPr lang="en-US" sz="1800" b="1" i="0" u="none" strike="noStrike" baseline="0" dirty="0">
              <a:solidFill>
                <a:srgbClr val="211D1E"/>
              </a:solidFill>
            </a:endParaRPr>
          </a:p>
          <a:p>
            <a:pPr marL="285750" indent="-285750">
              <a:buFont typeface="Arial" panose="020B0604020202020204" pitchFamily="34" charset="0"/>
              <a:buChar char="•"/>
            </a:pPr>
            <a:r>
              <a:rPr lang="en-US" sz="1800" b="1" i="0" u="none" strike="noStrike" baseline="0" dirty="0">
                <a:solidFill>
                  <a:srgbClr val="211D1E"/>
                </a:solidFill>
              </a:rPr>
              <a:t>Expand professional networks with other labs </a:t>
            </a:r>
          </a:p>
          <a:p>
            <a:pPr marL="285750" indent="-285750">
              <a:buFont typeface="Arial" panose="020B0604020202020204" pitchFamily="34" charset="0"/>
              <a:buChar char="•"/>
            </a:pPr>
            <a:endParaRPr lang="en-US" sz="1800" b="1" i="0" u="none" strike="noStrike" baseline="0" dirty="0">
              <a:solidFill>
                <a:srgbClr val="211D1E"/>
              </a:solidFill>
            </a:endParaRPr>
          </a:p>
          <a:p>
            <a:pPr marL="285750" indent="-285750">
              <a:buFont typeface="Arial" panose="020B0604020202020204" pitchFamily="34" charset="0"/>
              <a:buChar char="•"/>
            </a:pPr>
            <a:r>
              <a:rPr lang="en-US" sz="1800" b="1" i="0" u="none" strike="noStrike" baseline="0" dirty="0">
                <a:solidFill>
                  <a:srgbClr val="211D1E"/>
                </a:solidFill>
              </a:rPr>
              <a:t>Learn best practices from other mentors </a:t>
            </a:r>
          </a:p>
          <a:p>
            <a:pPr marL="285750" indent="-285750">
              <a:buFont typeface="Arial" panose="020B0604020202020204" pitchFamily="34" charset="0"/>
              <a:buChar char="•"/>
            </a:pPr>
            <a:endParaRPr lang="en-US" sz="1800" b="1" i="0" u="none" strike="noStrike" baseline="0" dirty="0">
              <a:solidFill>
                <a:srgbClr val="211D1E"/>
              </a:solidFill>
            </a:endParaRPr>
          </a:p>
          <a:p>
            <a:pPr marL="285750" indent="-285750">
              <a:buFont typeface="Arial" panose="020B0604020202020204" pitchFamily="34" charset="0"/>
              <a:buChar char="•"/>
            </a:pPr>
            <a:r>
              <a:rPr lang="en-US" sz="1800" b="1" i="0" u="none" strike="noStrike" baseline="0" dirty="0">
                <a:solidFill>
                  <a:srgbClr val="211D1E"/>
                </a:solidFill>
              </a:rPr>
              <a:t>Rewarded by helping educate the next generation of public health laboratory scientists!</a:t>
            </a:r>
          </a:p>
          <a:p>
            <a:r>
              <a:rPr lang="en-US" sz="1800" b="1" i="0" u="none" strike="noStrike" baseline="0" dirty="0">
                <a:solidFill>
                  <a:srgbClr val="211D1E"/>
                </a:solidFill>
              </a:rPr>
              <a:t> </a:t>
            </a:r>
          </a:p>
          <a:p>
            <a:pPr marL="285750" indent="-285750">
              <a:buFont typeface="Arial" panose="020B0604020202020204" pitchFamily="34" charset="0"/>
              <a:buChar char="•"/>
            </a:pPr>
            <a:r>
              <a:rPr lang="en-US" sz="1800" b="1" i="0" u="none" strike="noStrike" baseline="0" dirty="0">
                <a:solidFill>
                  <a:srgbClr val="211D1E"/>
                </a:solidFill>
              </a:rPr>
              <a:t>Request up to $10,000 from APHL per project term to assist with fellowship project supplies! </a:t>
            </a:r>
          </a:p>
          <a:p>
            <a:pPr marL="285750" indent="-285750">
              <a:buFont typeface="Arial" panose="020B0604020202020204" pitchFamily="34" charset="0"/>
              <a:buChar char="•"/>
            </a:pPr>
            <a:endParaRPr lang="en-US" sz="1800" b="1" i="0" u="none" strike="noStrike" baseline="0" dirty="0">
              <a:solidFill>
                <a:srgbClr val="211D1E"/>
              </a:solidFill>
            </a:endParaRPr>
          </a:p>
          <a:p>
            <a:pPr marL="285750" indent="-285750">
              <a:buFont typeface="Arial" panose="020B0604020202020204" pitchFamily="34" charset="0"/>
              <a:buChar char="•"/>
            </a:pPr>
            <a:r>
              <a:rPr lang="en-US" b="1" dirty="0">
                <a:solidFill>
                  <a:srgbClr val="211D1E"/>
                </a:solidFill>
              </a:rPr>
              <a:t>Coming soon – project supply funds of up to $1000 for intern projects </a:t>
            </a:r>
            <a:endParaRPr lang="en-US" sz="1800" b="1" i="0" u="none" strike="noStrike" baseline="0" dirty="0">
              <a:solidFill>
                <a:srgbClr val="211D1E"/>
              </a:solidFill>
            </a:endParaRPr>
          </a:p>
        </p:txBody>
      </p:sp>
    </p:spTree>
    <p:extLst>
      <p:ext uri="{BB962C8B-B14F-4D97-AF65-F5344CB8AC3E}">
        <p14:creationId xmlns:p14="http://schemas.microsoft.com/office/powerpoint/2010/main" val="1072121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21;p25">
            <a:extLst>
              <a:ext uri="{FF2B5EF4-FFF2-40B4-BE49-F238E27FC236}">
                <a16:creationId xmlns:a16="http://schemas.microsoft.com/office/drawing/2014/main" id="{4BE00F10-1843-43D0-AD6C-BA6EB7902A49}"/>
              </a:ext>
            </a:extLst>
          </p:cNvPr>
          <p:cNvSpPr/>
          <p:nvPr/>
        </p:nvSpPr>
        <p:spPr>
          <a:xfrm rot="10800000">
            <a:off x="9762934" y="3690784"/>
            <a:ext cx="1824255" cy="1824255"/>
          </a:xfrm>
          <a:custGeom>
            <a:avLst/>
            <a:gdLst/>
            <a:ahLst/>
            <a:cxnLst/>
            <a:rect l="l" t="t" r="r" b="b"/>
            <a:pathLst>
              <a:path w="21063" h="21063" extrusionOk="0">
                <a:moveTo>
                  <a:pt x="1" y="0"/>
                </a:moveTo>
                <a:lnTo>
                  <a:pt x="1" y="5882"/>
                </a:lnTo>
                <a:cubicBezTo>
                  <a:pt x="1" y="6272"/>
                  <a:pt x="319" y="6546"/>
                  <a:pt x="669" y="6546"/>
                </a:cubicBezTo>
                <a:cubicBezTo>
                  <a:pt x="767" y="6546"/>
                  <a:pt x="868" y="6524"/>
                  <a:pt x="965" y="6477"/>
                </a:cubicBezTo>
                <a:cubicBezTo>
                  <a:pt x="1620" y="6168"/>
                  <a:pt x="2322" y="5953"/>
                  <a:pt x="2834" y="5953"/>
                </a:cubicBezTo>
                <a:cubicBezTo>
                  <a:pt x="4073" y="5953"/>
                  <a:pt x="4751" y="6942"/>
                  <a:pt x="4751" y="8156"/>
                </a:cubicBezTo>
                <a:cubicBezTo>
                  <a:pt x="4751" y="9370"/>
                  <a:pt x="4073" y="10359"/>
                  <a:pt x="2834" y="10359"/>
                </a:cubicBezTo>
                <a:cubicBezTo>
                  <a:pt x="2322" y="10359"/>
                  <a:pt x="1620" y="10121"/>
                  <a:pt x="965" y="9799"/>
                </a:cubicBezTo>
                <a:cubicBezTo>
                  <a:pt x="868" y="9749"/>
                  <a:pt x="768" y="9727"/>
                  <a:pt x="669" y="9727"/>
                </a:cubicBezTo>
                <a:cubicBezTo>
                  <a:pt x="320" y="9727"/>
                  <a:pt x="1" y="10013"/>
                  <a:pt x="1" y="10394"/>
                </a:cubicBezTo>
                <a:lnTo>
                  <a:pt x="1" y="16324"/>
                </a:lnTo>
                <a:lnTo>
                  <a:pt x="5882" y="16324"/>
                </a:lnTo>
                <a:cubicBezTo>
                  <a:pt x="6382" y="16324"/>
                  <a:pt x="6704" y="16836"/>
                  <a:pt x="6478" y="17288"/>
                </a:cubicBezTo>
                <a:cubicBezTo>
                  <a:pt x="6168" y="17931"/>
                  <a:pt x="5954" y="18633"/>
                  <a:pt x="5954" y="19145"/>
                </a:cubicBezTo>
                <a:cubicBezTo>
                  <a:pt x="5954" y="20396"/>
                  <a:pt x="6942" y="21062"/>
                  <a:pt x="8156" y="21062"/>
                </a:cubicBezTo>
                <a:cubicBezTo>
                  <a:pt x="9371" y="21062"/>
                  <a:pt x="10359" y="20396"/>
                  <a:pt x="10359" y="19145"/>
                </a:cubicBezTo>
                <a:cubicBezTo>
                  <a:pt x="10359" y="18633"/>
                  <a:pt x="10133" y="17931"/>
                  <a:pt x="9799" y="17288"/>
                </a:cubicBezTo>
                <a:cubicBezTo>
                  <a:pt x="9573" y="16848"/>
                  <a:pt x="9907" y="16324"/>
                  <a:pt x="10395" y="16324"/>
                </a:cubicBezTo>
                <a:lnTo>
                  <a:pt x="16324" y="16324"/>
                </a:lnTo>
                <a:lnTo>
                  <a:pt x="16324" y="10394"/>
                </a:lnTo>
                <a:cubicBezTo>
                  <a:pt x="16324" y="10013"/>
                  <a:pt x="16643" y="9727"/>
                  <a:pt x="16993" y="9727"/>
                </a:cubicBezTo>
                <a:cubicBezTo>
                  <a:pt x="17091" y="9727"/>
                  <a:pt x="17192" y="9749"/>
                  <a:pt x="17289" y="9799"/>
                </a:cubicBezTo>
                <a:cubicBezTo>
                  <a:pt x="17931" y="10121"/>
                  <a:pt x="18634" y="10359"/>
                  <a:pt x="19146" y="10359"/>
                </a:cubicBezTo>
                <a:cubicBezTo>
                  <a:pt x="20396" y="10359"/>
                  <a:pt x="21063" y="9370"/>
                  <a:pt x="21063" y="8156"/>
                </a:cubicBezTo>
                <a:cubicBezTo>
                  <a:pt x="21063" y="6942"/>
                  <a:pt x="20396" y="5953"/>
                  <a:pt x="19146" y="5953"/>
                </a:cubicBezTo>
                <a:cubicBezTo>
                  <a:pt x="18634" y="5953"/>
                  <a:pt x="17931" y="6168"/>
                  <a:pt x="17289" y="6477"/>
                </a:cubicBezTo>
                <a:cubicBezTo>
                  <a:pt x="17189" y="6524"/>
                  <a:pt x="17087" y="6546"/>
                  <a:pt x="16987" y="6546"/>
                </a:cubicBezTo>
                <a:cubicBezTo>
                  <a:pt x="16636" y="6546"/>
                  <a:pt x="16324" y="6272"/>
                  <a:pt x="16324" y="5882"/>
                </a:cubicBezTo>
                <a:lnTo>
                  <a:pt x="16324" y="0"/>
                </a:lnTo>
                <a:lnTo>
                  <a:pt x="10395" y="0"/>
                </a:lnTo>
                <a:cubicBezTo>
                  <a:pt x="9907" y="0"/>
                  <a:pt x="9573" y="524"/>
                  <a:pt x="9799" y="965"/>
                </a:cubicBezTo>
                <a:cubicBezTo>
                  <a:pt x="10133" y="1619"/>
                  <a:pt x="10359" y="2310"/>
                  <a:pt x="10359" y="2822"/>
                </a:cubicBezTo>
                <a:cubicBezTo>
                  <a:pt x="10359" y="4072"/>
                  <a:pt x="9371" y="4751"/>
                  <a:pt x="8156" y="4751"/>
                </a:cubicBezTo>
                <a:cubicBezTo>
                  <a:pt x="6942" y="4751"/>
                  <a:pt x="5954" y="4072"/>
                  <a:pt x="5954" y="2822"/>
                </a:cubicBezTo>
                <a:cubicBezTo>
                  <a:pt x="5954" y="2310"/>
                  <a:pt x="6168" y="1619"/>
                  <a:pt x="6478" y="965"/>
                </a:cubicBezTo>
                <a:cubicBezTo>
                  <a:pt x="6704" y="524"/>
                  <a:pt x="6382" y="0"/>
                  <a:pt x="5882" y="0"/>
                </a:cubicBezTo>
                <a:close/>
              </a:path>
            </a:pathLst>
          </a:custGeom>
          <a:solidFill>
            <a:srgbClr val="9960A7"/>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537;p25">
            <a:extLst>
              <a:ext uri="{FF2B5EF4-FFF2-40B4-BE49-F238E27FC236}">
                <a16:creationId xmlns:a16="http://schemas.microsoft.com/office/drawing/2014/main" id="{D4D12F80-C35B-4480-9425-33CCE9AC27C6}"/>
              </a:ext>
            </a:extLst>
          </p:cNvPr>
          <p:cNvSpPr/>
          <p:nvPr/>
        </p:nvSpPr>
        <p:spPr>
          <a:xfrm flipH="1" flipV="1">
            <a:off x="4648281" y="3722681"/>
            <a:ext cx="1824255" cy="1824255"/>
          </a:xfrm>
          <a:custGeom>
            <a:avLst/>
            <a:gdLst/>
            <a:ahLst/>
            <a:cxnLst/>
            <a:rect l="l" t="t" r="r" b="b"/>
            <a:pathLst>
              <a:path w="21063" h="21063" extrusionOk="0">
                <a:moveTo>
                  <a:pt x="1" y="1"/>
                </a:moveTo>
                <a:lnTo>
                  <a:pt x="1" y="5882"/>
                </a:lnTo>
                <a:cubicBezTo>
                  <a:pt x="1" y="6265"/>
                  <a:pt x="323" y="6545"/>
                  <a:pt x="674" y="6545"/>
                </a:cubicBezTo>
                <a:cubicBezTo>
                  <a:pt x="771" y="6545"/>
                  <a:pt x="870" y="6524"/>
                  <a:pt x="965" y="6478"/>
                </a:cubicBezTo>
                <a:cubicBezTo>
                  <a:pt x="1620" y="6156"/>
                  <a:pt x="2322" y="5942"/>
                  <a:pt x="2834" y="5942"/>
                </a:cubicBezTo>
                <a:cubicBezTo>
                  <a:pt x="4073" y="5942"/>
                  <a:pt x="4751" y="6930"/>
                  <a:pt x="4751" y="8145"/>
                </a:cubicBezTo>
                <a:cubicBezTo>
                  <a:pt x="4751" y="9359"/>
                  <a:pt x="4073" y="10347"/>
                  <a:pt x="2834" y="10347"/>
                </a:cubicBezTo>
                <a:cubicBezTo>
                  <a:pt x="2322" y="10347"/>
                  <a:pt x="1620" y="10121"/>
                  <a:pt x="965" y="9788"/>
                </a:cubicBezTo>
                <a:cubicBezTo>
                  <a:pt x="869" y="9738"/>
                  <a:pt x="768" y="9715"/>
                  <a:pt x="670" y="9715"/>
                </a:cubicBezTo>
                <a:cubicBezTo>
                  <a:pt x="320" y="9715"/>
                  <a:pt x="1" y="10004"/>
                  <a:pt x="1" y="10395"/>
                </a:cubicBezTo>
                <a:lnTo>
                  <a:pt x="1" y="16312"/>
                </a:lnTo>
                <a:lnTo>
                  <a:pt x="5882" y="16312"/>
                </a:lnTo>
                <a:cubicBezTo>
                  <a:pt x="6382" y="16312"/>
                  <a:pt x="6704" y="16836"/>
                  <a:pt x="6478" y="17277"/>
                </a:cubicBezTo>
                <a:cubicBezTo>
                  <a:pt x="6168" y="17932"/>
                  <a:pt x="5954" y="18622"/>
                  <a:pt x="5954" y="19134"/>
                </a:cubicBezTo>
                <a:cubicBezTo>
                  <a:pt x="5954" y="20384"/>
                  <a:pt x="6942" y="21063"/>
                  <a:pt x="8156" y="21063"/>
                </a:cubicBezTo>
                <a:cubicBezTo>
                  <a:pt x="9371" y="21063"/>
                  <a:pt x="10359" y="20384"/>
                  <a:pt x="10359" y="19134"/>
                </a:cubicBezTo>
                <a:cubicBezTo>
                  <a:pt x="10359" y="18622"/>
                  <a:pt x="10133" y="17932"/>
                  <a:pt x="9799" y="17277"/>
                </a:cubicBezTo>
                <a:cubicBezTo>
                  <a:pt x="9573" y="16836"/>
                  <a:pt x="9907" y="16312"/>
                  <a:pt x="10395" y="16312"/>
                </a:cubicBezTo>
                <a:lnTo>
                  <a:pt x="16324" y="16312"/>
                </a:lnTo>
                <a:lnTo>
                  <a:pt x="16324" y="10395"/>
                </a:lnTo>
                <a:cubicBezTo>
                  <a:pt x="16324" y="10004"/>
                  <a:pt x="16644" y="9715"/>
                  <a:pt x="16994" y="9715"/>
                </a:cubicBezTo>
                <a:cubicBezTo>
                  <a:pt x="17092" y="9715"/>
                  <a:pt x="17192" y="9738"/>
                  <a:pt x="17289" y="9788"/>
                </a:cubicBezTo>
                <a:cubicBezTo>
                  <a:pt x="17931" y="10121"/>
                  <a:pt x="18634" y="10347"/>
                  <a:pt x="19146" y="10347"/>
                </a:cubicBezTo>
                <a:cubicBezTo>
                  <a:pt x="20396" y="10347"/>
                  <a:pt x="21063" y="9359"/>
                  <a:pt x="21063" y="8145"/>
                </a:cubicBezTo>
                <a:cubicBezTo>
                  <a:pt x="21063" y="6930"/>
                  <a:pt x="20396" y="5942"/>
                  <a:pt x="19146" y="5942"/>
                </a:cubicBezTo>
                <a:cubicBezTo>
                  <a:pt x="18634" y="5942"/>
                  <a:pt x="17931" y="6156"/>
                  <a:pt x="17289" y="6478"/>
                </a:cubicBezTo>
                <a:cubicBezTo>
                  <a:pt x="17191" y="6524"/>
                  <a:pt x="17090" y="6545"/>
                  <a:pt x="16993" y="6545"/>
                </a:cubicBezTo>
                <a:cubicBezTo>
                  <a:pt x="16639" y="6545"/>
                  <a:pt x="16324" y="6265"/>
                  <a:pt x="16324" y="5882"/>
                </a:cubicBezTo>
                <a:lnTo>
                  <a:pt x="16324" y="1"/>
                </a:lnTo>
                <a:lnTo>
                  <a:pt x="10395" y="1"/>
                </a:lnTo>
                <a:cubicBezTo>
                  <a:pt x="9907" y="1"/>
                  <a:pt x="9573" y="525"/>
                  <a:pt x="9799" y="965"/>
                </a:cubicBezTo>
                <a:cubicBezTo>
                  <a:pt x="10133" y="1608"/>
                  <a:pt x="10359" y="2311"/>
                  <a:pt x="10359" y="2823"/>
                </a:cubicBezTo>
                <a:cubicBezTo>
                  <a:pt x="10359" y="4073"/>
                  <a:pt x="9371" y="4739"/>
                  <a:pt x="8156" y="4739"/>
                </a:cubicBezTo>
                <a:cubicBezTo>
                  <a:pt x="6942" y="4739"/>
                  <a:pt x="5954" y="4073"/>
                  <a:pt x="5954" y="2823"/>
                </a:cubicBezTo>
                <a:cubicBezTo>
                  <a:pt x="5954" y="2311"/>
                  <a:pt x="6168" y="1608"/>
                  <a:pt x="6478" y="965"/>
                </a:cubicBezTo>
                <a:cubicBezTo>
                  <a:pt x="6704" y="513"/>
                  <a:pt x="6382" y="1"/>
                  <a:pt x="5882" y="1"/>
                </a:cubicBezTo>
                <a:close/>
              </a:path>
            </a:pathLst>
          </a:custGeom>
          <a:solidFill>
            <a:srgbClr val="005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537;p25">
            <a:extLst>
              <a:ext uri="{FF2B5EF4-FFF2-40B4-BE49-F238E27FC236}">
                <a16:creationId xmlns:a16="http://schemas.microsoft.com/office/drawing/2014/main" id="{26BA02D5-BB12-72E1-BEA7-0A75CE880A02}"/>
              </a:ext>
            </a:extLst>
          </p:cNvPr>
          <p:cNvSpPr/>
          <p:nvPr/>
        </p:nvSpPr>
        <p:spPr>
          <a:xfrm flipH="1" flipV="1">
            <a:off x="6055395" y="3725740"/>
            <a:ext cx="1824255" cy="1824255"/>
          </a:xfrm>
          <a:custGeom>
            <a:avLst/>
            <a:gdLst/>
            <a:ahLst/>
            <a:cxnLst/>
            <a:rect l="l" t="t" r="r" b="b"/>
            <a:pathLst>
              <a:path w="21063" h="21063" extrusionOk="0">
                <a:moveTo>
                  <a:pt x="1" y="1"/>
                </a:moveTo>
                <a:lnTo>
                  <a:pt x="1" y="5882"/>
                </a:lnTo>
                <a:cubicBezTo>
                  <a:pt x="1" y="6265"/>
                  <a:pt x="323" y="6545"/>
                  <a:pt x="674" y="6545"/>
                </a:cubicBezTo>
                <a:cubicBezTo>
                  <a:pt x="771" y="6545"/>
                  <a:pt x="870" y="6524"/>
                  <a:pt x="965" y="6478"/>
                </a:cubicBezTo>
                <a:cubicBezTo>
                  <a:pt x="1620" y="6156"/>
                  <a:pt x="2322" y="5942"/>
                  <a:pt x="2834" y="5942"/>
                </a:cubicBezTo>
                <a:cubicBezTo>
                  <a:pt x="4073" y="5942"/>
                  <a:pt x="4751" y="6930"/>
                  <a:pt x="4751" y="8145"/>
                </a:cubicBezTo>
                <a:cubicBezTo>
                  <a:pt x="4751" y="9359"/>
                  <a:pt x="4073" y="10347"/>
                  <a:pt x="2834" y="10347"/>
                </a:cubicBezTo>
                <a:cubicBezTo>
                  <a:pt x="2322" y="10347"/>
                  <a:pt x="1620" y="10121"/>
                  <a:pt x="965" y="9788"/>
                </a:cubicBezTo>
                <a:cubicBezTo>
                  <a:pt x="869" y="9738"/>
                  <a:pt x="768" y="9715"/>
                  <a:pt x="670" y="9715"/>
                </a:cubicBezTo>
                <a:cubicBezTo>
                  <a:pt x="320" y="9715"/>
                  <a:pt x="1" y="10004"/>
                  <a:pt x="1" y="10395"/>
                </a:cubicBezTo>
                <a:lnTo>
                  <a:pt x="1" y="16312"/>
                </a:lnTo>
                <a:lnTo>
                  <a:pt x="5882" y="16312"/>
                </a:lnTo>
                <a:cubicBezTo>
                  <a:pt x="6382" y="16312"/>
                  <a:pt x="6704" y="16836"/>
                  <a:pt x="6478" y="17277"/>
                </a:cubicBezTo>
                <a:cubicBezTo>
                  <a:pt x="6168" y="17932"/>
                  <a:pt x="5954" y="18622"/>
                  <a:pt x="5954" y="19134"/>
                </a:cubicBezTo>
                <a:cubicBezTo>
                  <a:pt x="5954" y="20384"/>
                  <a:pt x="6942" y="21063"/>
                  <a:pt x="8156" y="21063"/>
                </a:cubicBezTo>
                <a:cubicBezTo>
                  <a:pt x="9371" y="21063"/>
                  <a:pt x="10359" y="20384"/>
                  <a:pt x="10359" y="19134"/>
                </a:cubicBezTo>
                <a:cubicBezTo>
                  <a:pt x="10359" y="18622"/>
                  <a:pt x="10133" y="17932"/>
                  <a:pt x="9799" y="17277"/>
                </a:cubicBezTo>
                <a:cubicBezTo>
                  <a:pt x="9573" y="16836"/>
                  <a:pt x="9907" y="16312"/>
                  <a:pt x="10395" y="16312"/>
                </a:cubicBezTo>
                <a:lnTo>
                  <a:pt x="16324" y="16312"/>
                </a:lnTo>
                <a:lnTo>
                  <a:pt x="16324" y="10395"/>
                </a:lnTo>
                <a:cubicBezTo>
                  <a:pt x="16324" y="10004"/>
                  <a:pt x="16644" y="9715"/>
                  <a:pt x="16994" y="9715"/>
                </a:cubicBezTo>
                <a:cubicBezTo>
                  <a:pt x="17092" y="9715"/>
                  <a:pt x="17192" y="9738"/>
                  <a:pt x="17289" y="9788"/>
                </a:cubicBezTo>
                <a:cubicBezTo>
                  <a:pt x="17931" y="10121"/>
                  <a:pt x="18634" y="10347"/>
                  <a:pt x="19146" y="10347"/>
                </a:cubicBezTo>
                <a:cubicBezTo>
                  <a:pt x="20396" y="10347"/>
                  <a:pt x="21063" y="9359"/>
                  <a:pt x="21063" y="8145"/>
                </a:cubicBezTo>
                <a:cubicBezTo>
                  <a:pt x="21063" y="6930"/>
                  <a:pt x="20396" y="5942"/>
                  <a:pt x="19146" y="5942"/>
                </a:cubicBezTo>
                <a:cubicBezTo>
                  <a:pt x="18634" y="5942"/>
                  <a:pt x="17931" y="6156"/>
                  <a:pt x="17289" y="6478"/>
                </a:cubicBezTo>
                <a:cubicBezTo>
                  <a:pt x="17191" y="6524"/>
                  <a:pt x="17090" y="6545"/>
                  <a:pt x="16993" y="6545"/>
                </a:cubicBezTo>
                <a:cubicBezTo>
                  <a:pt x="16639" y="6545"/>
                  <a:pt x="16324" y="6265"/>
                  <a:pt x="16324" y="5882"/>
                </a:cubicBezTo>
                <a:lnTo>
                  <a:pt x="16324" y="1"/>
                </a:lnTo>
                <a:lnTo>
                  <a:pt x="10395" y="1"/>
                </a:lnTo>
                <a:cubicBezTo>
                  <a:pt x="9907" y="1"/>
                  <a:pt x="9573" y="525"/>
                  <a:pt x="9799" y="965"/>
                </a:cubicBezTo>
                <a:cubicBezTo>
                  <a:pt x="10133" y="1608"/>
                  <a:pt x="10359" y="2311"/>
                  <a:pt x="10359" y="2823"/>
                </a:cubicBezTo>
                <a:cubicBezTo>
                  <a:pt x="10359" y="4073"/>
                  <a:pt x="9371" y="4739"/>
                  <a:pt x="8156" y="4739"/>
                </a:cubicBezTo>
                <a:cubicBezTo>
                  <a:pt x="6942" y="4739"/>
                  <a:pt x="5954" y="4073"/>
                  <a:pt x="5954" y="2823"/>
                </a:cubicBezTo>
                <a:cubicBezTo>
                  <a:pt x="5954" y="2311"/>
                  <a:pt x="6168" y="1608"/>
                  <a:pt x="6478" y="965"/>
                </a:cubicBezTo>
                <a:cubicBezTo>
                  <a:pt x="6704" y="513"/>
                  <a:pt x="6382" y="1"/>
                  <a:pt x="5882" y="1"/>
                </a:cubicBezTo>
                <a:close/>
              </a:path>
            </a:pathLst>
          </a:custGeom>
          <a:solidFill>
            <a:srgbClr val="A3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556;p25">
            <a:extLst>
              <a:ext uri="{FF2B5EF4-FFF2-40B4-BE49-F238E27FC236}">
                <a16:creationId xmlns:a16="http://schemas.microsoft.com/office/drawing/2014/main" id="{FE530F66-4ACA-4269-9561-DBE163CDE543}"/>
              </a:ext>
            </a:extLst>
          </p:cNvPr>
          <p:cNvSpPr/>
          <p:nvPr/>
        </p:nvSpPr>
        <p:spPr>
          <a:xfrm rot="10800000">
            <a:off x="1667251" y="3760333"/>
            <a:ext cx="1824255" cy="1824255"/>
          </a:xfrm>
          <a:custGeom>
            <a:avLst/>
            <a:gdLst/>
            <a:ahLst/>
            <a:cxnLst/>
            <a:rect l="l" t="t" r="r" b="b"/>
            <a:pathLst>
              <a:path w="21063" h="21063" extrusionOk="0">
                <a:moveTo>
                  <a:pt x="1" y="0"/>
                </a:moveTo>
                <a:lnTo>
                  <a:pt x="1" y="5882"/>
                </a:lnTo>
                <a:cubicBezTo>
                  <a:pt x="1" y="6272"/>
                  <a:pt x="319" y="6546"/>
                  <a:pt x="669" y="6546"/>
                </a:cubicBezTo>
                <a:cubicBezTo>
                  <a:pt x="767" y="6546"/>
                  <a:pt x="868" y="6525"/>
                  <a:pt x="965" y="6477"/>
                </a:cubicBezTo>
                <a:cubicBezTo>
                  <a:pt x="1620" y="6168"/>
                  <a:pt x="2322" y="5954"/>
                  <a:pt x="2834" y="5954"/>
                </a:cubicBezTo>
                <a:cubicBezTo>
                  <a:pt x="4073" y="5954"/>
                  <a:pt x="4751" y="6942"/>
                  <a:pt x="4751" y="8156"/>
                </a:cubicBezTo>
                <a:cubicBezTo>
                  <a:pt x="4751" y="9371"/>
                  <a:pt x="4073" y="10359"/>
                  <a:pt x="2834" y="10359"/>
                </a:cubicBezTo>
                <a:cubicBezTo>
                  <a:pt x="2322" y="10359"/>
                  <a:pt x="1620" y="10121"/>
                  <a:pt x="965" y="9799"/>
                </a:cubicBezTo>
                <a:cubicBezTo>
                  <a:pt x="867" y="9749"/>
                  <a:pt x="764" y="9726"/>
                  <a:pt x="664" y="9726"/>
                </a:cubicBezTo>
                <a:cubicBezTo>
                  <a:pt x="317" y="9726"/>
                  <a:pt x="1" y="10006"/>
                  <a:pt x="1" y="10395"/>
                </a:cubicBezTo>
                <a:lnTo>
                  <a:pt x="1" y="16324"/>
                </a:lnTo>
                <a:lnTo>
                  <a:pt x="5882" y="16324"/>
                </a:lnTo>
                <a:cubicBezTo>
                  <a:pt x="6382" y="16324"/>
                  <a:pt x="6704" y="16836"/>
                  <a:pt x="6478" y="17288"/>
                </a:cubicBezTo>
                <a:cubicBezTo>
                  <a:pt x="6168" y="17931"/>
                  <a:pt x="5954" y="18634"/>
                  <a:pt x="5954" y="19146"/>
                </a:cubicBezTo>
                <a:cubicBezTo>
                  <a:pt x="5954" y="20396"/>
                  <a:pt x="6942" y="21063"/>
                  <a:pt x="8156" y="21063"/>
                </a:cubicBezTo>
                <a:cubicBezTo>
                  <a:pt x="9371" y="21063"/>
                  <a:pt x="10359" y="20396"/>
                  <a:pt x="10359" y="19146"/>
                </a:cubicBezTo>
                <a:cubicBezTo>
                  <a:pt x="10359" y="18634"/>
                  <a:pt x="10133" y="17931"/>
                  <a:pt x="9799" y="17288"/>
                </a:cubicBezTo>
                <a:cubicBezTo>
                  <a:pt x="9573" y="16848"/>
                  <a:pt x="9907" y="16324"/>
                  <a:pt x="10395" y="16324"/>
                </a:cubicBezTo>
                <a:lnTo>
                  <a:pt x="16324" y="16324"/>
                </a:lnTo>
                <a:lnTo>
                  <a:pt x="16324" y="10395"/>
                </a:lnTo>
                <a:cubicBezTo>
                  <a:pt x="16324" y="10006"/>
                  <a:pt x="16640" y="9726"/>
                  <a:pt x="16988" y="9726"/>
                </a:cubicBezTo>
                <a:cubicBezTo>
                  <a:pt x="17088" y="9726"/>
                  <a:pt x="17190" y="9749"/>
                  <a:pt x="17289" y="9799"/>
                </a:cubicBezTo>
                <a:cubicBezTo>
                  <a:pt x="17931" y="10121"/>
                  <a:pt x="18634" y="10359"/>
                  <a:pt x="19146" y="10359"/>
                </a:cubicBezTo>
                <a:cubicBezTo>
                  <a:pt x="20396" y="10359"/>
                  <a:pt x="21063" y="9371"/>
                  <a:pt x="21063" y="8156"/>
                </a:cubicBezTo>
                <a:cubicBezTo>
                  <a:pt x="21063" y="6942"/>
                  <a:pt x="20396" y="5954"/>
                  <a:pt x="19146" y="5954"/>
                </a:cubicBezTo>
                <a:cubicBezTo>
                  <a:pt x="18634" y="5954"/>
                  <a:pt x="17931" y="6168"/>
                  <a:pt x="17289" y="6477"/>
                </a:cubicBezTo>
                <a:cubicBezTo>
                  <a:pt x="17189" y="6525"/>
                  <a:pt x="17087" y="6546"/>
                  <a:pt x="16987" y="6546"/>
                </a:cubicBezTo>
                <a:cubicBezTo>
                  <a:pt x="16636" y="6546"/>
                  <a:pt x="16324" y="6272"/>
                  <a:pt x="16324" y="5882"/>
                </a:cubicBezTo>
                <a:lnTo>
                  <a:pt x="16324" y="0"/>
                </a:lnTo>
                <a:lnTo>
                  <a:pt x="10395" y="0"/>
                </a:lnTo>
                <a:cubicBezTo>
                  <a:pt x="9907" y="0"/>
                  <a:pt x="9573" y="524"/>
                  <a:pt x="9799" y="965"/>
                </a:cubicBezTo>
                <a:cubicBezTo>
                  <a:pt x="10133" y="1620"/>
                  <a:pt x="10359" y="2310"/>
                  <a:pt x="10359" y="2822"/>
                </a:cubicBezTo>
                <a:cubicBezTo>
                  <a:pt x="10359" y="4072"/>
                  <a:pt x="9371" y="4751"/>
                  <a:pt x="8156" y="4751"/>
                </a:cubicBezTo>
                <a:cubicBezTo>
                  <a:pt x="6942" y="4751"/>
                  <a:pt x="5954" y="4072"/>
                  <a:pt x="5954" y="2822"/>
                </a:cubicBezTo>
                <a:cubicBezTo>
                  <a:pt x="5954" y="2310"/>
                  <a:pt x="6168" y="1608"/>
                  <a:pt x="6478" y="965"/>
                </a:cubicBezTo>
                <a:cubicBezTo>
                  <a:pt x="6704" y="524"/>
                  <a:pt x="6382" y="0"/>
                  <a:pt x="5882" y="0"/>
                </a:cubicBezTo>
                <a:close/>
              </a:path>
            </a:pathLst>
          </a:custGeom>
          <a:solidFill>
            <a:srgbClr val="F3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56;p25">
            <a:extLst>
              <a:ext uri="{FF2B5EF4-FFF2-40B4-BE49-F238E27FC236}">
                <a16:creationId xmlns:a16="http://schemas.microsoft.com/office/drawing/2014/main" id="{1EACBD97-0344-BDB1-2F94-CEC7E9AD0E10}"/>
              </a:ext>
            </a:extLst>
          </p:cNvPr>
          <p:cNvSpPr/>
          <p:nvPr/>
        </p:nvSpPr>
        <p:spPr>
          <a:xfrm rot="10800000">
            <a:off x="265113" y="3762681"/>
            <a:ext cx="1824255" cy="1824255"/>
          </a:xfrm>
          <a:custGeom>
            <a:avLst/>
            <a:gdLst/>
            <a:ahLst/>
            <a:cxnLst/>
            <a:rect l="l" t="t" r="r" b="b"/>
            <a:pathLst>
              <a:path w="21063" h="21063" extrusionOk="0">
                <a:moveTo>
                  <a:pt x="1" y="0"/>
                </a:moveTo>
                <a:lnTo>
                  <a:pt x="1" y="5882"/>
                </a:lnTo>
                <a:cubicBezTo>
                  <a:pt x="1" y="6272"/>
                  <a:pt x="319" y="6546"/>
                  <a:pt x="669" y="6546"/>
                </a:cubicBezTo>
                <a:cubicBezTo>
                  <a:pt x="767" y="6546"/>
                  <a:pt x="868" y="6525"/>
                  <a:pt x="965" y="6477"/>
                </a:cubicBezTo>
                <a:cubicBezTo>
                  <a:pt x="1620" y="6168"/>
                  <a:pt x="2322" y="5954"/>
                  <a:pt x="2834" y="5954"/>
                </a:cubicBezTo>
                <a:cubicBezTo>
                  <a:pt x="4073" y="5954"/>
                  <a:pt x="4751" y="6942"/>
                  <a:pt x="4751" y="8156"/>
                </a:cubicBezTo>
                <a:cubicBezTo>
                  <a:pt x="4751" y="9371"/>
                  <a:pt x="4073" y="10359"/>
                  <a:pt x="2834" y="10359"/>
                </a:cubicBezTo>
                <a:cubicBezTo>
                  <a:pt x="2322" y="10359"/>
                  <a:pt x="1620" y="10121"/>
                  <a:pt x="965" y="9799"/>
                </a:cubicBezTo>
                <a:cubicBezTo>
                  <a:pt x="867" y="9749"/>
                  <a:pt x="764" y="9726"/>
                  <a:pt x="664" y="9726"/>
                </a:cubicBezTo>
                <a:cubicBezTo>
                  <a:pt x="317" y="9726"/>
                  <a:pt x="1" y="10006"/>
                  <a:pt x="1" y="10395"/>
                </a:cubicBezTo>
                <a:lnTo>
                  <a:pt x="1" y="16324"/>
                </a:lnTo>
                <a:lnTo>
                  <a:pt x="5882" y="16324"/>
                </a:lnTo>
                <a:cubicBezTo>
                  <a:pt x="6382" y="16324"/>
                  <a:pt x="6704" y="16836"/>
                  <a:pt x="6478" y="17288"/>
                </a:cubicBezTo>
                <a:cubicBezTo>
                  <a:pt x="6168" y="17931"/>
                  <a:pt x="5954" y="18634"/>
                  <a:pt x="5954" y="19146"/>
                </a:cubicBezTo>
                <a:cubicBezTo>
                  <a:pt x="5954" y="20396"/>
                  <a:pt x="6942" y="21063"/>
                  <a:pt x="8156" y="21063"/>
                </a:cubicBezTo>
                <a:cubicBezTo>
                  <a:pt x="9371" y="21063"/>
                  <a:pt x="10359" y="20396"/>
                  <a:pt x="10359" y="19146"/>
                </a:cubicBezTo>
                <a:cubicBezTo>
                  <a:pt x="10359" y="18634"/>
                  <a:pt x="10133" y="17931"/>
                  <a:pt x="9799" y="17288"/>
                </a:cubicBezTo>
                <a:cubicBezTo>
                  <a:pt x="9573" y="16848"/>
                  <a:pt x="9907" y="16324"/>
                  <a:pt x="10395" y="16324"/>
                </a:cubicBezTo>
                <a:lnTo>
                  <a:pt x="16324" y="16324"/>
                </a:lnTo>
                <a:lnTo>
                  <a:pt x="16324" y="10395"/>
                </a:lnTo>
                <a:cubicBezTo>
                  <a:pt x="16324" y="10006"/>
                  <a:pt x="16640" y="9726"/>
                  <a:pt x="16988" y="9726"/>
                </a:cubicBezTo>
                <a:cubicBezTo>
                  <a:pt x="17088" y="9726"/>
                  <a:pt x="17190" y="9749"/>
                  <a:pt x="17289" y="9799"/>
                </a:cubicBezTo>
                <a:cubicBezTo>
                  <a:pt x="17931" y="10121"/>
                  <a:pt x="18634" y="10359"/>
                  <a:pt x="19146" y="10359"/>
                </a:cubicBezTo>
                <a:cubicBezTo>
                  <a:pt x="20396" y="10359"/>
                  <a:pt x="21063" y="9371"/>
                  <a:pt x="21063" y="8156"/>
                </a:cubicBezTo>
                <a:cubicBezTo>
                  <a:pt x="21063" y="6942"/>
                  <a:pt x="20396" y="5954"/>
                  <a:pt x="19146" y="5954"/>
                </a:cubicBezTo>
                <a:cubicBezTo>
                  <a:pt x="18634" y="5954"/>
                  <a:pt x="17931" y="6168"/>
                  <a:pt x="17289" y="6477"/>
                </a:cubicBezTo>
                <a:cubicBezTo>
                  <a:pt x="17189" y="6525"/>
                  <a:pt x="17087" y="6546"/>
                  <a:pt x="16987" y="6546"/>
                </a:cubicBezTo>
                <a:cubicBezTo>
                  <a:pt x="16636" y="6546"/>
                  <a:pt x="16324" y="6272"/>
                  <a:pt x="16324" y="5882"/>
                </a:cubicBezTo>
                <a:lnTo>
                  <a:pt x="16324" y="0"/>
                </a:lnTo>
                <a:lnTo>
                  <a:pt x="10395" y="0"/>
                </a:lnTo>
                <a:cubicBezTo>
                  <a:pt x="9907" y="0"/>
                  <a:pt x="9573" y="524"/>
                  <a:pt x="9799" y="965"/>
                </a:cubicBezTo>
                <a:cubicBezTo>
                  <a:pt x="10133" y="1620"/>
                  <a:pt x="10359" y="2310"/>
                  <a:pt x="10359" y="2822"/>
                </a:cubicBezTo>
                <a:cubicBezTo>
                  <a:pt x="10359" y="4072"/>
                  <a:pt x="9371" y="4751"/>
                  <a:pt x="8156" y="4751"/>
                </a:cubicBezTo>
                <a:cubicBezTo>
                  <a:pt x="6942" y="4751"/>
                  <a:pt x="5954" y="4072"/>
                  <a:pt x="5954" y="2822"/>
                </a:cubicBezTo>
                <a:cubicBezTo>
                  <a:pt x="5954" y="2310"/>
                  <a:pt x="6168" y="1608"/>
                  <a:pt x="6478" y="965"/>
                </a:cubicBezTo>
                <a:cubicBezTo>
                  <a:pt x="6704" y="524"/>
                  <a:pt x="6382" y="0"/>
                  <a:pt x="5882" y="0"/>
                </a:cubicBezTo>
                <a:close/>
              </a:path>
            </a:pathLst>
          </a:custGeom>
          <a:solidFill>
            <a:srgbClr val="86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Tytuł 1">
            <a:extLst>
              <a:ext uri="{FF2B5EF4-FFF2-40B4-BE49-F238E27FC236}">
                <a16:creationId xmlns:a16="http://schemas.microsoft.com/office/drawing/2014/main" id="{F772B3BC-D293-A191-8404-DF072BCC728B}"/>
              </a:ext>
            </a:extLst>
          </p:cNvPr>
          <p:cNvSpPr txBox="1">
            <a:spLocks/>
          </p:cNvSpPr>
          <p:nvPr/>
        </p:nvSpPr>
        <p:spPr>
          <a:xfrm>
            <a:off x="357064" y="71334"/>
            <a:ext cx="10801351" cy="854075"/>
          </a:xfrm>
          <a:prstGeom prst="rect">
            <a:avLst/>
          </a:prstGeom>
        </p:spPr>
        <p:txBody>
          <a:bodyPr>
            <a:normAutofit/>
          </a:bodyPr>
          <a:lst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a:lstStyle>
          <a:p>
            <a:r>
              <a:rPr lang="en-US" dirty="0"/>
              <a:t>Leadership Programs</a:t>
            </a:r>
          </a:p>
        </p:txBody>
      </p:sp>
      <p:grpSp>
        <p:nvGrpSpPr>
          <p:cNvPr id="77" name="Group 76">
            <a:extLst>
              <a:ext uri="{FF2B5EF4-FFF2-40B4-BE49-F238E27FC236}">
                <a16:creationId xmlns:a16="http://schemas.microsoft.com/office/drawing/2014/main" id="{A98EEA56-5E1F-48E1-4B6F-A674BE4C7DE4}"/>
              </a:ext>
            </a:extLst>
          </p:cNvPr>
          <p:cNvGrpSpPr/>
          <p:nvPr/>
        </p:nvGrpSpPr>
        <p:grpSpPr>
          <a:xfrm>
            <a:off x="1772043" y="5182072"/>
            <a:ext cx="4681191" cy="1339784"/>
            <a:chOff x="1772043" y="5182072"/>
            <a:chExt cx="4681191" cy="1339784"/>
          </a:xfrm>
        </p:grpSpPr>
        <p:sp>
          <p:nvSpPr>
            <p:cNvPr id="7" name="Rectangle: Rounded Corners 6">
              <a:extLst>
                <a:ext uri="{FF2B5EF4-FFF2-40B4-BE49-F238E27FC236}">
                  <a16:creationId xmlns:a16="http://schemas.microsoft.com/office/drawing/2014/main" id="{1D84492D-20E2-7DB3-AA66-A7A10906D859}"/>
                </a:ext>
              </a:extLst>
            </p:cNvPr>
            <p:cNvSpPr/>
            <p:nvPr/>
          </p:nvSpPr>
          <p:spPr>
            <a:xfrm>
              <a:off x="1817296" y="5667780"/>
              <a:ext cx="4475887" cy="854076"/>
            </a:xfrm>
            <a:prstGeom prst="roundRect">
              <a:avLst/>
            </a:prstGeom>
            <a:noFill/>
            <a:ln w="28575">
              <a:solidFill>
                <a:srgbClr val="F3D1D2"/>
              </a:solid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72000" rtlCol="0" anchor="ctr"/>
            <a:lstStyle/>
            <a:p>
              <a:pPr algn="ctr">
                <a:spcAft>
                  <a:spcPts val="600"/>
                </a:spcAft>
              </a:pPr>
              <a:endParaRPr lang="en-US" dirty="0">
                <a:solidFill>
                  <a:srgbClr val="005057"/>
                </a:solidFill>
                <a:cs typeface="Arial"/>
              </a:endParaRPr>
            </a:p>
          </p:txBody>
        </p:sp>
        <p:sp>
          <p:nvSpPr>
            <p:cNvPr id="8" name="TextBox 7">
              <a:extLst>
                <a:ext uri="{FF2B5EF4-FFF2-40B4-BE49-F238E27FC236}">
                  <a16:creationId xmlns:a16="http://schemas.microsoft.com/office/drawing/2014/main" id="{41B0B8DE-5D23-41B7-B40E-0BAE35148E7E}"/>
                </a:ext>
              </a:extLst>
            </p:cNvPr>
            <p:cNvSpPr txBox="1"/>
            <p:nvPr/>
          </p:nvSpPr>
          <p:spPr>
            <a:xfrm>
              <a:off x="1772043" y="5691744"/>
              <a:ext cx="4681191" cy="812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b="1" dirty="0">
                  <a:solidFill>
                    <a:schemeClr val="tx1">
                      <a:lumMod val="75000"/>
                      <a:lumOff val="25000"/>
                    </a:schemeClr>
                  </a:solidFill>
                  <a:latin typeface="Franklin Gothic Book" panose="020B0503020102020204" pitchFamily="34" charset="0"/>
                  <a:cs typeface="Arial"/>
                </a:rPr>
                <a:t>Emerging Leader Alumni Network (ELAN)</a:t>
              </a:r>
              <a:r>
                <a:rPr lang="en-US" dirty="0">
                  <a:solidFill>
                    <a:schemeClr val="tx1">
                      <a:lumMod val="75000"/>
                      <a:lumOff val="25000"/>
                    </a:schemeClr>
                  </a:solidFill>
                  <a:latin typeface="Franklin Gothic Book" panose="020B0503020102020204" pitchFamily="34" charset="0"/>
                  <a:cs typeface="Arial"/>
                </a:rPr>
                <a:t> </a:t>
              </a:r>
              <a:br>
                <a:rPr lang="en-US" dirty="0">
                  <a:solidFill>
                    <a:schemeClr val="tx1">
                      <a:lumMod val="75000"/>
                      <a:lumOff val="25000"/>
                    </a:schemeClr>
                  </a:solidFill>
                  <a:latin typeface="Franklin Gothic Book" panose="020B0503020102020204" pitchFamily="34" charset="0"/>
                  <a:cs typeface="Arial"/>
                </a:rPr>
              </a:br>
              <a:endParaRPr lang="en-US" dirty="0">
                <a:solidFill>
                  <a:schemeClr val="tx1">
                    <a:lumMod val="75000"/>
                    <a:lumOff val="25000"/>
                  </a:schemeClr>
                </a:solidFill>
                <a:latin typeface="Franklin Gothic Book" panose="020B0503020102020204" pitchFamily="34" charset="0"/>
                <a:cs typeface="Arial"/>
              </a:endParaRPr>
            </a:p>
            <a:p>
              <a:pPr>
                <a:lnSpc>
                  <a:spcPct val="90000"/>
                </a:lnSpc>
              </a:pPr>
              <a:r>
                <a:rPr lang="en-US" sz="1600" dirty="0">
                  <a:solidFill>
                    <a:schemeClr val="tx1">
                      <a:lumMod val="75000"/>
                      <a:lumOff val="25000"/>
                    </a:schemeClr>
                  </a:solidFill>
                  <a:latin typeface="Franklin Gothic Book" panose="020B0503020102020204" pitchFamily="34" charset="0"/>
                  <a:cs typeface="Arial"/>
                </a:rPr>
                <a:t>Ongoing professional development and networking</a:t>
              </a:r>
            </a:p>
          </p:txBody>
        </p:sp>
        <p:grpSp>
          <p:nvGrpSpPr>
            <p:cNvPr id="55" name="Group 54">
              <a:extLst>
                <a:ext uri="{FF2B5EF4-FFF2-40B4-BE49-F238E27FC236}">
                  <a16:creationId xmlns:a16="http://schemas.microsoft.com/office/drawing/2014/main" id="{B3007009-3A8F-2085-60C6-F382606D3E59}"/>
                </a:ext>
              </a:extLst>
            </p:cNvPr>
            <p:cNvGrpSpPr/>
            <p:nvPr/>
          </p:nvGrpSpPr>
          <p:grpSpPr>
            <a:xfrm>
              <a:off x="3670404" y="5182072"/>
              <a:ext cx="182880" cy="492090"/>
              <a:chOff x="2700316" y="4775708"/>
              <a:chExt cx="182880" cy="540175"/>
            </a:xfrm>
          </p:grpSpPr>
          <p:cxnSp>
            <p:nvCxnSpPr>
              <p:cNvPr id="34" name="Straight Connector 33">
                <a:extLst>
                  <a:ext uri="{FF2B5EF4-FFF2-40B4-BE49-F238E27FC236}">
                    <a16:creationId xmlns:a16="http://schemas.microsoft.com/office/drawing/2014/main" id="{DDCFF372-0933-FD29-CC22-CCB9669BF401}"/>
                  </a:ext>
                </a:extLst>
              </p:cNvPr>
              <p:cNvCxnSpPr>
                <a:cxnSpLocks/>
              </p:cNvCxnSpPr>
              <p:nvPr/>
            </p:nvCxnSpPr>
            <p:spPr>
              <a:xfrm flipH="1" flipV="1">
                <a:off x="2791755" y="4867148"/>
                <a:ext cx="3615" cy="448735"/>
              </a:xfrm>
              <a:prstGeom prst="line">
                <a:avLst/>
              </a:prstGeom>
              <a:ln w="38100">
                <a:solidFill>
                  <a:srgbClr val="F3D1D2"/>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670C9A3-DD13-DCCC-D97C-B47F8204B8FD}"/>
                  </a:ext>
                </a:extLst>
              </p:cNvPr>
              <p:cNvSpPr/>
              <p:nvPr/>
            </p:nvSpPr>
            <p:spPr>
              <a:xfrm rot="10800000">
                <a:off x="2700316" y="4775708"/>
                <a:ext cx="182880" cy="182880"/>
              </a:xfrm>
              <a:prstGeom prst="ellipse">
                <a:avLst/>
              </a:prstGeom>
              <a:solidFill>
                <a:srgbClr val="F3D1D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dirty="0"/>
              </a:p>
            </p:txBody>
          </p:sp>
        </p:grpSp>
      </p:grpSp>
      <p:grpSp>
        <p:nvGrpSpPr>
          <p:cNvPr id="4" name="Group 3">
            <a:extLst>
              <a:ext uri="{FF2B5EF4-FFF2-40B4-BE49-F238E27FC236}">
                <a16:creationId xmlns:a16="http://schemas.microsoft.com/office/drawing/2014/main" id="{42C6DB7B-0964-929A-0056-13CB347C6E03}"/>
              </a:ext>
            </a:extLst>
          </p:cNvPr>
          <p:cNvGrpSpPr/>
          <p:nvPr/>
        </p:nvGrpSpPr>
        <p:grpSpPr>
          <a:xfrm>
            <a:off x="4319343" y="822706"/>
            <a:ext cx="3733571" cy="3258565"/>
            <a:chOff x="4319343" y="822706"/>
            <a:chExt cx="3661685" cy="3229811"/>
          </a:xfrm>
        </p:grpSpPr>
        <p:sp>
          <p:nvSpPr>
            <p:cNvPr id="13" name="TextBox 12">
              <a:extLst>
                <a:ext uri="{FF2B5EF4-FFF2-40B4-BE49-F238E27FC236}">
                  <a16:creationId xmlns:a16="http://schemas.microsoft.com/office/drawing/2014/main" id="{6BA7AD61-08C6-9368-280B-706FA56BE28F}"/>
                </a:ext>
              </a:extLst>
            </p:cNvPr>
            <p:cNvSpPr txBox="1"/>
            <p:nvPr/>
          </p:nvSpPr>
          <p:spPr>
            <a:xfrm>
              <a:off x="4319343" y="919195"/>
              <a:ext cx="3661685" cy="2406943"/>
            </a:xfrm>
            <a:prstGeom prst="rect">
              <a:avLst/>
            </a:prstGeom>
            <a:noFill/>
          </p:spPr>
          <p:txBody>
            <a:bodyPr wrap="square" lIns="91440" tIns="45720" rIns="91440" bIns="45720" rtlCol="0" anchor="t">
              <a:noAutofit/>
            </a:bodyPr>
            <a:lstStyle/>
            <a:p>
              <a:pPr marL="0" marR="0">
                <a:lnSpc>
                  <a:spcPct val="90000"/>
                </a:lnSpc>
                <a:spcBef>
                  <a:spcPts val="0"/>
                </a:spcBef>
                <a:spcAft>
                  <a:spcPts val="0"/>
                </a:spcAft>
              </a:pPr>
              <a:r>
                <a:rPr lang="en-US" b="1" kern="100" dirty="0">
                  <a:effectLst/>
                  <a:latin typeface="Franklin Gothic Book"/>
                  <a:ea typeface="Calibri"/>
                  <a:cs typeface="Times New Roman"/>
                </a:rPr>
                <a:t>Laboratory Leaders of Today (LLOT)</a:t>
              </a:r>
              <a:endParaRPr lang="en-US" kern="100" dirty="0">
                <a:effectLst/>
                <a:latin typeface="Franklin Gothic Book"/>
                <a:ea typeface="Calibri"/>
                <a:cs typeface="Times New Roman"/>
              </a:endParaRPr>
            </a:p>
            <a:p>
              <a:pPr marL="0" marR="0">
                <a:lnSpc>
                  <a:spcPct val="90000"/>
                </a:lnSpc>
                <a:spcBef>
                  <a:spcPts val="0"/>
                </a:spcBef>
                <a:spcAft>
                  <a:spcPts val="0"/>
                </a:spcAft>
              </a:pPr>
              <a:r>
                <a:rPr lang="en-US" sz="1600" kern="100" dirty="0">
                  <a:effectLst/>
                  <a:latin typeface="Franklin Gothic Book"/>
                  <a:ea typeface="Calibri"/>
                  <a:cs typeface="Times New Roman"/>
                </a:rPr>
                <a:t>12-month hybrid program that addresses critical operational issues in member laboratories while enabling </a:t>
              </a:r>
            </a:p>
            <a:p>
              <a:pPr marL="0" marR="0">
                <a:lnSpc>
                  <a:spcPct val="90000"/>
                </a:lnSpc>
                <a:spcBef>
                  <a:spcPts val="0"/>
                </a:spcBef>
                <a:spcAft>
                  <a:spcPts val="0"/>
                </a:spcAft>
              </a:pPr>
              <a:r>
                <a:rPr lang="en-US" sz="1600" kern="100" dirty="0">
                  <a:effectLst/>
                  <a:latin typeface="Franklin Gothic Book"/>
                  <a:ea typeface="Calibri"/>
                  <a:cs typeface="Times New Roman"/>
                </a:rPr>
                <a:t>networking and leadership training</a:t>
              </a:r>
            </a:p>
            <a:p>
              <a:pPr marL="569595" lvl="1" indent="-112395">
                <a:lnSpc>
                  <a:spcPct val="90000"/>
                </a:lnSpc>
                <a:buFont typeface="Arial" panose="020B0604020202020204" pitchFamily="34" charset="0"/>
                <a:buChar char="•"/>
              </a:pPr>
              <a:r>
                <a:rPr lang="en-US" sz="1600" b="1" kern="100" dirty="0">
                  <a:solidFill>
                    <a:schemeClr val="tx2"/>
                  </a:solidFill>
                  <a:effectLst/>
                  <a:latin typeface="Franklin Gothic Book"/>
                  <a:ea typeface="Calibri"/>
                  <a:cs typeface="Times New Roman"/>
                </a:rPr>
                <a:t>Target Participants: </a:t>
              </a:r>
              <a:br>
                <a:rPr lang="en-US" sz="1600" b="1" kern="1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600" kern="100" dirty="0">
                  <a:solidFill>
                    <a:schemeClr val="tx2"/>
                  </a:solidFill>
                  <a:effectLst/>
                  <a:latin typeface="Franklin Gothic Book"/>
                  <a:ea typeface="Calibri"/>
                  <a:cs typeface="Times New Roman"/>
                </a:rPr>
                <a:t>New laboratory directors and assistant directors</a:t>
              </a:r>
            </a:p>
            <a:p>
              <a:pPr marL="569595" lvl="1" indent="-112395">
                <a:lnSpc>
                  <a:spcPct val="90000"/>
                </a:lnSpc>
                <a:buFont typeface="Arial" panose="020B0604020202020204" pitchFamily="34" charset="0"/>
                <a:buChar char="•"/>
              </a:pPr>
              <a:r>
                <a:rPr lang="en-US" sz="1600" b="1" kern="100" dirty="0">
                  <a:solidFill>
                    <a:schemeClr val="accent2"/>
                  </a:solidFill>
                  <a:effectLst/>
                  <a:latin typeface="Franklin Gothic Book"/>
                  <a:ea typeface="Calibri"/>
                  <a:cs typeface="Times New Roman"/>
                </a:rPr>
                <a:t>Number of Participants: </a:t>
              </a:r>
              <a:br>
                <a:rPr lang="en-US" sz="1600" b="1" kern="1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600" kern="100" dirty="0">
                  <a:solidFill>
                    <a:schemeClr val="accent2"/>
                  </a:solidFill>
                  <a:effectLst/>
                  <a:latin typeface="Franklin Gothic Book"/>
                  <a:ea typeface="Calibri"/>
                  <a:cs typeface="Times New Roman"/>
                </a:rPr>
                <a:t>15 participants in Cohort 2</a:t>
              </a:r>
            </a:p>
          </p:txBody>
        </p:sp>
        <p:sp>
          <p:nvSpPr>
            <p:cNvPr id="18" name="Rectangle: Rounded Corners 17">
              <a:extLst>
                <a:ext uri="{FF2B5EF4-FFF2-40B4-BE49-F238E27FC236}">
                  <a16:creationId xmlns:a16="http://schemas.microsoft.com/office/drawing/2014/main" id="{37EABDED-0A69-F0F8-6482-B45AEA675D7F}"/>
                </a:ext>
              </a:extLst>
            </p:cNvPr>
            <p:cNvSpPr/>
            <p:nvPr/>
          </p:nvSpPr>
          <p:spPr>
            <a:xfrm>
              <a:off x="4323849" y="822706"/>
              <a:ext cx="3533347" cy="2750434"/>
            </a:xfrm>
            <a:prstGeom prst="roundRect">
              <a:avLst/>
            </a:prstGeom>
            <a:noFill/>
            <a:ln w="28575">
              <a:solidFill>
                <a:srgbClr val="005057"/>
              </a:solid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72000" rtlCol="0" anchor="ctr"/>
            <a:lstStyle/>
            <a:p>
              <a:pPr algn="ctr">
                <a:spcAft>
                  <a:spcPts val="600"/>
                </a:spcAft>
              </a:pPr>
              <a:endParaRPr lang="en-US" dirty="0">
                <a:solidFill>
                  <a:srgbClr val="005057"/>
                </a:solidFill>
                <a:cs typeface="Arial"/>
              </a:endParaRPr>
            </a:p>
          </p:txBody>
        </p:sp>
        <p:grpSp>
          <p:nvGrpSpPr>
            <p:cNvPr id="63" name="Group 62">
              <a:extLst>
                <a:ext uri="{FF2B5EF4-FFF2-40B4-BE49-F238E27FC236}">
                  <a16:creationId xmlns:a16="http://schemas.microsoft.com/office/drawing/2014/main" id="{933617D6-3F30-C62C-C3F2-16F9A669C822}"/>
                </a:ext>
              </a:extLst>
            </p:cNvPr>
            <p:cNvGrpSpPr/>
            <p:nvPr/>
          </p:nvGrpSpPr>
          <p:grpSpPr>
            <a:xfrm>
              <a:off x="6027420" y="3554352"/>
              <a:ext cx="182880" cy="498165"/>
              <a:chOff x="5078802" y="3364218"/>
              <a:chExt cx="182880" cy="498165"/>
            </a:xfrm>
          </p:grpSpPr>
          <p:cxnSp>
            <p:nvCxnSpPr>
              <p:cNvPr id="50" name="Straight Connector 49">
                <a:extLst>
                  <a:ext uri="{FF2B5EF4-FFF2-40B4-BE49-F238E27FC236}">
                    <a16:creationId xmlns:a16="http://schemas.microsoft.com/office/drawing/2014/main" id="{D3B09B20-FB59-8E94-E928-C14ED1C5A299}"/>
                  </a:ext>
                </a:extLst>
              </p:cNvPr>
              <p:cNvCxnSpPr/>
              <p:nvPr/>
            </p:nvCxnSpPr>
            <p:spPr>
              <a:xfrm>
                <a:off x="5170242" y="3364218"/>
                <a:ext cx="0" cy="365760"/>
              </a:xfrm>
              <a:prstGeom prst="line">
                <a:avLst/>
              </a:prstGeom>
              <a:solidFill>
                <a:srgbClr val="006E79"/>
              </a:solidFill>
              <a:ln w="38100">
                <a:solidFill>
                  <a:srgbClr val="00383E"/>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4B041858-A4D4-4669-3A55-9F5A29845505}"/>
                  </a:ext>
                </a:extLst>
              </p:cNvPr>
              <p:cNvSpPr/>
              <p:nvPr/>
            </p:nvSpPr>
            <p:spPr>
              <a:xfrm>
                <a:off x="5078802" y="3679503"/>
                <a:ext cx="182880" cy="182880"/>
              </a:xfrm>
              <a:prstGeom prst="ellipse">
                <a:avLst/>
              </a:prstGeom>
              <a:solidFill>
                <a:srgbClr val="00383E"/>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dirty="0"/>
              </a:p>
            </p:txBody>
          </p:sp>
        </p:grpSp>
      </p:grpSp>
      <p:grpSp>
        <p:nvGrpSpPr>
          <p:cNvPr id="5" name="Group 4">
            <a:extLst>
              <a:ext uri="{FF2B5EF4-FFF2-40B4-BE49-F238E27FC236}">
                <a16:creationId xmlns:a16="http://schemas.microsoft.com/office/drawing/2014/main" id="{C32E3AE8-8624-3D55-74B9-0087E5B55343}"/>
              </a:ext>
            </a:extLst>
          </p:cNvPr>
          <p:cNvGrpSpPr/>
          <p:nvPr/>
        </p:nvGrpSpPr>
        <p:grpSpPr>
          <a:xfrm>
            <a:off x="8210671" y="822706"/>
            <a:ext cx="3828621" cy="3236987"/>
            <a:chOff x="8469463" y="822706"/>
            <a:chExt cx="3569829" cy="3265741"/>
          </a:xfrm>
        </p:grpSpPr>
        <p:sp>
          <p:nvSpPr>
            <p:cNvPr id="23" name="Rectangle: Rounded Corners 22">
              <a:extLst>
                <a:ext uri="{FF2B5EF4-FFF2-40B4-BE49-F238E27FC236}">
                  <a16:creationId xmlns:a16="http://schemas.microsoft.com/office/drawing/2014/main" id="{9EB28415-927E-E807-20F8-A86D950243DB}"/>
                </a:ext>
              </a:extLst>
            </p:cNvPr>
            <p:cNvSpPr/>
            <p:nvPr/>
          </p:nvSpPr>
          <p:spPr>
            <a:xfrm>
              <a:off x="8469464" y="822706"/>
              <a:ext cx="3529584" cy="2731645"/>
            </a:xfrm>
            <a:prstGeom prst="roundRect">
              <a:avLst/>
            </a:prstGeom>
            <a:solidFill>
              <a:schemeClr val="bg1"/>
            </a:solidFill>
            <a:ln w="28575">
              <a:solidFill>
                <a:srgbClr val="9960A7"/>
              </a:solid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72000" rtlCol="0" anchor="ctr"/>
            <a:lstStyle/>
            <a:p>
              <a:pPr algn="ctr">
                <a:spcAft>
                  <a:spcPts val="600"/>
                </a:spcAft>
              </a:pPr>
              <a:endParaRPr lang="en-US" dirty="0">
                <a:solidFill>
                  <a:srgbClr val="005057"/>
                </a:solidFill>
                <a:cs typeface="Arial"/>
              </a:endParaRPr>
            </a:p>
          </p:txBody>
        </p:sp>
        <p:sp>
          <p:nvSpPr>
            <p:cNvPr id="21" name="TextBox 20">
              <a:extLst>
                <a:ext uri="{FF2B5EF4-FFF2-40B4-BE49-F238E27FC236}">
                  <a16:creationId xmlns:a16="http://schemas.microsoft.com/office/drawing/2014/main" id="{ABD7C069-B94A-2BDC-BFC4-F65FB7899C70}"/>
                </a:ext>
              </a:extLst>
            </p:cNvPr>
            <p:cNvSpPr txBox="1"/>
            <p:nvPr/>
          </p:nvSpPr>
          <p:spPr>
            <a:xfrm>
              <a:off x="8469463" y="925821"/>
              <a:ext cx="3569829" cy="2321055"/>
            </a:xfrm>
            <a:prstGeom prst="rect">
              <a:avLst/>
            </a:prstGeom>
            <a:noFill/>
          </p:spPr>
          <p:txBody>
            <a:bodyPr wrap="square" lIns="91440" tIns="45720" rIns="91440" bIns="45720" rtlCol="0" anchor="t">
              <a:noAutofit/>
            </a:bodyPr>
            <a:lstStyle/>
            <a:p>
              <a:pPr>
                <a:lnSpc>
                  <a:spcPct val="85000"/>
                </a:lnSpc>
              </a:pPr>
              <a:r>
                <a:rPr lang="en-US" b="1" kern="100" dirty="0">
                  <a:effectLst/>
                  <a:latin typeface="Franklin Gothic Book"/>
                  <a:ea typeface="Calibri"/>
                  <a:cs typeface="Times New Roman"/>
                </a:rPr>
                <a:t>Laboratory Director Board Examination</a:t>
              </a:r>
              <a:r>
                <a:rPr lang="en-US" b="1" kern="100" dirty="0">
                  <a:latin typeface="Franklin Gothic Book"/>
                  <a:ea typeface="Calibri"/>
                  <a:cs typeface="Times New Roman"/>
                </a:rPr>
                <a:t> </a:t>
              </a:r>
              <a:r>
                <a:rPr lang="en-US" b="1" kern="100" dirty="0">
                  <a:effectLst/>
                  <a:latin typeface="Franklin Gothic Book"/>
                  <a:ea typeface="Calibri"/>
                  <a:cs typeface="Times New Roman"/>
                </a:rPr>
                <a:t>'Boot Camp'</a:t>
              </a:r>
              <a:br>
                <a:rPr lang="en-US" sz="1600" b="1" kern="1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600" kern="100" dirty="0">
                  <a:effectLst/>
                  <a:latin typeface="Franklin Gothic Book"/>
                  <a:ea typeface="Calibri"/>
                  <a:cs typeface="Times New Roman"/>
                </a:rPr>
                <a:t>Multi-week virtual program to jump-start the studying process for the Board Exam, which is required to direct high complexity laboratory testing</a:t>
              </a:r>
              <a:endParaRPr lang="en-US" b="1" kern="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569595" lvl="1" indent="-112395">
                <a:lnSpc>
                  <a:spcPct val="85000"/>
                </a:lnSpc>
                <a:buFont typeface="Arial" panose="020B0604020202020204" pitchFamily="34" charset="0"/>
                <a:buChar char="•"/>
              </a:pPr>
              <a:r>
                <a:rPr lang="en-US" sz="1600" b="1" kern="100" dirty="0">
                  <a:solidFill>
                    <a:schemeClr val="tx2"/>
                  </a:solidFill>
                  <a:effectLst/>
                  <a:latin typeface="Franklin Gothic Book"/>
                  <a:ea typeface="Calibri"/>
                  <a:cs typeface="Times New Roman"/>
                </a:rPr>
                <a:t>Target Participants: </a:t>
              </a:r>
              <a:br>
                <a:rPr lang="en-US" sz="1600" b="1" kern="1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600" kern="100" dirty="0">
                  <a:solidFill>
                    <a:schemeClr val="tx2"/>
                  </a:solidFill>
                  <a:effectLst/>
                  <a:latin typeface="Franklin Gothic Book"/>
                  <a:ea typeface="Calibri"/>
                  <a:cs typeface="Times New Roman"/>
                </a:rPr>
                <a:t>Future laboratory directors</a:t>
              </a:r>
            </a:p>
            <a:p>
              <a:pPr marL="569595" lvl="1" indent="-112395">
                <a:lnSpc>
                  <a:spcPct val="85000"/>
                </a:lnSpc>
                <a:buFont typeface="Arial" panose="020B0604020202020204" pitchFamily="34" charset="0"/>
                <a:buChar char="•"/>
              </a:pPr>
              <a:r>
                <a:rPr lang="en-US" sz="1600" b="1" kern="100" dirty="0">
                  <a:solidFill>
                    <a:schemeClr val="accent2"/>
                  </a:solidFill>
                  <a:effectLst/>
                  <a:latin typeface="Franklin Gothic Book"/>
                  <a:ea typeface="Calibri"/>
                  <a:cs typeface="Times New Roman"/>
                </a:rPr>
                <a:t>Number of Participants</a:t>
              </a:r>
              <a:r>
                <a:rPr lang="en-US" sz="1600" kern="100" dirty="0">
                  <a:solidFill>
                    <a:schemeClr val="accent2"/>
                  </a:solidFill>
                  <a:effectLst/>
                  <a:latin typeface="Franklin Gothic Book"/>
                  <a:ea typeface="Calibri"/>
                  <a:cs typeface="Times New Roman"/>
                </a:rPr>
                <a:t>: </a:t>
              </a:r>
              <a:br>
                <a:rPr lang="en-US" sz="1600" kern="1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600" kern="100" dirty="0">
                  <a:solidFill>
                    <a:schemeClr val="accent2"/>
                  </a:solidFill>
                  <a:effectLst/>
                  <a:latin typeface="Franklin Gothic Book"/>
                  <a:ea typeface="Calibri"/>
                  <a:cs typeface="Times New Roman"/>
                </a:rPr>
                <a:t>Not limited. </a:t>
              </a:r>
              <a:r>
                <a:rPr lang="en-US" sz="1600" kern="100" dirty="0">
                  <a:solidFill>
                    <a:schemeClr val="accent2"/>
                  </a:solidFill>
                  <a:latin typeface="Franklin Gothic Book"/>
                  <a:ea typeface="Calibri"/>
                  <a:cs typeface="Times New Roman"/>
                </a:rPr>
                <a:t>Observing </a:t>
              </a:r>
              <a:r>
                <a:rPr lang="en-US" sz="1600" kern="100" dirty="0">
                  <a:solidFill>
                    <a:schemeClr val="accent2"/>
                  </a:solidFill>
                  <a:effectLst/>
                  <a:latin typeface="Franklin Gothic Book"/>
                  <a:ea typeface="Calibri"/>
                  <a:cs typeface="Times New Roman"/>
                </a:rPr>
                <a:t>30-50 per weekly session</a:t>
              </a:r>
              <a:r>
                <a:rPr lang="en-US" sz="1600" kern="100" dirty="0">
                  <a:solidFill>
                    <a:schemeClr val="accent2"/>
                  </a:solidFill>
                  <a:latin typeface="Franklin Gothic Book"/>
                  <a:ea typeface="Calibri"/>
                  <a:cs typeface="Times New Roman"/>
                </a:rPr>
                <a:t>.</a:t>
              </a:r>
              <a:endParaRPr lang="en-US" sz="1600" kern="100" dirty="0">
                <a:solidFill>
                  <a:schemeClr val="accent2"/>
                </a:solidFill>
                <a:effectLst/>
                <a:latin typeface="Franklin Gothic Book"/>
                <a:ea typeface="Calibri"/>
                <a:cs typeface="Times New Roman"/>
              </a:endParaRPr>
            </a:p>
            <a:p>
              <a:pPr algn="l">
                <a:spcAft>
                  <a:spcPts val="600"/>
                </a:spcAft>
                <a:buClr>
                  <a:schemeClr val="accent1"/>
                </a:buClr>
              </a:pPr>
              <a:endParaRPr lang="en-US" sz="2000" dirty="0"/>
            </a:p>
          </p:txBody>
        </p:sp>
        <p:grpSp>
          <p:nvGrpSpPr>
            <p:cNvPr id="64" name="Group 63">
              <a:extLst>
                <a:ext uri="{FF2B5EF4-FFF2-40B4-BE49-F238E27FC236}">
                  <a16:creationId xmlns:a16="http://schemas.microsoft.com/office/drawing/2014/main" id="{D42F87C4-EEF4-8B3B-CC3D-081636147938}"/>
                </a:ext>
              </a:extLst>
            </p:cNvPr>
            <p:cNvGrpSpPr/>
            <p:nvPr/>
          </p:nvGrpSpPr>
          <p:grpSpPr>
            <a:xfrm>
              <a:off x="11113811" y="3539453"/>
              <a:ext cx="182880" cy="548994"/>
              <a:chOff x="5078802" y="3364218"/>
              <a:chExt cx="182880" cy="498165"/>
            </a:xfrm>
            <a:solidFill>
              <a:srgbClr val="9960A7"/>
            </a:solidFill>
          </p:grpSpPr>
          <p:cxnSp>
            <p:nvCxnSpPr>
              <p:cNvPr id="65" name="Straight Connector 64">
                <a:extLst>
                  <a:ext uri="{FF2B5EF4-FFF2-40B4-BE49-F238E27FC236}">
                    <a16:creationId xmlns:a16="http://schemas.microsoft.com/office/drawing/2014/main" id="{A36B8F3F-41E4-2ED6-1228-91FE6994A089}"/>
                  </a:ext>
                </a:extLst>
              </p:cNvPr>
              <p:cNvCxnSpPr/>
              <p:nvPr/>
            </p:nvCxnSpPr>
            <p:spPr>
              <a:xfrm>
                <a:off x="5170242" y="3364218"/>
                <a:ext cx="0" cy="365760"/>
              </a:xfrm>
              <a:prstGeom prst="line">
                <a:avLst/>
              </a:prstGeom>
              <a:grpFill/>
              <a:ln w="38100">
                <a:solidFill>
                  <a:srgbClr val="9960A7"/>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A494BAA-5674-96F2-A665-1D958A1D976C}"/>
                  </a:ext>
                </a:extLst>
              </p:cNvPr>
              <p:cNvSpPr/>
              <p:nvPr/>
            </p:nvSpPr>
            <p:spPr>
              <a:xfrm>
                <a:off x="5078802" y="3679503"/>
                <a:ext cx="182880" cy="182880"/>
              </a:xfrm>
              <a:prstGeom prst="ellipse">
                <a:avLst/>
              </a:prstGeom>
              <a:grpFill/>
              <a:ln>
                <a:solidFill>
                  <a:srgbClr val="9960A7"/>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dirty="0"/>
              </a:p>
            </p:txBody>
          </p:sp>
        </p:grpSp>
      </p:grpSp>
      <p:grpSp>
        <p:nvGrpSpPr>
          <p:cNvPr id="10" name="Group 9">
            <a:extLst>
              <a:ext uri="{FF2B5EF4-FFF2-40B4-BE49-F238E27FC236}">
                <a16:creationId xmlns:a16="http://schemas.microsoft.com/office/drawing/2014/main" id="{CDF01A97-00B7-B505-4E52-62099BDBBA32}"/>
              </a:ext>
            </a:extLst>
          </p:cNvPr>
          <p:cNvGrpSpPr/>
          <p:nvPr/>
        </p:nvGrpSpPr>
        <p:grpSpPr>
          <a:xfrm>
            <a:off x="192952" y="779450"/>
            <a:ext cx="3922033" cy="3302561"/>
            <a:chOff x="192952" y="779450"/>
            <a:chExt cx="3922033" cy="3302561"/>
          </a:xfrm>
        </p:grpSpPr>
        <p:sp>
          <p:nvSpPr>
            <p:cNvPr id="9" name="Rectangle: Rounded Corners 8">
              <a:extLst>
                <a:ext uri="{FF2B5EF4-FFF2-40B4-BE49-F238E27FC236}">
                  <a16:creationId xmlns:a16="http://schemas.microsoft.com/office/drawing/2014/main" id="{C5DD082F-653C-E894-7F74-D65445DEB43D}"/>
                </a:ext>
              </a:extLst>
            </p:cNvPr>
            <p:cNvSpPr/>
            <p:nvPr/>
          </p:nvSpPr>
          <p:spPr>
            <a:xfrm>
              <a:off x="192952" y="822706"/>
              <a:ext cx="3847559" cy="2767571"/>
            </a:xfrm>
            <a:prstGeom prst="roundRect">
              <a:avLst/>
            </a:prstGeom>
            <a:noFill/>
            <a:ln w="2857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dirty="0"/>
            </a:p>
          </p:txBody>
        </p:sp>
        <p:sp>
          <p:nvSpPr>
            <p:cNvPr id="12" name="TextBox 11">
              <a:extLst>
                <a:ext uri="{FF2B5EF4-FFF2-40B4-BE49-F238E27FC236}">
                  <a16:creationId xmlns:a16="http://schemas.microsoft.com/office/drawing/2014/main" id="{4E0F40BF-DB36-C899-E845-7556DFF68149}"/>
                </a:ext>
              </a:extLst>
            </p:cNvPr>
            <p:cNvSpPr txBox="1"/>
            <p:nvPr/>
          </p:nvSpPr>
          <p:spPr>
            <a:xfrm>
              <a:off x="351658" y="779450"/>
              <a:ext cx="3763327" cy="2584605"/>
            </a:xfrm>
            <a:prstGeom prst="rect">
              <a:avLst/>
            </a:prstGeom>
            <a:noFill/>
          </p:spPr>
          <p:txBody>
            <a:bodyPr wrap="square" lIns="91440" tIns="45720" rIns="91440" bIns="45720" rtlCol="0" anchor="t">
              <a:noAutofit/>
            </a:bodyPr>
            <a:lstStyle/>
            <a:p>
              <a:pPr>
                <a:lnSpc>
                  <a:spcPct val="90000"/>
                </a:lnSpc>
              </a:pPr>
              <a:r>
                <a:rPr lang="en-US" b="1" kern="100" dirty="0">
                  <a:effectLst/>
                  <a:latin typeface="Franklin Gothic Book"/>
                  <a:ea typeface="Calibri"/>
                  <a:cs typeface="Times New Roman"/>
                </a:rPr>
                <a:t>Emerging Leader Program (ELP)</a:t>
              </a:r>
              <a:br>
                <a:rPr lang="en-US" b="1" kern="1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600" kern="100" dirty="0">
                  <a:effectLst/>
                  <a:latin typeface="Franklin Gothic Book"/>
                  <a:ea typeface="Calibri"/>
                  <a:cs typeface="Times New Roman"/>
                </a:rPr>
                <a:t>12-month hybrid</a:t>
              </a:r>
              <a:r>
                <a:rPr lang="en-US" sz="1600" kern="100" dirty="0">
                  <a:latin typeface="Franklin Gothic Book"/>
                  <a:ea typeface="Calibri"/>
                  <a:cs typeface="Times New Roman"/>
                </a:rPr>
                <a:t> </a:t>
              </a:r>
              <a:r>
                <a:rPr lang="en-US" sz="1600" kern="100" dirty="0">
                  <a:effectLst/>
                  <a:latin typeface="Franklin Gothic Book"/>
                  <a:ea typeface="Calibri"/>
                  <a:cs typeface="Times New Roman"/>
                </a:rPr>
                <a:t>program for skill development, networking opportunities, leadership exercises and project development</a:t>
              </a:r>
              <a:endParaRPr lang="en-US" dirty="0">
                <a:latin typeface="Franklin Gothic Book"/>
                <a:ea typeface="Calibri"/>
                <a:cs typeface="Times New Roman"/>
              </a:endParaRPr>
            </a:p>
            <a:p>
              <a:pPr marL="569595" lvl="1" indent="-112395">
                <a:lnSpc>
                  <a:spcPct val="90000"/>
                </a:lnSpc>
                <a:buFont typeface="Arial" panose="020B0604020202020204" pitchFamily="34" charset="0"/>
                <a:buChar char="•"/>
                <a:tabLst>
                  <a:tab pos="457200" algn="l"/>
                </a:tabLst>
              </a:pPr>
              <a:r>
                <a:rPr lang="en-US" sz="1600" b="1" kern="100" dirty="0">
                  <a:solidFill>
                    <a:schemeClr val="tx2"/>
                  </a:solidFill>
                  <a:effectLst/>
                  <a:latin typeface="Franklin Gothic Book"/>
                  <a:ea typeface="Calibri"/>
                  <a:cs typeface="Times New Roman"/>
                </a:rPr>
                <a:t>Target Participants: </a:t>
              </a:r>
              <a:br>
                <a:rPr lang="en-US" sz="1600" b="1" kern="1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600" kern="100" dirty="0">
                  <a:solidFill>
                    <a:schemeClr val="tx2"/>
                  </a:solidFill>
                  <a:effectLst/>
                  <a:latin typeface="Franklin Gothic Book"/>
                  <a:ea typeface="Calibri"/>
                  <a:cs typeface="Times New Roman"/>
                </a:rPr>
                <a:t>Mid-level and upcoming supervisory and non-supervisory laboratory leaders</a:t>
              </a:r>
            </a:p>
            <a:p>
              <a:pPr marL="569595" lvl="1" indent="-112395">
                <a:lnSpc>
                  <a:spcPct val="90000"/>
                </a:lnSpc>
                <a:buFont typeface="Arial" panose="020B0604020202020204" pitchFamily="34" charset="0"/>
                <a:buChar char="•"/>
                <a:tabLst>
                  <a:tab pos="457200" algn="l"/>
                </a:tabLst>
              </a:pPr>
              <a:r>
                <a:rPr lang="en-US" sz="1600" b="1" kern="100" dirty="0">
                  <a:solidFill>
                    <a:schemeClr val="accent2"/>
                  </a:solidFill>
                  <a:effectLst/>
                  <a:latin typeface="Franklin Gothic Book"/>
                  <a:ea typeface="Calibri"/>
                  <a:cs typeface="Times New Roman"/>
                </a:rPr>
                <a:t>Number of Participants: </a:t>
              </a:r>
              <a:br>
                <a:rPr lang="en-US" sz="1600" b="1" kern="1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600" kern="100" dirty="0">
                  <a:solidFill>
                    <a:schemeClr val="accent2"/>
                  </a:solidFill>
                  <a:effectLst/>
                  <a:latin typeface="Franklin Gothic Book"/>
                  <a:ea typeface="Calibri"/>
                  <a:cs typeface="Times New Roman"/>
                </a:rPr>
                <a:t>In Fall 2024, expanding cohort size from 15 to 30 participants</a:t>
              </a:r>
            </a:p>
            <a:p>
              <a:pPr marL="285750" indent="-285750" algn="l">
                <a:spcAft>
                  <a:spcPts val="600"/>
                </a:spcAft>
                <a:buClr>
                  <a:schemeClr val="accent1"/>
                </a:buClr>
                <a:buFont typeface="Arial" panose="020B0604020202020204" pitchFamily="34" charset="0"/>
                <a:buChar char="•"/>
              </a:pPr>
              <a:endParaRPr lang="en-US" sz="2000" dirty="0"/>
            </a:p>
          </p:txBody>
        </p:sp>
        <p:grpSp>
          <p:nvGrpSpPr>
            <p:cNvPr id="67" name="Group 66">
              <a:extLst>
                <a:ext uri="{FF2B5EF4-FFF2-40B4-BE49-F238E27FC236}">
                  <a16:creationId xmlns:a16="http://schemas.microsoft.com/office/drawing/2014/main" id="{5CD0FC51-CAFA-7226-9E97-BAC4544FB62E}"/>
                </a:ext>
              </a:extLst>
            </p:cNvPr>
            <p:cNvGrpSpPr/>
            <p:nvPr/>
          </p:nvGrpSpPr>
          <p:grpSpPr>
            <a:xfrm>
              <a:off x="1647997" y="3583846"/>
              <a:ext cx="182880" cy="498165"/>
              <a:chOff x="5078802" y="3364218"/>
              <a:chExt cx="182880" cy="498165"/>
            </a:xfrm>
            <a:solidFill>
              <a:srgbClr val="862226"/>
            </a:solidFill>
          </p:grpSpPr>
          <p:cxnSp>
            <p:nvCxnSpPr>
              <p:cNvPr id="68" name="Straight Connector 67">
                <a:extLst>
                  <a:ext uri="{FF2B5EF4-FFF2-40B4-BE49-F238E27FC236}">
                    <a16:creationId xmlns:a16="http://schemas.microsoft.com/office/drawing/2014/main" id="{8F8E8C59-8625-0C79-6B2A-21EEE4498CA7}"/>
                  </a:ext>
                </a:extLst>
              </p:cNvPr>
              <p:cNvCxnSpPr/>
              <p:nvPr/>
            </p:nvCxnSpPr>
            <p:spPr>
              <a:xfrm>
                <a:off x="5170242" y="3364218"/>
                <a:ext cx="0" cy="365760"/>
              </a:xfrm>
              <a:prstGeom prst="line">
                <a:avLst/>
              </a:prstGeom>
              <a:grpFill/>
              <a:ln w="38100">
                <a:solidFill>
                  <a:srgbClr val="862226"/>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B05852FC-C8BB-D083-8F00-39467EB1576E}"/>
                  </a:ext>
                </a:extLst>
              </p:cNvPr>
              <p:cNvSpPr/>
              <p:nvPr/>
            </p:nvSpPr>
            <p:spPr>
              <a:xfrm>
                <a:off x="5078802" y="3679503"/>
                <a:ext cx="182880" cy="182880"/>
              </a:xfrm>
              <a:prstGeom prst="ellipse">
                <a:avLst/>
              </a:prstGeom>
              <a:grpFill/>
              <a:ln>
                <a:solidFill>
                  <a:srgbClr val="862226"/>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dirty="0"/>
              </a:p>
            </p:txBody>
          </p:sp>
        </p:grpSp>
      </p:grpSp>
      <p:grpSp>
        <p:nvGrpSpPr>
          <p:cNvPr id="76" name="Group 75">
            <a:extLst>
              <a:ext uri="{FF2B5EF4-FFF2-40B4-BE49-F238E27FC236}">
                <a16:creationId xmlns:a16="http://schemas.microsoft.com/office/drawing/2014/main" id="{56180B7D-8288-418E-E986-5C28D900B1AB}"/>
              </a:ext>
            </a:extLst>
          </p:cNvPr>
          <p:cNvGrpSpPr/>
          <p:nvPr/>
        </p:nvGrpSpPr>
        <p:grpSpPr>
          <a:xfrm>
            <a:off x="6562725" y="5167570"/>
            <a:ext cx="4642526" cy="1386439"/>
            <a:chOff x="6562725" y="5167570"/>
            <a:chExt cx="4642526" cy="1386439"/>
          </a:xfrm>
        </p:grpSpPr>
        <p:sp>
          <p:nvSpPr>
            <p:cNvPr id="26" name="TextBox 25">
              <a:extLst>
                <a:ext uri="{FF2B5EF4-FFF2-40B4-BE49-F238E27FC236}">
                  <a16:creationId xmlns:a16="http://schemas.microsoft.com/office/drawing/2014/main" id="{A05E537F-A61A-7F26-3630-E75F5D3DECB6}"/>
                </a:ext>
              </a:extLst>
            </p:cNvPr>
            <p:cNvSpPr txBox="1"/>
            <p:nvPr/>
          </p:nvSpPr>
          <p:spPr>
            <a:xfrm>
              <a:off x="6562725" y="5673729"/>
              <a:ext cx="4642526" cy="880280"/>
            </a:xfrm>
            <a:prstGeom prst="rect">
              <a:avLst/>
            </a:prstGeom>
            <a:noFill/>
          </p:spPr>
          <p:txBody>
            <a:bodyPr wrap="square" rtlCol="0">
              <a:noAutofit/>
            </a:bodyPr>
            <a:lstStyle/>
            <a:p>
              <a:pPr marL="0" marR="0">
                <a:lnSpc>
                  <a:spcPct val="90000"/>
                </a:lnSpc>
                <a:spcBef>
                  <a:spcPts val="0"/>
                </a:spcBef>
                <a:spcAft>
                  <a:spcPts val="0"/>
                </a:spcAft>
              </a:pPr>
              <a:r>
                <a:rPr lang="en-US" b="1" kern="100" dirty="0">
                  <a:effectLst/>
                  <a:latin typeface="Franklin Gothic Book" panose="020B0503020102020204" pitchFamily="34" charset="0"/>
                  <a:ea typeface="Calibri" panose="020F0502020204030204" pitchFamily="34" charset="0"/>
                  <a:cs typeface="Times New Roman" panose="02020603050405020304" pitchFamily="18" charset="0"/>
                </a:rPr>
                <a:t>Laboratory Leaders of Today Alumni (LLOTA)</a:t>
              </a:r>
            </a:p>
            <a:p>
              <a:pPr>
                <a:lnSpc>
                  <a:spcPct val="90000"/>
                </a:lnSpc>
              </a:pPr>
              <a:br>
                <a:rPr lang="en-US" sz="1600" dirty="0">
                  <a:solidFill>
                    <a:schemeClr val="tx1">
                      <a:lumMod val="75000"/>
                      <a:lumOff val="25000"/>
                    </a:schemeClr>
                  </a:solidFill>
                  <a:latin typeface="Franklin Gothic Book" panose="020B0503020102020204" pitchFamily="34" charset="0"/>
                  <a:cs typeface="Arial"/>
                </a:rPr>
              </a:br>
              <a:r>
                <a:rPr lang="en-US" sz="1600" dirty="0">
                  <a:solidFill>
                    <a:schemeClr val="tx1">
                      <a:lumMod val="75000"/>
                      <a:lumOff val="25000"/>
                    </a:schemeClr>
                  </a:solidFill>
                  <a:latin typeface="Franklin Gothic Book" panose="020B0503020102020204" pitchFamily="34" charset="0"/>
                  <a:cs typeface="Arial"/>
                </a:rPr>
                <a:t>Ongoing professional development and networking</a:t>
              </a:r>
            </a:p>
          </p:txBody>
        </p:sp>
        <p:sp>
          <p:nvSpPr>
            <p:cNvPr id="28" name="Rectangle: Rounded Corners 27">
              <a:extLst>
                <a:ext uri="{FF2B5EF4-FFF2-40B4-BE49-F238E27FC236}">
                  <a16:creationId xmlns:a16="http://schemas.microsoft.com/office/drawing/2014/main" id="{C0DB06CE-A200-53EC-2E61-56837ECB5D9B}"/>
                </a:ext>
              </a:extLst>
            </p:cNvPr>
            <p:cNvSpPr/>
            <p:nvPr/>
          </p:nvSpPr>
          <p:spPr>
            <a:xfrm>
              <a:off x="6591299" y="5641575"/>
              <a:ext cx="4475887" cy="880281"/>
            </a:xfrm>
            <a:prstGeom prst="roundRect">
              <a:avLst/>
            </a:prstGeom>
            <a:noFill/>
            <a:ln w="28575">
              <a:solidFill>
                <a:srgbClr val="A3CCCC"/>
              </a:solid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72000" rtlCol="0" anchor="ctr"/>
            <a:lstStyle/>
            <a:p>
              <a:pPr algn="ctr">
                <a:spcAft>
                  <a:spcPts val="600"/>
                </a:spcAft>
              </a:pPr>
              <a:endParaRPr lang="en-US" dirty="0">
                <a:solidFill>
                  <a:srgbClr val="005057"/>
                </a:solidFill>
                <a:cs typeface="Arial"/>
              </a:endParaRPr>
            </a:p>
          </p:txBody>
        </p:sp>
        <p:grpSp>
          <p:nvGrpSpPr>
            <p:cNvPr id="73" name="Group 72">
              <a:extLst>
                <a:ext uri="{FF2B5EF4-FFF2-40B4-BE49-F238E27FC236}">
                  <a16:creationId xmlns:a16="http://schemas.microsoft.com/office/drawing/2014/main" id="{2A3261DF-CCE1-DF7F-CCF0-27266EB64E24}"/>
                </a:ext>
              </a:extLst>
            </p:cNvPr>
            <p:cNvGrpSpPr/>
            <p:nvPr/>
          </p:nvGrpSpPr>
          <p:grpSpPr>
            <a:xfrm>
              <a:off x="8061188" y="5167570"/>
              <a:ext cx="182880" cy="492090"/>
              <a:chOff x="2700316" y="4775708"/>
              <a:chExt cx="182880" cy="540175"/>
            </a:xfrm>
            <a:solidFill>
              <a:srgbClr val="A3CCCC"/>
            </a:solidFill>
          </p:grpSpPr>
          <p:cxnSp>
            <p:nvCxnSpPr>
              <p:cNvPr id="74" name="Straight Connector 73">
                <a:extLst>
                  <a:ext uri="{FF2B5EF4-FFF2-40B4-BE49-F238E27FC236}">
                    <a16:creationId xmlns:a16="http://schemas.microsoft.com/office/drawing/2014/main" id="{85F7E09B-0BFB-5481-A103-AB219B8CB20D}"/>
                  </a:ext>
                </a:extLst>
              </p:cNvPr>
              <p:cNvCxnSpPr>
                <a:cxnSpLocks/>
              </p:cNvCxnSpPr>
              <p:nvPr/>
            </p:nvCxnSpPr>
            <p:spPr>
              <a:xfrm flipH="1" flipV="1">
                <a:off x="2791755" y="4867148"/>
                <a:ext cx="3615" cy="448735"/>
              </a:xfrm>
              <a:prstGeom prst="line">
                <a:avLst/>
              </a:prstGeom>
              <a:grpFill/>
              <a:ln w="38100">
                <a:solidFill>
                  <a:srgbClr val="A3CCCC"/>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FE1DB9C1-4523-DE8E-0969-B5C5D577D8D6}"/>
                  </a:ext>
                </a:extLst>
              </p:cNvPr>
              <p:cNvSpPr/>
              <p:nvPr/>
            </p:nvSpPr>
            <p:spPr>
              <a:xfrm rot="10800000">
                <a:off x="2700316" y="4775708"/>
                <a:ext cx="182880" cy="182880"/>
              </a:xfrm>
              <a:prstGeom prst="ellipse">
                <a:avLst/>
              </a:prstGeom>
              <a:grpFill/>
              <a:ln>
                <a:solidFill>
                  <a:srgbClr val="A3CCCC"/>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dirty="0"/>
              </a:p>
            </p:txBody>
          </p:sp>
        </p:grpSp>
      </p:grpSp>
    </p:spTree>
    <p:extLst>
      <p:ext uri="{BB962C8B-B14F-4D97-AF65-F5344CB8AC3E}">
        <p14:creationId xmlns:p14="http://schemas.microsoft.com/office/powerpoint/2010/main" val="117727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750" fill="hold"/>
                                        <p:tgtEl>
                                          <p:spTgt spid="10"/>
                                        </p:tgtEl>
                                        <p:attrNameLst>
                                          <p:attrName>ppt_w</p:attrName>
                                        </p:attrNameLst>
                                      </p:cBhvr>
                                      <p:tavLst>
                                        <p:tav tm="0">
                                          <p:val>
                                            <p:fltVal val="0"/>
                                          </p:val>
                                        </p:tav>
                                        <p:tav tm="100000">
                                          <p:val>
                                            <p:strVal val="#ppt_w"/>
                                          </p:val>
                                        </p:tav>
                                      </p:tavLst>
                                    </p:anim>
                                    <p:anim calcmode="lin" valueType="num">
                                      <p:cBhvr>
                                        <p:cTn id="14" dur="750" fill="hold"/>
                                        <p:tgtEl>
                                          <p:spTgt spid="10"/>
                                        </p:tgtEl>
                                        <p:attrNameLst>
                                          <p:attrName>ppt_h</p:attrName>
                                        </p:attrNameLst>
                                      </p:cBhvr>
                                      <p:tavLst>
                                        <p:tav tm="0">
                                          <p:val>
                                            <p:fltVal val="0"/>
                                          </p:val>
                                        </p:tav>
                                        <p:tav tm="100000">
                                          <p:val>
                                            <p:strVal val="#ppt_h"/>
                                          </p:val>
                                        </p:tav>
                                      </p:tavLst>
                                    </p:anim>
                                    <p:animEffect transition="in" filter="fade">
                                      <p:cBhvr>
                                        <p:cTn id="15" dur="7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Effect transition="in" filter="fade">
                                      <p:cBhvr>
                                        <p:cTn id="22" dur="500"/>
                                        <p:tgtEl>
                                          <p:spTgt spid="4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77"/>
                                        </p:tgtEl>
                                        <p:attrNameLst>
                                          <p:attrName>style.visibility</p:attrName>
                                        </p:attrNameLst>
                                      </p:cBhvr>
                                      <p:to>
                                        <p:strVal val="visible"/>
                                      </p:to>
                                    </p:set>
                                    <p:anim calcmode="lin" valueType="num">
                                      <p:cBhvr>
                                        <p:cTn id="26" dur="750" fill="hold"/>
                                        <p:tgtEl>
                                          <p:spTgt spid="77"/>
                                        </p:tgtEl>
                                        <p:attrNameLst>
                                          <p:attrName>ppt_w</p:attrName>
                                        </p:attrNameLst>
                                      </p:cBhvr>
                                      <p:tavLst>
                                        <p:tav tm="0">
                                          <p:val>
                                            <p:fltVal val="0"/>
                                          </p:val>
                                        </p:tav>
                                        <p:tav tm="100000">
                                          <p:val>
                                            <p:strVal val="#ppt_w"/>
                                          </p:val>
                                        </p:tav>
                                      </p:tavLst>
                                    </p:anim>
                                    <p:anim calcmode="lin" valueType="num">
                                      <p:cBhvr>
                                        <p:cTn id="27" dur="750" fill="hold"/>
                                        <p:tgtEl>
                                          <p:spTgt spid="77"/>
                                        </p:tgtEl>
                                        <p:attrNameLst>
                                          <p:attrName>ppt_h</p:attrName>
                                        </p:attrNameLst>
                                      </p:cBhvr>
                                      <p:tavLst>
                                        <p:tav tm="0">
                                          <p:val>
                                            <p:fltVal val="0"/>
                                          </p:val>
                                        </p:tav>
                                        <p:tav tm="100000">
                                          <p:val>
                                            <p:strVal val="#ppt_h"/>
                                          </p:val>
                                        </p:tav>
                                      </p:tavLst>
                                    </p:anim>
                                    <p:animEffect transition="in" filter="fade">
                                      <p:cBhvr>
                                        <p:cTn id="28" dur="750"/>
                                        <p:tgtEl>
                                          <p:spTgt spid="7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750" fill="hold"/>
                                        <p:tgtEl>
                                          <p:spTgt spid="4"/>
                                        </p:tgtEl>
                                        <p:attrNameLst>
                                          <p:attrName>ppt_w</p:attrName>
                                        </p:attrNameLst>
                                      </p:cBhvr>
                                      <p:tavLst>
                                        <p:tav tm="0">
                                          <p:val>
                                            <p:fltVal val="0"/>
                                          </p:val>
                                        </p:tav>
                                        <p:tav tm="100000">
                                          <p:val>
                                            <p:strVal val="#ppt_w"/>
                                          </p:val>
                                        </p:tav>
                                      </p:tavLst>
                                    </p:anim>
                                    <p:anim calcmode="lin" valueType="num">
                                      <p:cBhvr>
                                        <p:cTn id="40" dur="750" fill="hold"/>
                                        <p:tgtEl>
                                          <p:spTgt spid="4"/>
                                        </p:tgtEl>
                                        <p:attrNameLst>
                                          <p:attrName>ppt_h</p:attrName>
                                        </p:attrNameLst>
                                      </p:cBhvr>
                                      <p:tavLst>
                                        <p:tav tm="0">
                                          <p:val>
                                            <p:fltVal val="0"/>
                                          </p:val>
                                        </p:tav>
                                        <p:tav tm="100000">
                                          <p:val>
                                            <p:strVal val="#ppt_h"/>
                                          </p:val>
                                        </p:tav>
                                      </p:tavLst>
                                    </p:anim>
                                    <p:animEffect transition="in" filter="fade">
                                      <p:cBhvr>
                                        <p:cTn id="41" dur="75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par>
                          <p:cTn id="49" fill="hold">
                            <p:stCondLst>
                              <p:cond delay="500"/>
                            </p:stCondLst>
                            <p:childTnLst>
                              <p:par>
                                <p:cTn id="50" presetID="53" presetClass="entr" presetSubtype="16" fill="hold" nodeType="afterEffect">
                                  <p:stCondLst>
                                    <p:cond delay="0"/>
                                  </p:stCondLst>
                                  <p:childTnLst>
                                    <p:set>
                                      <p:cBhvr>
                                        <p:cTn id="51" dur="1" fill="hold">
                                          <p:stCondLst>
                                            <p:cond delay="0"/>
                                          </p:stCondLst>
                                        </p:cTn>
                                        <p:tgtEl>
                                          <p:spTgt spid="76"/>
                                        </p:tgtEl>
                                        <p:attrNameLst>
                                          <p:attrName>style.visibility</p:attrName>
                                        </p:attrNameLst>
                                      </p:cBhvr>
                                      <p:to>
                                        <p:strVal val="visible"/>
                                      </p:to>
                                    </p:set>
                                    <p:anim calcmode="lin" valueType="num">
                                      <p:cBhvr>
                                        <p:cTn id="52" dur="750" fill="hold"/>
                                        <p:tgtEl>
                                          <p:spTgt spid="76"/>
                                        </p:tgtEl>
                                        <p:attrNameLst>
                                          <p:attrName>ppt_w</p:attrName>
                                        </p:attrNameLst>
                                      </p:cBhvr>
                                      <p:tavLst>
                                        <p:tav tm="0">
                                          <p:val>
                                            <p:fltVal val="0"/>
                                          </p:val>
                                        </p:tav>
                                        <p:tav tm="100000">
                                          <p:val>
                                            <p:strVal val="#ppt_w"/>
                                          </p:val>
                                        </p:tav>
                                      </p:tavLst>
                                    </p:anim>
                                    <p:anim calcmode="lin" valueType="num">
                                      <p:cBhvr>
                                        <p:cTn id="53" dur="750" fill="hold"/>
                                        <p:tgtEl>
                                          <p:spTgt spid="76"/>
                                        </p:tgtEl>
                                        <p:attrNameLst>
                                          <p:attrName>ppt_h</p:attrName>
                                        </p:attrNameLst>
                                      </p:cBhvr>
                                      <p:tavLst>
                                        <p:tav tm="0">
                                          <p:val>
                                            <p:fltVal val="0"/>
                                          </p:val>
                                        </p:tav>
                                        <p:tav tm="100000">
                                          <p:val>
                                            <p:strVal val="#ppt_h"/>
                                          </p:val>
                                        </p:tav>
                                      </p:tavLst>
                                    </p:anim>
                                    <p:animEffect transition="in" filter="fade">
                                      <p:cBhvr>
                                        <p:cTn id="54" dur="750"/>
                                        <p:tgtEl>
                                          <p:spTgt spid="7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p:stCondLst>
                              <p:cond delay="500"/>
                            </p:stCondLst>
                            <p:childTnLst>
                              <p:par>
                                <p:cTn id="63" presetID="53" presetClass="entr" presetSubtype="16"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750" fill="hold"/>
                                        <p:tgtEl>
                                          <p:spTgt spid="5"/>
                                        </p:tgtEl>
                                        <p:attrNameLst>
                                          <p:attrName>ppt_w</p:attrName>
                                        </p:attrNameLst>
                                      </p:cBhvr>
                                      <p:tavLst>
                                        <p:tav tm="0">
                                          <p:val>
                                            <p:fltVal val="0"/>
                                          </p:val>
                                        </p:tav>
                                        <p:tav tm="100000">
                                          <p:val>
                                            <p:strVal val="#ppt_w"/>
                                          </p:val>
                                        </p:tav>
                                      </p:tavLst>
                                    </p:anim>
                                    <p:anim calcmode="lin" valueType="num">
                                      <p:cBhvr>
                                        <p:cTn id="66" dur="750" fill="hold"/>
                                        <p:tgtEl>
                                          <p:spTgt spid="5"/>
                                        </p:tgtEl>
                                        <p:attrNameLst>
                                          <p:attrName>ppt_h</p:attrName>
                                        </p:attrNameLst>
                                      </p:cBhvr>
                                      <p:tavLst>
                                        <p:tav tm="0">
                                          <p:val>
                                            <p:fltVal val="0"/>
                                          </p:val>
                                        </p:tav>
                                        <p:tav tm="100000">
                                          <p:val>
                                            <p:strVal val="#ppt_h"/>
                                          </p:val>
                                        </p:tav>
                                      </p:tavLst>
                                    </p:anim>
                                    <p:animEffect transition="in" filter="fade">
                                      <p:cBhvr>
                                        <p:cTn id="6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3" grpId="0" animBg="1"/>
      <p:bldP spid="41"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67027-8072-79FD-3A3E-E9DC24D24CFF}"/>
            </a:ext>
          </a:extLst>
        </p:cNvPr>
        <p:cNvGrpSpPr/>
        <p:nvPr/>
      </p:nvGrpSpPr>
      <p:grpSpPr>
        <a:xfrm>
          <a:off x="0" y="0"/>
          <a:ext cx="0" cy="0"/>
          <a:chOff x="0" y="0"/>
          <a:chExt cx="0" cy="0"/>
        </a:xfrm>
      </p:grpSpPr>
      <p:sp>
        <p:nvSpPr>
          <p:cNvPr id="6" name="Tytuł 5">
            <a:extLst>
              <a:ext uri="{FF2B5EF4-FFF2-40B4-BE49-F238E27FC236}">
                <a16:creationId xmlns:a16="http://schemas.microsoft.com/office/drawing/2014/main" id="{55568574-86D6-50E6-A9BC-9AE95B559C8D}"/>
              </a:ext>
            </a:extLst>
          </p:cNvPr>
          <p:cNvSpPr>
            <a:spLocks noGrp="1"/>
          </p:cNvSpPr>
          <p:nvPr>
            <p:ph type="ctrTitle"/>
          </p:nvPr>
        </p:nvSpPr>
        <p:spPr>
          <a:xfrm>
            <a:off x="2148839" y="2174475"/>
            <a:ext cx="7894320" cy="1269193"/>
          </a:xfrm>
        </p:spPr>
        <p:txBody>
          <a:bodyPr anchor="ctr">
            <a:normAutofit/>
          </a:bodyPr>
          <a:lstStyle/>
          <a:p>
            <a:r>
              <a:rPr lang="en-US" sz="4800" dirty="0"/>
              <a:t>Additional Questions?</a:t>
            </a:r>
          </a:p>
        </p:txBody>
      </p:sp>
      <p:sp>
        <p:nvSpPr>
          <p:cNvPr id="12" name="Podtytuł 11">
            <a:extLst>
              <a:ext uri="{FF2B5EF4-FFF2-40B4-BE49-F238E27FC236}">
                <a16:creationId xmlns:a16="http://schemas.microsoft.com/office/drawing/2014/main" id="{22D885D4-DC0D-DC7A-E23F-5834125A5C1D}"/>
              </a:ext>
            </a:extLst>
          </p:cNvPr>
          <p:cNvSpPr>
            <a:spLocks noGrp="1"/>
          </p:cNvSpPr>
          <p:nvPr>
            <p:ph type="subTitle" idx="1"/>
          </p:nvPr>
        </p:nvSpPr>
        <p:spPr>
          <a:xfrm>
            <a:off x="2045423" y="3250964"/>
            <a:ext cx="8101150" cy="1859282"/>
          </a:xfrm>
        </p:spPr>
        <p:txBody>
          <a:bodyPr>
            <a:normAutofit fontScale="77500" lnSpcReduction="20000"/>
          </a:bodyPr>
          <a:lstStyle/>
          <a:p>
            <a:r>
              <a:rPr lang="en-US" sz="3600" dirty="0"/>
              <a:t>Contact: </a:t>
            </a:r>
            <a:r>
              <a:rPr lang="en-US" sz="3600" dirty="0">
                <a:hlinkClick r:id="rId3"/>
              </a:rPr>
              <a:t>fellowships@aphl.org</a:t>
            </a:r>
            <a:r>
              <a:rPr lang="en-US" sz="3600" dirty="0"/>
              <a:t> </a:t>
            </a:r>
          </a:p>
          <a:p>
            <a:r>
              <a:rPr lang="en-US" sz="3600" dirty="0">
                <a:hlinkClick r:id="rId4"/>
              </a:rPr>
              <a:t>internships@aphl.org</a:t>
            </a:r>
            <a:endParaRPr lang="en-US" sz="3600" dirty="0"/>
          </a:p>
          <a:p>
            <a:r>
              <a:rPr lang="en-US" sz="3600" dirty="0">
                <a:hlinkClick r:id="rId5"/>
              </a:rPr>
              <a:t>academicpartnerships@aphl.org</a:t>
            </a:r>
            <a:endParaRPr lang="en-US" sz="3600" dirty="0"/>
          </a:p>
          <a:p>
            <a:r>
              <a:rPr lang="en-US" sz="3600" dirty="0">
                <a:hlinkClick r:id="rId6"/>
              </a:rPr>
              <a:t>leadership@aphl.org</a:t>
            </a:r>
            <a:endParaRPr lang="en-US" sz="3600" dirty="0"/>
          </a:p>
          <a:p>
            <a:endParaRPr lang="en-US" sz="3600" dirty="0"/>
          </a:p>
          <a:p>
            <a:endParaRPr lang="en-US" sz="3600" dirty="0"/>
          </a:p>
        </p:txBody>
      </p:sp>
      <p:sp>
        <p:nvSpPr>
          <p:cNvPr id="2" name="Title 3">
            <a:extLst>
              <a:ext uri="{FF2B5EF4-FFF2-40B4-BE49-F238E27FC236}">
                <a16:creationId xmlns:a16="http://schemas.microsoft.com/office/drawing/2014/main" id="{558644E8-A55F-1143-0210-2CFEC0B35EDD}"/>
              </a:ext>
            </a:extLst>
          </p:cNvPr>
          <p:cNvSpPr txBox="1">
            <a:spLocks/>
          </p:cNvSpPr>
          <p:nvPr/>
        </p:nvSpPr>
        <p:spPr>
          <a:xfrm>
            <a:off x="769935" y="5223457"/>
            <a:ext cx="10652127" cy="1258740"/>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z="5400" dirty="0">
                <a:solidFill>
                  <a:srgbClr val="C00000"/>
                </a:solidFill>
              </a:rPr>
              <a:t>Thank you! </a:t>
            </a:r>
          </a:p>
        </p:txBody>
      </p:sp>
    </p:spTree>
    <p:extLst>
      <p:ext uri="{BB962C8B-B14F-4D97-AF65-F5344CB8AC3E}">
        <p14:creationId xmlns:p14="http://schemas.microsoft.com/office/powerpoint/2010/main" val="4044176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E6F1E-DEA0-FE46-6F46-A4E72C6267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D2099E-A603-3413-F55E-7B5C6389C626}"/>
              </a:ext>
            </a:extLst>
          </p:cNvPr>
          <p:cNvSpPr>
            <a:spLocks noGrp="1"/>
          </p:cNvSpPr>
          <p:nvPr>
            <p:ph type="title"/>
          </p:nvPr>
        </p:nvSpPr>
        <p:spPr/>
        <p:txBody>
          <a:bodyPr/>
          <a:lstStyle/>
          <a:p>
            <a:r>
              <a:rPr lang="en-US" dirty="0"/>
              <a:t>Ashley Smith, MS</a:t>
            </a:r>
          </a:p>
        </p:txBody>
      </p:sp>
      <p:sp>
        <p:nvSpPr>
          <p:cNvPr id="5" name="Text Placeholder 4">
            <a:extLst>
              <a:ext uri="{FF2B5EF4-FFF2-40B4-BE49-F238E27FC236}">
                <a16:creationId xmlns:a16="http://schemas.microsoft.com/office/drawing/2014/main" id="{DE0C718A-7C1F-6BF6-F046-69FD0B26F5EA}"/>
              </a:ext>
            </a:extLst>
          </p:cNvPr>
          <p:cNvSpPr>
            <a:spLocks noGrp="1"/>
          </p:cNvSpPr>
          <p:nvPr>
            <p:ph type="body" idx="1"/>
          </p:nvPr>
        </p:nvSpPr>
        <p:spPr/>
        <p:txBody>
          <a:bodyPr/>
          <a:lstStyle/>
          <a:p>
            <a:r>
              <a:rPr lang="en-US" dirty="0"/>
              <a:t>Senior Specialist, Public Health Laboratory Fellowship Program, APHL</a:t>
            </a:r>
          </a:p>
        </p:txBody>
      </p:sp>
    </p:spTree>
    <p:extLst>
      <p:ext uri="{BB962C8B-B14F-4D97-AF65-F5344CB8AC3E}">
        <p14:creationId xmlns:p14="http://schemas.microsoft.com/office/powerpoint/2010/main" val="3988688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4D39A-2FA7-AF65-819B-F433AA98F40C}"/>
              </a:ext>
            </a:extLst>
          </p:cNvPr>
          <p:cNvSpPr>
            <a:spLocks noGrp="1"/>
          </p:cNvSpPr>
          <p:nvPr>
            <p:ph type="ctrTitle"/>
          </p:nvPr>
        </p:nvSpPr>
        <p:spPr>
          <a:xfrm>
            <a:off x="600456" y="3084172"/>
            <a:ext cx="10991088" cy="1950561"/>
          </a:xfrm>
        </p:spPr>
        <p:txBody>
          <a:bodyPr/>
          <a:lstStyle/>
          <a:p>
            <a:r>
              <a:rPr lang="en-US" dirty="0"/>
              <a:t>Overview of the Public Health Laboratory Fellowship Program: an APHL-CDC Initiative  </a:t>
            </a:r>
          </a:p>
        </p:txBody>
      </p:sp>
      <p:sp>
        <p:nvSpPr>
          <p:cNvPr id="5" name="Subtitle 4">
            <a:extLst>
              <a:ext uri="{FF2B5EF4-FFF2-40B4-BE49-F238E27FC236}">
                <a16:creationId xmlns:a16="http://schemas.microsoft.com/office/drawing/2014/main" id="{E1B587EC-159A-ED50-B7D3-A9786CEAE4D1}"/>
              </a:ext>
            </a:extLst>
          </p:cNvPr>
          <p:cNvSpPr>
            <a:spLocks noGrp="1"/>
          </p:cNvSpPr>
          <p:nvPr>
            <p:ph type="subTitle" idx="1"/>
          </p:nvPr>
        </p:nvSpPr>
        <p:spPr>
          <a:xfrm>
            <a:off x="800100" y="5456663"/>
            <a:ext cx="10591800" cy="810712"/>
          </a:xfrm>
        </p:spPr>
        <p:txBody>
          <a:bodyPr vert="horz" lIns="91440" tIns="45720" rIns="91440" bIns="45720" rtlCol="0" anchor="t">
            <a:normAutofit/>
          </a:bodyPr>
          <a:lstStyle/>
          <a:p>
            <a:r>
              <a:rPr lang="en-US" dirty="0">
                <a:latin typeface="Arial"/>
                <a:cs typeface="Arial"/>
              </a:rPr>
              <a:t>March 5, 2024</a:t>
            </a:r>
            <a:endParaRPr lang="en-US" dirty="0"/>
          </a:p>
        </p:txBody>
      </p:sp>
    </p:spTree>
    <p:extLst>
      <p:ext uri="{BB962C8B-B14F-4D97-AF65-F5344CB8AC3E}">
        <p14:creationId xmlns:p14="http://schemas.microsoft.com/office/powerpoint/2010/main" val="1980568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458F-CAB8-E4BD-F573-1718EBD6F72A}"/>
              </a:ext>
            </a:extLst>
          </p:cNvPr>
          <p:cNvSpPr>
            <a:spLocks noGrp="1"/>
          </p:cNvSpPr>
          <p:nvPr>
            <p:ph type="title"/>
          </p:nvPr>
        </p:nvSpPr>
        <p:spPr>
          <a:xfrm>
            <a:off x="596361" y="206183"/>
            <a:ext cx="11325844" cy="854075"/>
          </a:xfrm>
        </p:spPr>
        <p:txBody>
          <a:bodyPr>
            <a:normAutofit/>
          </a:bodyPr>
          <a:lstStyle/>
          <a:p>
            <a:r>
              <a:rPr lang="en-US" dirty="0"/>
              <a:t>Public Health Laboratory Fellowship Program: Webpage</a:t>
            </a:r>
          </a:p>
        </p:txBody>
      </p:sp>
      <p:sp>
        <p:nvSpPr>
          <p:cNvPr id="3" name="Content Placeholder 2">
            <a:extLst>
              <a:ext uri="{FF2B5EF4-FFF2-40B4-BE49-F238E27FC236}">
                <a16:creationId xmlns:a16="http://schemas.microsoft.com/office/drawing/2014/main" id="{30B022A5-19FD-AB8D-168A-198908C17406}"/>
              </a:ext>
            </a:extLst>
          </p:cNvPr>
          <p:cNvSpPr>
            <a:spLocks noGrp="1"/>
          </p:cNvSpPr>
          <p:nvPr>
            <p:ph idx="1"/>
          </p:nvPr>
        </p:nvSpPr>
        <p:spPr>
          <a:xfrm>
            <a:off x="410460" y="1527612"/>
            <a:ext cx="4597325" cy="5067302"/>
          </a:xfrm>
        </p:spPr>
        <p:txBody>
          <a:bodyPr vert="horz" lIns="91440" tIns="45720" rIns="91440" bIns="45720" rtlCol="0" anchor="t">
            <a:noAutofit/>
          </a:bodyPr>
          <a:lstStyle/>
          <a:p>
            <a:pPr marL="342900" indent="-342900"/>
            <a:r>
              <a:rPr lang="en-US" dirty="0">
                <a:latin typeface="Arial"/>
                <a:cs typeface="Arial"/>
              </a:rPr>
              <a:t>General program information </a:t>
            </a:r>
            <a:endParaRPr lang="en-US"/>
          </a:p>
          <a:p>
            <a:pPr marL="342900" indent="-342900"/>
            <a:r>
              <a:rPr lang="en-US" dirty="0">
                <a:latin typeface="Arial"/>
                <a:cs typeface="Arial"/>
              </a:rPr>
              <a:t>Link to mentor and fellow applications </a:t>
            </a:r>
            <a:endParaRPr lang="en-US" dirty="0"/>
          </a:p>
          <a:p>
            <a:pPr marL="342900" indent="-342900"/>
            <a:r>
              <a:rPr lang="en-US" dirty="0">
                <a:latin typeface="Arial"/>
                <a:cs typeface="Arial"/>
              </a:rPr>
              <a:t>Resources for current mentors and fellows</a:t>
            </a:r>
          </a:p>
          <a:p>
            <a:pPr marL="227965" indent="-227965"/>
            <a:endParaRPr lang="en-US"/>
          </a:p>
        </p:txBody>
      </p:sp>
      <p:sp>
        <p:nvSpPr>
          <p:cNvPr id="4" name="Slide Number Placeholder 3">
            <a:extLst>
              <a:ext uri="{FF2B5EF4-FFF2-40B4-BE49-F238E27FC236}">
                <a16:creationId xmlns:a16="http://schemas.microsoft.com/office/drawing/2014/main" id="{555571BE-11E6-66F8-3F3F-26D39255CAC5}"/>
              </a:ext>
            </a:extLst>
          </p:cNvPr>
          <p:cNvSpPr>
            <a:spLocks noGrp="1"/>
          </p:cNvSpPr>
          <p:nvPr>
            <p:ph type="sldNum" sz="quarter" idx="12"/>
          </p:nvPr>
        </p:nvSpPr>
        <p:spPr/>
        <p:txBody>
          <a:bodyPr/>
          <a:lstStyle/>
          <a:p>
            <a:fld id="{FFA67747-A1D0-4850-AF9A-570B1A0E3F7F}" type="slidenum">
              <a:rPr lang="en-US" smtClean="0"/>
              <a:pPr/>
              <a:t>19</a:t>
            </a:fld>
            <a:endParaRPr lang="en-US"/>
          </a:p>
        </p:txBody>
      </p:sp>
      <p:sp>
        <p:nvSpPr>
          <p:cNvPr id="7" name="TextBox 6">
            <a:extLst>
              <a:ext uri="{FF2B5EF4-FFF2-40B4-BE49-F238E27FC236}">
                <a16:creationId xmlns:a16="http://schemas.microsoft.com/office/drawing/2014/main" id="{F97B45D0-6A36-2EBE-88B1-B986C7F5D1A0}"/>
              </a:ext>
            </a:extLst>
          </p:cNvPr>
          <p:cNvSpPr txBox="1"/>
          <p:nvPr/>
        </p:nvSpPr>
        <p:spPr>
          <a:xfrm>
            <a:off x="292868" y="4423818"/>
            <a:ext cx="4593043" cy="1200329"/>
          </a:xfrm>
          <a:prstGeom prst="rect">
            <a:avLst/>
          </a:prstGeom>
          <a:noFill/>
        </p:spPr>
        <p:txBody>
          <a:bodyPr wrap="square" lIns="91440" tIns="45720" rIns="91440" bIns="45720" anchor="t">
            <a:spAutoFit/>
          </a:bodyPr>
          <a:lstStyle/>
          <a:p>
            <a:pPr algn="ctr"/>
            <a:r>
              <a:rPr lang="en-US" b="1" dirty="0">
                <a:solidFill>
                  <a:srgbClr val="C00000"/>
                </a:solidFill>
                <a:hlinkClick r:id="rId3">
                  <a:extLst>
                    <a:ext uri="{A12FA001-AC4F-418D-AE19-62706E023703}">
                      <ahyp:hlinkClr xmlns:ahyp="http://schemas.microsoft.com/office/drawing/2018/hyperlinkcolor" val="tx"/>
                    </a:ext>
                  </a:extLst>
                </a:hlinkClick>
              </a:rPr>
              <a:t>Laboratory Fellowships (aphl.org)</a:t>
            </a:r>
          </a:p>
          <a:p>
            <a:pPr algn="ctr"/>
            <a:r>
              <a:rPr lang="en-US" b="1" i="1" dirty="0">
                <a:solidFill>
                  <a:srgbClr val="C00000"/>
                </a:solidFill>
                <a:cs typeface="Arial"/>
              </a:rPr>
              <a:t>(aphl.org/fellowships)</a:t>
            </a:r>
            <a:endParaRPr lang="en-US" b="1" dirty="0">
              <a:solidFill>
                <a:srgbClr val="C00000"/>
              </a:solidFill>
              <a:cs typeface="Arial"/>
            </a:endParaRPr>
          </a:p>
          <a:p>
            <a:pPr algn="ctr"/>
            <a:endParaRPr lang="en-US" b="1" dirty="0">
              <a:solidFill>
                <a:srgbClr val="C00000"/>
              </a:solidFill>
              <a:cs typeface="Arial"/>
            </a:endParaRPr>
          </a:p>
          <a:p>
            <a:pPr algn="ctr"/>
            <a:r>
              <a:rPr lang="en-US" dirty="0">
                <a:cs typeface="Arial"/>
              </a:rPr>
              <a:t>Contact us at: </a:t>
            </a:r>
            <a:r>
              <a:rPr lang="en-US" b="1" dirty="0">
                <a:solidFill>
                  <a:srgbClr val="C00000"/>
                </a:solidFill>
                <a:cs typeface="Arial"/>
              </a:rPr>
              <a:t>fellowships@aphl.org</a:t>
            </a:r>
          </a:p>
        </p:txBody>
      </p:sp>
      <p:pic>
        <p:nvPicPr>
          <p:cNvPr id="6" name="Picture 5">
            <a:extLst>
              <a:ext uri="{FF2B5EF4-FFF2-40B4-BE49-F238E27FC236}">
                <a16:creationId xmlns:a16="http://schemas.microsoft.com/office/drawing/2014/main" id="{70177525-FBD0-A876-6884-5286FA69A642}"/>
              </a:ext>
            </a:extLst>
          </p:cNvPr>
          <p:cNvPicPr>
            <a:picLocks noChangeAspect="1"/>
          </p:cNvPicPr>
          <p:nvPr/>
        </p:nvPicPr>
        <p:blipFill rotWithShape="1">
          <a:blip r:embed="rId4"/>
          <a:srcRect l="61050" t="14266" r="10975" b="6800"/>
          <a:stretch/>
        </p:blipFill>
        <p:spPr>
          <a:xfrm>
            <a:off x="5321809" y="1100502"/>
            <a:ext cx="6601968" cy="5153994"/>
          </a:xfrm>
          <a:prstGeom prst="rect">
            <a:avLst/>
          </a:prstGeom>
          <a:ln>
            <a:solidFill>
              <a:srgbClr val="B42E34"/>
            </a:solidFill>
          </a:ln>
        </p:spPr>
      </p:pic>
    </p:spTree>
    <p:extLst>
      <p:ext uri="{BB962C8B-B14F-4D97-AF65-F5344CB8AC3E}">
        <p14:creationId xmlns:p14="http://schemas.microsoft.com/office/powerpoint/2010/main" val="1476380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algn="l"/>
            <a:r>
              <a:rPr lang="en-US" dirty="0"/>
              <a:t>Objective</a:t>
            </a:r>
          </a:p>
        </p:txBody>
      </p:sp>
      <p:sp>
        <p:nvSpPr>
          <p:cNvPr id="13" name="Content Placeholder 12"/>
          <p:cNvSpPr>
            <a:spLocks noGrp="1"/>
          </p:cNvSpPr>
          <p:nvPr>
            <p:ph idx="1"/>
          </p:nvPr>
        </p:nvSpPr>
        <p:spPr/>
        <p:txBody>
          <a:bodyPr/>
          <a:lstStyle/>
          <a:p>
            <a:pPr marL="0" indent="0">
              <a:buNone/>
            </a:pPr>
            <a:r>
              <a:rPr lang="en-US" dirty="0"/>
              <a:t>During this webinar, participants will have a comprehensive overview of APHL's Career Pathways in Public Health Laboratory Science initiatives, including our Public Health Laboratory Fellowship Program, newborn screening project examples and its key features and application process. Participants will also hear stories from fellowship program alumni who will share their experiences as fellows working in newborn screening. </a:t>
            </a:r>
          </a:p>
        </p:txBody>
      </p:sp>
      <p:sp>
        <p:nvSpPr>
          <p:cNvPr id="4" name="Slide Number Placeholder 3"/>
          <p:cNvSpPr>
            <a:spLocks noGrp="1"/>
          </p:cNvSpPr>
          <p:nvPr>
            <p:ph type="sldNum" sz="quarter" idx="12"/>
          </p:nvPr>
        </p:nvSpPr>
        <p:spPr/>
        <p:txBody>
          <a:bodyPr/>
          <a:lstStyle/>
          <a:p>
            <a:fld id="{FFA67747-A1D0-4850-AF9A-570B1A0E3F7F}" type="slidenum">
              <a:rPr lang="en-US" smtClean="0"/>
              <a:pPr/>
              <a:t>2</a:t>
            </a:fld>
            <a:endParaRPr lang="en-US" dirty="0"/>
          </a:p>
        </p:txBody>
      </p:sp>
    </p:spTree>
    <p:extLst>
      <p:ext uri="{BB962C8B-B14F-4D97-AF65-F5344CB8AC3E}">
        <p14:creationId xmlns:p14="http://schemas.microsoft.com/office/powerpoint/2010/main" val="342153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B022A5-19FD-AB8D-168A-198908C17406}"/>
              </a:ext>
            </a:extLst>
          </p:cNvPr>
          <p:cNvSpPr>
            <a:spLocks noGrp="1"/>
          </p:cNvSpPr>
          <p:nvPr>
            <p:ph sz="half" idx="2"/>
          </p:nvPr>
        </p:nvSpPr>
        <p:spPr>
          <a:xfrm>
            <a:off x="230209" y="960134"/>
            <a:ext cx="6351236" cy="5514661"/>
          </a:xfrm>
        </p:spPr>
        <p:txBody>
          <a:bodyPr vert="horz" lIns="91440" tIns="45720" rIns="91440" bIns="45720" rtlCol="0" anchor="t">
            <a:normAutofit/>
          </a:bodyPr>
          <a:lstStyle/>
          <a:p>
            <a:pPr marL="428625" indent="-285750">
              <a:lnSpc>
                <a:spcPct val="100000"/>
              </a:lnSpc>
              <a:spcBef>
                <a:spcPts val="0"/>
              </a:spcBef>
              <a:spcAft>
                <a:spcPts val="0"/>
              </a:spcAft>
              <a:tabLst>
                <a:tab pos="914400" algn="l"/>
              </a:tabLst>
            </a:pPr>
            <a:r>
              <a:rPr lang="en-US" dirty="0">
                <a:latin typeface="Arial"/>
                <a:cs typeface="Arial"/>
              </a:rPr>
              <a:t>Rolling application allows mentors and fellows to apply anytime!</a:t>
            </a:r>
          </a:p>
          <a:p>
            <a:pPr marL="428625" indent="-285750">
              <a:lnSpc>
                <a:spcPct val="100000"/>
              </a:lnSpc>
              <a:spcBef>
                <a:spcPts val="0"/>
              </a:spcBef>
              <a:spcAft>
                <a:spcPts val="0"/>
              </a:spcAft>
              <a:tabLst>
                <a:tab pos="914400" algn="l"/>
              </a:tabLst>
            </a:pPr>
            <a:endParaRPr lang="en-US" sz="1600" dirty="0">
              <a:effectLst/>
            </a:endParaRPr>
          </a:p>
          <a:p>
            <a:pPr marL="428625" indent="-285750">
              <a:lnSpc>
                <a:spcPct val="100000"/>
              </a:lnSpc>
              <a:spcBef>
                <a:spcPts val="0"/>
              </a:spcBef>
              <a:spcAft>
                <a:spcPts val="0"/>
              </a:spcAft>
              <a:tabLst>
                <a:tab pos="914400" algn="l"/>
              </a:tabLst>
            </a:pPr>
            <a:r>
              <a:rPr lang="en-US" b="0" i="0" dirty="0">
                <a:solidFill>
                  <a:srgbClr val="C00000"/>
                </a:solidFill>
                <a:effectLst/>
                <a:latin typeface="Arial"/>
                <a:cs typeface="Arial"/>
              </a:rPr>
              <a:t>1</a:t>
            </a:r>
            <a:r>
              <a:rPr lang="en-US" dirty="0">
                <a:solidFill>
                  <a:srgbClr val="C00000"/>
                </a:solidFill>
                <a:latin typeface="Arial"/>
                <a:cs typeface="Arial"/>
              </a:rPr>
              <a:t> project per application  </a:t>
            </a:r>
            <a:endParaRPr lang="en-US" b="0" i="0" dirty="0">
              <a:solidFill>
                <a:srgbClr val="C00000"/>
              </a:solidFill>
              <a:effectLst/>
              <a:latin typeface="Arial"/>
              <a:cs typeface="Arial"/>
            </a:endParaRPr>
          </a:p>
          <a:p>
            <a:pPr marL="742950" lvl="1" indent="-285750">
              <a:lnSpc>
                <a:spcPct val="100000"/>
              </a:lnSpc>
              <a:spcBef>
                <a:spcPts val="0"/>
              </a:spcBef>
              <a:spcAft>
                <a:spcPts val="0"/>
              </a:spcAft>
              <a:buFont typeface="Courier New" panose="020B0604020202020204" pitchFamily="34" charset="0"/>
              <a:buChar char="o"/>
            </a:pPr>
            <a:r>
              <a:rPr lang="en-US" dirty="0">
                <a:latin typeface="Arial"/>
                <a:cs typeface="Arial"/>
              </a:rPr>
              <a:t>Can request 1-3 fellows per project</a:t>
            </a:r>
          </a:p>
          <a:p>
            <a:pPr marL="742950" lvl="1" indent="-285750">
              <a:lnSpc>
                <a:spcPct val="100000"/>
              </a:lnSpc>
              <a:spcBef>
                <a:spcPts val="0"/>
              </a:spcBef>
              <a:spcAft>
                <a:spcPts val="0"/>
              </a:spcAft>
              <a:buFont typeface="Courier New" panose="020B0604020202020204" pitchFamily="34" charset="0"/>
              <a:buChar char="o"/>
            </a:pPr>
            <a:r>
              <a:rPr lang="en-US" dirty="0">
                <a:latin typeface="Arial"/>
                <a:cs typeface="Arial"/>
              </a:rPr>
              <a:t>Can submit multiple applications per mentor and per host laboratory </a:t>
            </a:r>
          </a:p>
          <a:p>
            <a:pPr marL="742950" lvl="1" indent="-285750">
              <a:lnSpc>
                <a:spcPct val="100000"/>
              </a:lnSpc>
              <a:spcBef>
                <a:spcPts val="0"/>
              </a:spcBef>
              <a:spcAft>
                <a:spcPts val="0"/>
              </a:spcAft>
              <a:buFont typeface="Courier New" panose="020B0604020202020204" pitchFamily="34" charset="0"/>
              <a:buChar char="o"/>
            </a:pPr>
            <a:r>
              <a:rPr lang="en-US" dirty="0">
                <a:latin typeface="Arial"/>
                <a:cs typeface="Arial"/>
              </a:rPr>
              <a:t>Approval from the laboratory director/program administrator </a:t>
            </a:r>
            <a:endParaRPr lang="en-US" i="0" dirty="0">
              <a:effectLst/>
              <a:latin typeface="Arial"/>
              <a:cs typeface="Arial"/>
            </a:endParaRPr>
          </a:p>
          <a:p>
            <a:pPr marL="742950" lvl="1" indent="-285750">
              <a:lnSpc>
                <a:spcPct val="100000"/>
              </a:lnSpc>
              <a:spcBef>
                <a:spcPts val="0"/>
              </a:spcBef>
              <a:spcAft>
                <a:spcPts val="0"/>
              </a:spcAft>
              <a:buFont typeface="Courier New" panose="020B0604020202020204" pitchFamily="34" charset="0"/>
              <a:buChar char="o"/>
              <a:tabLst>
                <a:tab pos="914400" algn="l"/>
              </a:tabLst>
            </a:pPr>
            <a:r>
              <a:rPr lang="en-US" dirty="0">
                <a:latin typeface="Arial"/>
                <a:cs typeface="Arial"/>
              </a:rPr>
              <a:t>Project must support a public health initiative </a:t>
            </a:r>
            <a:endParaRPr lang="en-US" dirty="0">
              <a:effectLst/>
              <a:latin typeface="Arial"/>
              <a:cs typeface="Arial"/>
            </a:endParaRPr>
          </a:p>
          <a:p>
            <a:pPr marL="742950" lvl="1" indent="-285750">
              <a:lnSpc>
                <a:spcPct val="100000"/>
              </a:lnSpc>
              <a:spcBef>
                <a:spcPts val="0"/>
              </a:spcBef>
              <a:spcAft>
                <a:spcPts val="0"/>
              </a:spcAft>
              <a:buFont typeface="Courier New" panose="020B0604020202020204" pitchFamily="34" charset="0"/>
              <a:buChar char="o"/>
            </a:pPr>
            <a:endParaRPr lang="en-US" dirty="0">
              <a:latin typeface="Arial"/>
              <a:cs typeface="Arial"/>
            </a:endParaRPr>
          </a:p>
          <a:p>
            <a:pPr marL="313690" lvl="1" indent="0" fontAlgn="ctr">
              <a:lnSpc>
                <a:spcPct val="100000"/>
              </a:lnSpc>
              <a:spcBef>
                <a:spcPts val="0"/>
              </a:spcBef>
              <a:spcAft>
                <a:spcPts val="0"/>
              </a:spcAft>
              <a:buNone/>
            </a:pPr>
            <a:endParaRPr lang="en-US" sz="1300"/>
          </a:p>
          <a:p>
            <a:pPr marL="313690" lvl="1" indent="0">
              <a:lnSpc>
                <a:spcPct val="100000"/>
              </a:lnSpc>
              <a:spcBef>
                <a:spcPts val="0"/>
              </a:spcBef>
              <a:spcAft>
                <a:spcPts val="0"/>
              </a:spcAft>
              <a:buNone/>
            </a:pPr>
            <a:endParaRPr lang="en-US" sz="1300" dirty="0"/>
          </a:p>
          <a:p>
            <a:pPr marL="428625" indent="-285750">
              <a:lnSpc>
                <a:spcPct val="100000"/>
              </a:lnSpc>
              <a:spcBef>
                <a:spcPts val="0"/>
              </a:spcBef>
              <a:spcAft>
                <a:spcPts val="0"/>
              </a:spcAft>
            </a:pPr>
            <a:r>
              <a:rPr lang="en-US">
                <a:latin typeface="Arial"/>
                <a:cs typeface="Arial"/>
              </a:rPr>
              <a:t>Application Process:</a:t>
            </a:r>
            <a:endParaRPr lang="en-US" dirty="0"/>
          </a:p>
          <a:p>
            <a:pPr marL="733425" lvl="1" indent="-285750">
              <a:lnSpc>
                <a:spcPct val="100000"/>
              </a:lnSpc>
              <a:spcBef>
                <a:spcPts val="0"/>
              </a:spcBef>
              <a:spcAft>
                <a:spcPts val="0"/>
              </a:spcAft>
              <a:buFont typeface="Courier New" panose="020B0604020202020204" pitchFamily="34" charset="0"/>
              <a:buChar char="o"/>
            </a:pPr>
            <a:r>
              <a:rPr lang="en-US" dirty="0">
                <a:latin typeface="Arial"/>
                <a:cs typeface="Arial"/>
              </a:rPr>
              <a:t>Submitted application reviewed by APHL Fellowship Team</a:t>
            </a:r>
          </a:p>
          <a:p>
            <a:pPr marL="733425" lvl="1" indent="-285750">
              <a:lnSpc>
                <a:spcPct val="100000"/>
              </a:lnSpc>
              <a:spcBef>
                <a:spcPts val="0"/>
              </a:spcBef>
              <a:spcAft>
                <a:spcPts val="0"/>
              </a:spcAft>
              <a:buFont typeface="Courier New" panose="020B0604020202020204" pitchFamily="34" charset="0"/>
              <a:buChar char="o"/>
            </a:pPr>
            <a:r>
              <a:rPr lang="en-US" dirty="0">
                <a:latin typeface="Arial"/>
                <a:cs typeface="Arial"/>
              </a:rPr>
              <a:t>Once approved, mentors receive access to candidate pool</a:t>
            </a:r>
            <a:endParaRPr lang="en-US" dirty="0"/>
          </a:p>
          <a:p>
            <a:pPr marL="1101725" lvl="2" indent="-227965">
              <a:lnSpc>
                <a:spcPct val="100000"/>
              </a:lnSpc>
              <a:spcBef>
                <a:spcPts val="0"/>
              </a:spcBef>
              <a:spcAft>
                <a:spcPts val="0"/>
              </a:spcAft>
              <a:buFont typeface="Wingdings" panose="020B0604020202020204" pitchFamily="34" charset="0"/>
              <a:buChar char="§"/>
            </a:pPr>
            <a:r>
              <a:rPr lang="en-US" dirty="0">
                <a:latin typeface="Arial"/>
                <a:cs typeface="Arial"/>
              </a:rPr>
              <a:t>Currently over 250 candidates in the pool!</a:t>
            </a:r>
            <a:endParaRPr lang="en-US" dirty="0"/>
          </a:p>
          <a:p>
            <a:pPr marL="733425" lvl="1" indent="-285750">
              <a:lnSpc>
                <a:spcPct val="100000"/>
              </a:lnSpc>
              <a:spcBef>
                <a:spcPts val="0"/>
              </a:spcBef>
              <a:spcAft>
                <a:spcPts val="0"/>
              </a:spcAft>
              <a:buFont typeface="Courier New" panose="020B0604020202020204" pitchFamily="34" charset="0"/>
              <a:buChar char="o"/>
            </a:pPr>
            <a:endParaRPr lang="en-US" dirty="0"/>
          </a:p>
          <a:p>
            <a:pPr marL="0" indent="0">
              <a:lnSpc>
                <a:spcPct val="100000"/>
              </a:lnSpc>
              <a:buNone/>
            </a:pPr>
            <a:endParaRPr lang="en-US" sz="1300">
              <a:highlight>
                <a:srgbClr val="00FF00"/>
              </a:highlight>
            </a:endParaRPr>
          </a:p>
        </p:txBody>
      </p:sp>
      <p:sp>
        <p:nvSpPr>
          <p:cNvPr id="12" name="Text Placeholder 3">
            <a:extLst>
              <a:ext uri="{FF2B5EF4-FFF2-40B4-BE49-F238E27FC236}">
                <a16:creationId xmlns:a16="http://schemas.microsoft.com/office/drawing/2014/main" id="{097F8549-1D73-0630-5BD9-677B5C14D49F}"/>
              </a:ext>
            </a:extLst>
          </p:cNvPr>
          <p:cNvSpPr>
            <a:spLocks noGrp="1"/>
          </p:cNvSpPr>
          <p:nvPr>
            <p:ph type="body" sz="quarter" idx="3"/>
          </p:nvPr>
        </p:nvSpPr>
        <p:spPr>
          <a:xfrm>
            <a:off x="6330538" y="1424474"/>
            <a:ext cx="5324475" cy="575145"/>
          </a:xfrm>
        </p:spPr>
        <p:txBody>
          <a:bodyPr/>
          <a:lstStyle/>
          <a:p>
            <a:pPr algn="ctr"/>
            <a:r>
              <a:rPr lang="en-US" dirty="0">
                <a:latin typeface="Arial"/>
                <a:cs typeface="Arial"/>
                <a:hlinkClick r:id="rId3"/>
              </a:rPr>
              <a:t>Mentor Application Webpage</a:t>
            </a:r>
            <a:endParaRPr lang="en-US" err="1"/>
          </a:p>
        </p:txBody>
      </p:sp>
      <p:pic>
        <p:nvPicPr>
          <p:cNvPr id="5" name="Picture 4" descr="A screenshot of a web page&#10;&#10;Description automatically generated">
            <a:extLst>
              <a:ext uri="{FF2B5EF4-FFF2-40B4-BE49-F238E27FC236}">
                <a16:creationId xmlns:a16="http://schemas.microsoft.com/office/drawing/2014/main" id="{EAC36EA1-FEC5-91DF-0CB6-E03B9C98B199}"/>
              </a:ext>
            </a:extLst>
          </p:cNvPr>
          <p:cNvPicPr>
            <a:picLocks noChangeAspect="1"/>
          </p:cNvPicPr>
          <p:nvPr/>
        </p:nvPicPr>
        <p:blipFill>
          <a:blip r:embed="rId4"/>
          <a:stretch>
            <a:fillRect/>
          </a:stretch>
        </p:blipFill>
        <p:spPr>
          <a:xfrm>
            <a:off x="6726381" y="2378294"/>
            <a:ext cx="5007800" cy="2975224"/>
          </a:xfrm>
          <a:prstGeom prst="rect">
            <a:avLst/>
          </a:prstGeom>
          <a:noFill/>
          <a:ln>
            <a:solidFill>
              <a:srgbClr val="B42E34"/>
            </a:solidFill>
          </a:ln>
        </p:spPr>
      </p:pic>
      <p:sp>
        <p:nvSpPr>
          <p:cNvPr id="4" name="Slide Number Placeholder 3">
            <a:extLst>
              <a:ext uri="{FF2B5EF4-FFF2-40B4-BE49-F238E27FC236}">
                <a16:creationId xmlns:a16="http://schemas.microsoft.com/office/drawing/2014/main" id="{555571BE-11E6-66F8-3F3F-26D39255CAC5}"/>
              </a:ext>
            </a:extLst>
          </p:cNvPr>
          <p:cNvSpPr>
            <a:spLocks noGrp="1"/>
          </p:cNvSpPr>
          <p:nvPr>
            <p:ph type="sldNum" sz="quarter" idx="12"/>
          </p:nvPr>
        </p:nvSpPr>
        <p:spPr>
          <a:xfrm>
            <a:off x="11496674" y="6418264"/>
            <a:ext cx="695327" cy="365125"/>
          </a:xfrm>
        </p:spPr>
        <p:txBody>
          <a:bodyPr anchor="ctr">
            <a:normAutofit/>
          </a:bodyPr>
          <a:lstStyle/>
          <a:p>
            <a:pPr>
              <a:spcAft>
                <a:spcPts val="600"/>
              </a:spcAft>
            </a:pPr>
            <a:fld id="{FFA67747-A1D0-4850-AF9A-570B1A0E3F7F}" type="slidenum">
              <a:rPr lang="en-US" smtClean="0"/>
              <a:pPr>
                <a:spcAft>
                  <a:spcPts val="600"/>
                </a:spcAft>
              </a:pPr>
              <a:t>20</a:t>
            </a:fld>
            <a:endParaRPr lang="en-US"/>
          </a:p>
        </p:txBody>
      </p:sp>
      <p:sp>
        <p:nvSpPr>
          <p:cNvPr id="2" name="Title 1">
            <a:extLst>
              <a:ext uri="{FF2B5EF4-FFF2-40B4-BE49-F238E27FC236}">
                <a16:creationId xmlns:a16="http://schemas.microsoft.com/office/drawing/2014/main" id="{6374458F-CAB8-E4BD-F573-1718EBD6F72A}"/>
              </a:ext>
            </a:extLst>
          </p:cNvPr>
          <p:cNvSpPr>
            <a:spLocks noGrp="1"/>
          </p:cNvSpPr>
          <p:nvPr>
            <p:ph type="title"/>
          </p:nvPr>
        </p:nvSpPr>
        <p:spPr>
          <a:xfrm>
            <a:off x="695326" y="136526"/>
            <a:ext cx="10801351" cy="854075"/>
          </a:xfrm>
        </p:spPr>
        <p:txBody>
          <a:bodyPr anchor="t">
            <a:normAutofit/>
          </a:bodyPr>
          <a:lstStyle/>
          <a:p>
            <a:r>
              <a:rPr lang="en-US"/>
              <a:t>Fellowship Application Highlights</a:t>
            </a:r>
          </a:p>
        </p:txBody>
      </p:sp>
    </p:spTree>
    <p:extLst>
      <p:ext uri="{BB962C8B-B14F-4D97-AF65-F5344CB8AC3E}">
        <p14:creationId xmlns:p14="http://schemas.microsoft.com/office/powerpoint/2010/main" val="72482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68224-039D-D920-66AB-2F407C641E33}"/>
              </a:ext>
            </a:extLst>
          </p:cNvPr>
          <p:cNvSpPr>
            <a:spLocks noGrp="1"/>
          </p:cNvSpPr>
          <p:nvPr>
            <p:ph type="title"/>
          </p:nvPr>
        </p:nvSpPr>
        <p:spPr>
          <a:xfrm>
            <a:off x="178255" y="136526"/>
            <a:ext cx="11327493" cy="854075"/>
          </a:xfrm>
        </p:spPr>
        <p:txBody>
          <a:bodyPr>
            <a:normAutofit/>
          </a:bodyPr>
          <a:lstStyle/>
          <a:p>
            <a:r>
              <a:rPr lang="en-US" sz="4000" dirty="0">
                <a:ea typeface="+mj-lt"/>
                <a:cs typeface="+mj-lt"/>
              </a:rPr>
              <a:t>Fellowship Application Highlights: Filtering Pool</a:t>
            </a:r>
            <a:endParaRPr lang="en-US" dirty="0"/>
          </a:p>
        </p:txBody>
      </p:sp>
      <p:sp>
        <p:nvSpPr>
          <p:cNvPr id="4" name="Slide Number Placeholder 3">
            <a:extLst>
              <a:ext uri="{FF2B5EF4-FFF2-40B4-BE49-F238E27FC236}">
                <a16:creationId xmlns:a16="http://schemas.microsoft.com/office/drawing/2014/main" id="{A8044FF9-4C98-902B-8150-0A4B345FABEB}"/>
              </a:ext>
            </a:extLst>
          </p:cNvPr>
          <p:cNvSpPr>
            <a:spLocks noGrp="1"/>
          </p:cNvSpPr>
          <p:nvPr>
            <p:ph type="sldNum" sz="quarter" idx="12"/>
          </p:nvPr>
        </p:nvSpPr>
        <p:spPr/>
        <p:txBody>
          <a:bodyPr/>
          <a:lstStyle/>
          <a:p>
            <a:fld id="{FFA67747-A1D0-4850-AF9A-570B1A0E3F7F}" type="slidenum">
              <a:rPr lang="en-US" smtClean="0"/>
              <a:pPr/>
              <a:t>21</a:t>
            </a:fld>
            <a:endParaRPr lang="en-US"/>
          </a:p>
        </p:txBody>
      </p:sp>
      <p:sp>
        <p:nvSpPr>
          <p:cNvPr id="7" name="Rectangle 6">
            <a:extLst>
              <a:ext uri="{FF2B5EF4-FFF2-40B4-BE49-F238E27FC236}">
                <a16:creationId xmlns:a16="http://schemas.microsoft.com/office/drawing/2014/main" id="{4D98DBB6-18E3-784C-3AFD-C0D1ED96D3A9}"/>
              </a:ext>
            </a:extLst>
          </p:cNvPr>
          <p:cNvSpPr/>
          <p:nvPr/>
        </p:nvSpPr>
        <p:spPr>
          <a:xfrm>
            <a:off x="3397624" y="2523565"/>
            <a:ext cx="1575547" cy="208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a:p>
        </p:txBody>
      </p:sp>
      <p:sp>
        <p:nvSpPr>
          <p:cNvPr id="12" name="Rectangle 11">
            <a:extLst>
              <a:ext uri="{FF2B5EF4-FFF2-40B4-BE49-F238E27FC236}">
                <a16:creationId xmlns:a16="http://schemas.microsoft.com/office/drawing/2014/main" id="{8F6B6684-F885-17A8-AC0C-A4EB50E0CEE0}"/>
              </a:ext>
            </a:extLst>
          </p:cNvPr>
          <p:cNvSpPr/>
          <p:nvPr/>
        </p:nvSpPr>
        <p:spPr>
          <a:xfrm>
            <a:off x="3464859" y="2265829"/>
            <a:ext cx="1575547" cy="253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a:p>
        </p:txBody>
      </p:sp>
      <p:pic>
        <p:nvPicPr>
          <p:cNvPr id="17" name="Picture 17" descr="Graphical user interface, text, application, email&#10;&#10;Description automatically generated">
            <a:extLst>
              <a:ext uri="{FF2B5EF4-FFF2-40B4-BE49-F238E27FC236}">
                <a16:creationId xmlns:a16="http://schemas.microsoft.com/office/drawing/2014/main" id="{B4B10E64-84CD-731C-DF11-FDFCB1B632AC}"/>
              </a:ext>
            </a:extLst>
          </p:cNvPr>
          <p:cNvPicPr>
            <a:picLocks noGrp="1" noChangeAspect="1"/>
          </p:cNvPicPr>
          <p:nvPr>
            <p:ph idx="1"/>
          </p:nvPr>
        </p:nvPicPr>
        <p:blipFill rotWithShape="1">
          <a:blip r:embed="rId3"/>
          <a:srcRect l="1" r="700" b="11229"/>
          <a:stretch/>
        </p:blipFill>
        <p:spPr>
          <a:xfrm>
            <a:off x="263072" y="798377"/>
            <a:ext cx="11157857" cy="5011764"/>
          </a:xfrm>
        </p:spPr>
      </p:pic>
      <p:sp>
        <p:nvSpPr>
          <p:cNvPr id="3" name="Oval 2">
            <a:extLst>
              <a:ext uri="{FF2B5EF4-FFF2-40B4-BE49-F238E27FC236}">
                <a16:creationId xmlns:a16="http://schemas.microsoft.com/office/drawing/2014/main" id="{D77E803D-E712-1B3F-86C7-72B08D5E693B}"/>
              </a:ext>
            </a:extLst>
          </p:cNvPr>
          <p:cNvSpPr/>
          <p:nvPr/>
        </p:nvSpPr>
        <p:spPr>
          <a:xfrm>
            <a:off x="7551639" y="3031350"/>
            <a:ext cx="1375955" cy="3491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a:p>
        </p:txBody>
      </p:sp>
      <p:sp>
        <p:nvSpPr>
          <p:cNvPr id="5" name="Oval 4">
            <a:extLst>
              <a:ext uri="{FF2B5EF4-FFF2-40B4-BE49-F238E27FC236}">
                <a16:creationId xmlns:a16="http://schemas.microsoft.com/office/drawing/2014/main" id="{CDA0CF9A-6298-B402-6AC2-68E80831E5F8}"/>
              </a:ext>
            </a:extLst>
          </p:cNvPr>
          <p:cNvSpPr/>
          <p:nvPr/>
        </p:nvSpPr>
        <p:spPr>
          <a:xfrm>
            <a:off x="3891643" y="3036196"/>
            <a:ext cx="1421333" cy="358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a:p>
        </p:txBody>
      </p:sp>
      <p:sp>
        <p:nvSpPr>
          <p:cNvPr id="6" name="Oval 5">
            <a:extLst>
              <a:ext uri="{FF2B5EF4-FFF2-40B4-BE49-F238E27FC236}">
                <a16:creationId xmlns:a16="http://schemas.microsoft.com/office/drawing/2014/main" id="{12ED3496-3E2F-C9C8-6D39-BB9CD16464CD}"/>
              </a:ext>
            </a:extLst>
          </p:cNvPr>
          <p:cNvSpPr/>
          <p:nvPr/>
        </p:nvSpPr>
        <p:spPr>
          <a:xfrm>
            <a:off x="308428" y="3643981"/>
            <a:ext cx="1403190" cy="4307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a:p>
        </p:txBody>
      </p:sp>
      <p:sp>
        <p:nvSpPr>
          <p:cNvPr id="8" name="TextBox 7">
            <a:extLst>
              <a:ext uri="{FF2B5EF4-FFF2-40B4-BE49-F238E27FC236}">
                <a16:creationId xmlns:a16="http://schemas.microsoft.com/office/drawing/2014/main" id="{40861E3C-5ADA-916E-81DA-B030E5CD6534}"/>
              </a:ext>
            </a:extLst>
          </p:cNvPr>
          <p:cNvSpPr txBox="1"/>
          <p:nvPr/>
        </p:nvSpPr>
        <p:spPr>
          <a:xfrm>
            <a:off x="1006105" y="5942610"/>
            <a:ext cx="99579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buClr>
                <a:schemeClr val="accent1"/>
              </a:buClr>
            </a:pPr>
            <a:r>
              <a:rPr lang="en-US" sz="2800" b="1" dirty="0">
                <a:solidFill>
                  <a:srgbClr val="C00000"/>
                </a:solidFill>
                <a:cs typeface="Arial"/>
              </a:rPr>
              <a:t>Mentor Application Webinar - March 20, 2024 - 1pm ET</a:t>
            </a:r>
            <a:endParaRPr lang="en-US" sz="2000" b="1" dirty="0">
              <a:solidFill>
                <a:srgbClr val="C00000"/>
              </a:solidFill>
              <a:cs typeface="Arial"/>
            </a:endParaRPr>
          </a:p>
        </p:txBody>
      </p:sp>
    </p:spTree>
    <p:extLst>
      <p:ext uri="{BB962C8B-B14F-4D97-AF65-F5344CB8AC3E}">
        <p14:creationId xmlns:p14="http://schemas.microsoft.com/office/powerpoint/2010/main" val="1603453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C29-D815-2EAA-E945-DAF85109DD93}"/>
              </a:ext>
            </a:extLst>
          </p:cNvPr>
          <p:cNvSpPr>
            <a:spLocks noGrp="1"/>
          </p:cNvSpPr>
          <p:nvPr>
            <p:ph type="title"/>
          </p:nvPr>
        </p:nvSpPr>
        <p:spPr/>
        <p:txBody>
          <a:bodyPr/>
          <a:lstStyle/>
          <a:p>
            <a:r>
              <a:rPr lang="en-US" dirty="0"/>
              <a:t>Fellowship Program Overview</a:t>
            </a:r>
          </a:p>
        </p:txBody>
      </p:sp>
      <p:sp>
        <p:nvSpPr>
          <p:cNvPr id="3" name="Content Placeholder 2">
            <a:extLst>
              <a:ext uri="{FF2B5EF4-FFF2-40B4-BE49-F238E27FC236}">
                <a16:creationId xmlns:a16="http://schemas.microsoft.com/office/drawing/2014/main" id="{5A703C51-27B1-E777-3420-784EB4497906}"/>
              </a:ext>
            </a:extLst>
          </p:cNvPr>
          <p:cNvSpPr>
            <a:spLocks noGrp="1"/>
          </p:cNvSpPr>
          <p:nvPr>
            <p:ph idx="1"/>
          </p:nvPr>
        </p:nvSpPr>
        <p:spPr>
          <a:xfrm>
            <a:off x="141969" y="897843"/>
            <a:ext cx="11917135" cy="5067302"/>
          </a:xfrm>
        </p:spPr>
        <p:txBody>
          <a:bodyPr vert="horz" lIns="91440" tIns="45720" rIns="91440" bIns="45720" rtlCol="0" anchor="t">
            <a:noAutofit/>
          </a:bodyPr>
          <a:lstStyle/>
          <a:p>
            <a:pPr marL="227965" indent="-227965"/>
            <a:r>
              <a:rPr lang="en-US" sz="2200" dirty="0">
                <a:latin typeface="Arial"/>
                <a:cs typeface="Arial"/>
              </a:rPr>
              <a:t>Fellowships are for one year (52 weeks), with the possibility of an extension up to an additional year maximum.</a:t>
            </a:r>
          </a:p>
          <a:p>
            <a:pPr marL="227965" indent="-227965"/>
            <a:r>
              <a:rPr lang="en-US" sz="2200" dirty="0">
                <a:latin typeface="Arial"/>
                <a:cs typeface="Arial"/>
              </a:rPr>
              <a:t>Fellows are not considered employees of APHL nor the host Laboratory.</a:t>
            </a:r>
          </a:p>
          <a:p>
            <a:pPr marL="542290" lvl="1" indent="-227965">
              <a:buFont typeface="Courier New" panose="020B0604020202020204" pitchFamily="34" charset="0"/>
              <a:buChar char="o"/>
            </a:pPr>
            <a:r>
              <a:rPr lang="en-US" sz="1800" dirty="0">
                <a:latin typeface="Arial"/>
                <a:cs typeface="Arial"/>
              </a:rPr>
              <a:t>Fellows will not have access to ‘Employee Assistance Programs’ and other staff benefits. </a:t>
            </a:r>
            <a:endParaRPr lang="en-US" sz="1800" dirty="0"/>
          </a:p>
          <a:p>
            <a:pPr marL="542290" lvl="1" indent="-227965">
              <a:buFont typeface="Courier New" panose="020B0604020202020204" pitchFamily="34" charset="0"/>
              <a:buChar char="o"/>
            </a:pPr>
            <a:r>
              <a:rPr lang="en-US" sz="1800" dirty="0">
                <a:latin typeface="Arial"/>
                <a:cs typeface="Arial"/>
              </a:rPr>
              <a:t>APHL requires fellows to have health insurance coverage while in the program.</a:t>
            </a:r>
            <a:endParaRPr lang="en-US" sz="1800"/>
          </a:p>
          <a:p>
            <a:pPr marL="542290" lvl="1" indent="-227965">
              <a:buFont typeface="Courier New" panose="020B0604020202020204" pitchFamily="34" charset="0"/>
              <a:buChar char="o"/>
            </a:pPr>
            <a:r>
              <a:rPr lang="en-US" sz="1800" dirty="0">
                <a:latin typeface="Arial"/>
                <a:cs typeface="Arial"/>
              </a:rPr>
              <a:t>Fellows are treated like employees so same rules, regulations, expectations apply to fellows as they do staff.</a:t>
            </a:r>
          </a:p>
          <a:p>
            <a:pPr marL="227965" indent="-227965"/>
            <a:r>
              <a:rPr lang="en-US" sz="2200" dirty="0">
                <a:latin typeface="Arial"/>
                <a:cs typeface="Arial"/>
              </a:rPr>
              <a:t>Fellows are paid a monthly stipend distributed by APHL on the last working day of the month.</a:t>
            </a:r>
          </a:p>
          <a:p>
            <a:pPr marL="227965" indent="-227965"/>
            <a:r>
              <a:rPr lang="en-US" sz="2200" dirty="0">
                <a:latin typeface="Arial"/>
                <a:cs typeface="Arial"/>
              </a:rPr>
              <a:t>Fellowship is full-time. Work schedule and hours are established between the fellow and mentor.</a:t>
            </a:r>
          </a:p>
          <a:p>
            <a:pPr marL="227965" indent="-227965"/>
            <a:r>
              <a:rPr lang="en-US" sz="2200" dirty="0">
                <a:latin typeface="Arial"/>
                <a:cs typeface="Arial"/>
              </a:rPr>
              <a:t>Fellows receive 12 days of Paid Time Off (PTO) per year. PTO tracking is done by mentor.</a:t>
            </a:r>
          </a:p>
          <a:p>
            <a:pPr marL="227965" indent="-227965"/>
            <a:r>
              <a:rPr lang="en-US" sz="2200" dirty="0">
                <a:latin typeface="Arial"/>
                <a:cs typeface="Arial"/>
              </a:rPr>
              <a:t>Fellows observe the same holidays/closures as those observed by the host laboratory.</a:t>
            </a:r>
          </a:p>
        </p:txBody>
      </p:sp>
      <p:sp>
        <p:nvSpPr>
          <p:cNvPr id="4" name="Slide Number Placeholder 3">
            <a:extLst>
              <a:ext uri="{FF2B5EF4-FFF2-40B4-BE49-F238E27FC236}">
                <a16:creationId xmlns:a16="http://schemas.microsoft.com/office/drawing/2014/main" id="{DDF9271E-B274-34E5-FC23-B0C808531CE3}"/>
              </a:ext>
            </a:extLst>
          </p:cNvPr>
          <p:cNvSpPr>
            <a:spLocks noGrp="1"/>
          </p:cNvSpPr>
          <p:nvPr>
            <p:ph type="sldNum" sz="quarter" idx="12"/>
          </p:nvPr>
        </p:nvSpPr>
        <p:spPr/>
        <p:txBody>
          <a:bodyPr/>
          <a:lstStyle/>
          <a:p>
            <a:fld id="{FFA67747-A1D0-4850-AF9A-570B1A0E3F7F}" type="slidenum">
              <a:rPr lang="en-US" smtClean="0"/>
              <a:pPr/>
              <a:t>22</a:t>
            </a:fld>
            <a:endParaRPr lang="en-US"/>
          </a:p>
        </p:txBody>
      </p:sp>
    </p:spTree>
    <p:extLst>
      <p:ext uri="{BB962C8B-B14F-4D97-AF65-F5344CB8AC3E}">
        <p14:creationId xmlns:p14="http://schemas.microsoft.com/office/powerpoint/2010/main" val="200749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311E-4EB2-3E87-C726-CD7F520F9969}"/>
              </a:ext>
            </a:extLst>
          </p:cNvPr>
          <p:cNvSpPr>
            <a:spLocks noGrp="1"/>
          </p:cNvSpPr>
          <p:nvPr>
            <p:ph type="title"/>
          </p:nvPr>
        </p:nvSpPr>
        <p:spPr/>
        <p:txBody>
          <a:bodyPr/>
          <a:lstStyle/>
          <a:p>
            <a:r>
              <a:rPr lang="en-US" dirty="0"/>
              <a:t>Fellowship Program Overview Continued</a:t>
            </a:r>
          </a:p>
        </p:txBody>
      </p:sp>
      <p:sp>
        <p:nvSpPr>
          <p:cNvPr id="3" name="Content Placeholder 2">
            <a:extLst>
              <a:ext uri="{FF2B5EF4-FFF2-40B4-BE49-F238E27FC236}">
                <a16:creationId xmlns:a16="http://schemas.microsoft.com/office/drawing/2014/main" id="{03402868-3051-0B69-14EF-3A208D072DA3}"/>
              </a:ext>
            </a:extLst>
          </p:cNvPr>
          <p:cNvSpPr>
            <a:spLocks noGrp="1"/>
          </p:cNvSpPr>
          <p:nvPr>
            <p:ph idx="1"/>
          </p:nvPr>
        </p:nvSpPr>
        <p:spPr>
          <a:xfrm>
            <a:off x="-3174" y="880525"/>
            <a:ext cx="11898993" cy="5493659"/>
          </a:xfrm>
        </p:spPr>
        <p:txBody>
          <a:bodyPr vert="horz" lIns="91440" tIns="45720" rIns="91440" bIns="45720" rtlCol="0" anchor="t">
            <a:noAutofit/>
          </a:bodyPr>
          <a:lstStyle/>
          <a:p>
            <a:pPr marL="342900" indent="-342900"/>
            <a:r>
              <a:rPr lang="en-US" dirty="0">
                <a:latin typeface="Arial"/>
                <a:cs typeface="Arial"/>
              </a:rPr>
              <a:t>Prior to the fellow's arrival:</a:t>
            </a:r>
            <a:endParaRPr lang="en-US" dirty="0"/>
          </a:p>
          <a:p>
            <a:pPr marL="542290" lvl="1" indent="-227965">
              <a:buFont typeface="Courier New" panose="020B0604020202020204" pitchFamily="34" charset="0"/>
              <a:buChar char="o"/>
            </a:pPr>
            <a:r>
              <a:rPr lang="en-US" sz="1800" b="1" dirty="0">
                <a:latin typeface="Arial"/>
                <a:cs typeface="Arial"/>
              </a:rPr>
              <a:t>Notify host laboratory </a:t>
            </a:r>
            <a:r>
              <a:rPr lang="en-US" sz="1800" dirty="0">
                <a:latin typeface="Arial"/>
                <a:cs typeface="Arial"/>
              </a:rPr>
              <a:t>personnel of arriving fellow and establish laboratory-specific onboarding process and requirements.</a:t>
            </a:r>
          </a:p>
          <a:p>
            <a:pPr marL="542290" lvl="1" indent="-227965">
              <a:buFont typeface="Courier New" panose="020B0604020202020204" pitchFamily="34" charset="0"/>
              <a:buChar char="o"/>
            </a:pPr>
            <a:r>
              <a:rPr lang="en-US" sz="1800" b="1" dirty="0">
                <a:latin typeface="Arial"/>
                <a:cs typeface="Arial"/>
              </a:rPr>
              <a:t>Notify fellow </a:t>
            </a:r>
            <a:r>
              <a:rPr lang="en-US" sz="1800" dirty="0">
                <a:latin typeface="Arial"/>
                <a:cs typeface="Arial"/>
              </a:rPr>
              <a:t>of any necessary requirements to complete prior to arrival (vaccinations, background checks, etc.). </a:t>
            </a:r>
          </a:p>
          <a:p>
            <a:pPr marL="227965" indent="-227965"/>
            <a:r>
              <a:rPr lang="en-US" dirty="0">
                <a:latin typeface="Arial"/>
                <a:cs typeface="Arial"/>
              </a:rPr>
              <a:t>Once the fellow arrives, the mentor and fellow will complete the following throughout the fellowship:</a:t>
            </a:r>
          </a:p>
          <a:p>
            <a:pPr marL="542290" lvl="1" indent="-227965">
              <a:buFont typeface="Courier New" panose="020B0604020202020204" pitchFamily="34" charset="0"/>
              <a:buChar char="o"/>
            </a:pPr>
            <a:r>
              <a:rPr lang="en-US" sz="1800" dirty="0">
                <a:latin typeface="Arial"/>
                <a:cs typeface="Arial"/>
              </a:rPr>
              <a:t>First day arrival confirmation</a:t>
            </a:r>
          </a:p>
          <a:p>
            <a:pPr marL="542290" lvl="1" indent="-227965">
              <a:buFont typeface="Courier New" panose="020B0604020202020204" pitchFamily="34" charset="0"/>
              <a:buChar char="o"/>
            </a:pPr>
            <a:r>
              <a:rPr lang="en-US" sz="1800" dirty="0">
                <a:latin typeface="Arial"/>
                <a:cs typeface="Arial"/>
              </a:rPr>
              <a:t>Plan of Action</a:t>
            </a:r>
          </a:p>
          <a:p>
            <a:pPr marL="542290" lvl="1" indent="-227965">
              <a:buFont typeface="Courier New" panose="020B0604020202020204" pitchFamily="34" charset="0"/>
              <a:buChar char="o"/>
            </a:pPr>
            <a:r>
              <a:rPr lang="en-US" sz="1800" dirty="0">
                <a:latin typeface="Arial"/>
                <a:cs typeface="Arial"/>
              </a:rPr>
              <a:t>Quarterly reports</a:t>
            </a:r>
          </a:p>
          <a:p>
            <a:pPr marL="542290" lvl="1" indent="-227965">
              <a:buFont typeface="Courier New" panose="020B0604020202020204" pitchFamily="34" charset="0"/>
              <a:buChar char="o"/>
            </a:pPr>
            <a:r>
              <a:rPr lang="en-US" sz="1800" dirty="0">
                <a:latin typeface="Arial"/>
                <a:cs typeface="Arial"/>
              </a:rPr>
              <a:t>Fellowship training curriculum (</a:t>
            </a:r>
            <a:r>
              <a:rPr lang="en-US" sz="1800" i="1" dirty="0">
                <a:latin typeface="Arial"/>
                <a:cs typeface="Arial"/>
              </a:rPr>
              <a:t>fellow only)</a:t>
            </a:r>
          </a:p>
          <a:p>
            <a:pPr marL="542290" lvl="1" indent="-227965">
              <a:buFont typeface="Courier New" panose="020B0604020202020204" pitchFamily="34" charset="0"/>
              <a:buChar char="o"/>
            </a:pPr>
            <a:r>
              <a:rPr lang="en-US" sz="1800" dirty="0">
                <a:latin typeface="Arial"/>
                <a:cs typeface="Arial"/>
              </a:rPr>
              <a:t>Post-experience survey</a:t>
            </a:r>
            <a:endParaRPr lang="en-US" sz="1800"/>
          </a:p>
          <a:p>
            <a:pPr marL="542290" lvl="1" indent="-227965">
              <a:buFont typeface="Courier New" panose="020B0604020202020204" pitchFamily="34" charset="0"/>
              <a:buChar char="o"/>
            </a:pPr>
            <a:endParaRPr lang="en-US" sz="1800" dirty="0">
              <a:latin typeface="Arial"/>
              <a:cs typeface="Arial"/>
            </a:endParaRPr>
          </a:p>
          <a:p>
            <a:pPr marL="542290" lvl="1" indent="-227965">
              <a:buFont typeface="Courier New" panose="020B0604020202020204" pitchFamily="34" charset="0"/>
              <a:buChar char="o"/>
            </a:pPr>
            <a:endParaRPr lang="en-US" sz="1800" dirty="0">
              <a:latin typeface="Arial"/>
              <a:cs typeface="Arial"/>
            </a:endParaRPr>
          </a:p>
          <a:p>
            <a:pPr marL="542290" lvl="1" indent="-227965">
              <a:buFont typeface="Courier New" panose="020B0604020202020204" pitchFamily="34" charset="0"/>
              <a:buChar char="o"/>
            </a:pPr>
            <a:endParaRPr lang="en-US" sz="1600" dirty="0">
              <a:latin typeface="Arial"/>
              <a:cs typeface="Arial"/>
            </a:endParaRPr>
          </a:p>
        </p:txBody>
      </p:sp>
      <p:sp>
        <p:nvSpPr>
          <p:cNvPr id="4" name="Slide Number Placeholder 3">
            <a:extLst>
              <a:ext uri="{FF2B5EF4-FFF2-40B4-BE49-F238E27FC236}">
                <a16:creationId xmlns:a16="http://schemas.microsoft.com/office/drawing/2014/main" id="{5CB6BA78-B395-0D84-6603-FD1CCFC68972}"/>
              </a:ext>
            </a:extLst>
          </p:cNvPr>
          <p:cNvSpPr>
            <a:spLocks noGrp="1"/>
          </p:cNvSpPr>
          <p:nvPr>
            <p:ph type="sldNum" sz="quarter" idx="12"/>
          </p:nvPr>
        </p:nvSpPr>
        <p:spPr/>
        <p:txBody>
          <a:bodyPr/>
          <a:lstStyle/>
          <a:p>
            <a:fld id="{FFA67747-A1D0-4850-AF9A-570B1A0E3F7F}" type="slidenum">
              <a:rPr lang="en-US" smtClean="0"/>
              <a:pPr/>
              <a:t>23</a:t>
            </a:fld>
            <a:endParaRPr lang="en-US"/>
          </a:p>
        </p:txBody>
      </p:sp>
      <p:pic>
        <p:nvPicPr>
          <p:cNvPr id="5" name="Picture 4" descr="A group of people in lab coats&#10;&#10;Description automatically generated">
            <a:extLst>
              <a:ext uri="{FF2B5EF4-FFF2-40B4-BE49-F238E27FC236}">
                <a16:creationId xmlns:a16="http://schemas.microsoft.com/office/drawing/2014/main" id="{B14109BB-17A7-AE9E-7EA8-7BBF627C70F3}"/>
              </a:ext>
            </a:extLst>
          </p:cNvPr>
          <p:cNvPicPr>
            <a:picLocks noChangeAspect="1"/>
          </p:cNvPicPr>
          <p:nvPr/>
        </p:nvPicPr>
        <p:blipFill>
          <a:blip r:embed="rId2"/>
          <a:stretch>
            <a:fillRect/>
          </a:stretch>
        </p:blipFill>
        <p:spPr>
          <a:xfrm>
            <a:off x="6838043" y="3537177"/>
            <a:ext cx="3886200" cy="2886075"/>
          </a:xfrm>
          <a:prstGeom prst="rect">
            <a:avLst/>
          </a:prstGeom>
        </p:spPr>
      </p:pic>
    </p:spTree>
    <p:extLst>
      <p:ext uri="{BB962C8B-B14F-4D97-AF65-F5344CB8AC3E}">
        <p14:creationId xmlns:p14="http://schemas.microsoft.com/office/powerpoint/2010/main" val="2269376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1493C-3CDB-B232-D7D2-39B0E9E745A1}"/>
              </a:ext>
            </a:extLst>
          </p:cNvPr>
          <p:cNvSpPr>
            <a:spLocks noGrp="1"/>
          </p:cNvSpPr>
          <p:nvPr>
            <p:ph type="title"/>
          </p:nvPr>
        </p:nvSpPr>
        <p:spPr/>
        <p:txBody>
          <a:bodyPr/>
          <a:lstStyle/>
          <a:p>
            <a:r>
              <a:rPr lang="en-US" dirty="0"/>
              <a:t>Host Laboratory Roles and Responsibilities</a:t>
            </a:r>
          </a:p>
        </p:txBody>
      </p:sp>
      <p:sp>
        <p:nvSpPr>
          <p:cNvPr id="3" name="Content Placeholder 2">
            <a:extLst>
              <a:ext uri="{FF2B5EF4-FFF2-40B4-BE49-F238E27FC236}">
                <a16:creationId xmlns:a16="http://schemas.microsoft.com/office/drawing/2014/main" id="{1F691294-30E3-AA3C-31D9-233AB4CCD616}"/>
              </a:ext>
            </a:extLst>
          </p:cNvPr>
          <p:cNvSpPr>
            <a:spLocks noGrp="1"/>
          </p:cNvSpPr>
          <p:nvPr>
            <p:ph idx="1"/>
          </p:nvPr>
        </p:nvSpPr>
        <p:spPr>
          <a:xfrm>
            <a:off x="341540" y="988557"/>
            <a:ext cx="10801351" cy="5067302"/>
          </a:xfrm>
        </p:spPr>
        <p:txBody>
          <a:bodyPr vert="horz" lIns="91440" tIns="45720" rIns="91440" bIns="45720" rtlCol="0" anchor="t">
            <a:noAutofit/>
          </a:bodyPr>
          <a:lstStyle/>
          <a:p>
            <a:pPr marL="227965" indent="-227965"/>
            <a:r>
              <a:rPr lang="en-US" sz="2200" dirty="0">
                <a:latin typeface="Arial"/>
                <a:cs typeface="Arial"/>
              </a:rPr>
              <a:t>Provide the fellow with the appropriate:</a:t>
            </a:r>
            <a:endParaRPr lang="en-US" sz="2200" dirty="0"/>
          </a:p>
          <a:p>
            <a:pPr marL="542290" lvl="1" indent="-227965">
              <a:buFont typeface="Courier New" panose="020B0604020202020204" pitchFamily="34" charset="0"/>
              <a:buChar char="o"/>
            </a:pPr>
            <a:r>
              <a:rPr lang="en-US" sz="1800" dirty="0">
                <a:latin typeface="Arial"/>
                <a:cs typeface="Arial"/>
              </a:rPr>
              <a:t>Workstations</a:t>
            </a:r>
            <a:endParaRPr lang="en-US" sz="1800" dirty="0"/>
          </a:p>
          <a:p>
            <a:pPr marL="542290" lvl="1" indent="-227965">
              <a:buFont typeface="Courier New" panose="020B0604020202020204" pitchFamily="34" charset="0"/>
              <a:buChar char="o"/>
            </a:pPr>
            <a:r>
              <a:rPr lang="en-US" sz="1800" dirty="0">
                <a:latin typeface="Arial"/>
                <a:cs typeface="Arial"/>
              </a:rPr>
              <a:t>Badges</a:t>
            </a:r>
            <a:endParaRPr lang="en-US" sz="1800" dirty="0"/>
          </a:p>
          <a:p>
            <a:pPr marL="542290" lvl="1" indent="-227965">
              <a:buFont typeface="Courier New" panose="020B0604020202020204" pitchFamily="34" charset="0"/>
              <a:buChar char="o"/>
            </a:pPr>
            <a:r>
              <a:rPr lang="en-US" sz="1800" dirty="0">
                <a:latin typeface="Arial"/>
                <a:cs typeface="Arial"/>
              </a:rPr>
              <a:t>Security clearance</a:t>
            </a:r>
            <a:endParaRPr lang="en-US" sz="1800" dirty="0"/>
          </a:p>
          <a:p>
            <a:pPr marL="542290" lvl="1" indent="-227965">
              <a:buFont typeface="Courier New" panose="020B0604020202020204" pitchFamily="34" charset="0"/>
              <a:buChar char="o"/>
            </a:pPr>
            <a:r>
              <a:rPr lang="en-US" sz="1800" dirty="0">
                <a:latin typeface="Arial"/>
                <a:cs typeface="Arial"/>
              </a:rPr>
              <a:t>Building access</a:t>
            </a:r>
            <a:endParaRPr lang="en-US" sz="1800" dirty="0"/>
          </a:p>
          <a:p>
            <a:pPr marL="542290" lvl="1" indent="-227965">
              <a:buFont typeface="Courier New" panose="020B0604020202020204" pitchFamily="34" charset="0"/>
              <a:buChar char="o"/>
            </a:pPr>
            <a:r>
              <a:rPr lang="en-US" sz="1800" dirty="0">
                <a:latin typeface="Arial"/>
                <a:cs typeface="Arial"/>
              </a:rPr>
              <a:t>A laboratory email </a:t>
            </a:r>
            <a:endParaRPr lang="en-US" sz="1800" dirty="0"/>
          </a:p>
          <a:p>
            <a:pPr marL="542290" lvl="1" indent="-227965">
              <a:buFont typeface="Courier New" panose="020B0604020202020204" pitchFamily="34" charset="0"/>
              <a:buChar char="o"/>
            </a:pPr>
            <a:r>
              <a:rPr lang="en-US" sz="1800" dirty="0">
                <a:latin typeface="Arial"/>
                <a:cs typeface="Arial"/>
              </a:rPr>
              <a:t>Other laboratory requirements and resources as needed</a:t>
            </a:r>
            <a:endParaRPr lang="en-US" sz="1800" dirty="0"/>
          </a:p>
          <a:p>
            <a:pPr marL="227965" indent="-227965"/>
            <a:r>
              <a:rPr lang="en-US" sz="2200" dirty="0">
                <a:latin typeface="Arial"/>
                <a:cs typeface="Arial"/>
              </a:rPr>
              <a:t>Communicate with APHL as needed for any issues or concerns related to hosted fellows or mentors.  </a:t>
            </a:r>
          </a:p>
          <a:p>
            <a:pPr marL="227965" indent="-227965"/>
            <a:r>
              <a:rPr lang="en-US" sz="2200" dirty="0">
                <a:latin typeface="Arial"/>
                <a:ea typeface="Calibri"/>
                <a:cs typeface="Calibri"/>
              </a:rPr>
              <a:t>Provide fellow with any necessary, and site-specific, safety trainings.</a:t>
            </a:r>
          </a:p>
        </p:txBody>
      </p:sp>
      <p:sp>
        <p:nvSpPr>
          <p:cNvPr id="4" name="Slide Number Placeholder 3">
            <a:extLst>
              <a:ext uri="{FF2B5EF4-FFF2-40B4-BE49-F238E27FC236}">
                <a16:creationId xmlns:a16="http://schemas.microsoft.com/office/drawing/2014/main" id="{AF1A288F-77F9-B0D9-C88B-E8C737DFFC5F}"/>
              </a:ext>
            </a:extLst>
          </p:cNvPr>
          <p:cNvSpPr>
            <a:spLocks noGrp="1"/>
          </p:cNvSpPr>
          <p:nvPr>
            <p:ph type="sldNum" sz="quarter" idx="12"/>
          </p:nvPr>
        </p:nvSpPr>
        <p:spPr/>
        <p:txBody>
          <a:bodyPr/>
          <a:lstStyle/>
          <a:p>
            <a:fld id="{FFA67747-A1D0-4850-AF9A-570B1A0E3F7F}" type="slidenum">
              <a:rPr lang="en-US" dirty="0" smtClean="0"/>
              <a:pPr/>
              <a:t>24</a:t>
            </a:fld>
            <a:endParaRPr lang="en-US" dirty="0"/>
          </a:p>
        </p:txBody>
      </p:sp>
      <p:pic>
        <p:nvPicPr>
          <p:cNvPr id="5" name="Picture 4" descr="A group of people in protective gear in a room&#10;&#10;Description automatically generated">
            <a:extLst>
              <a:ext uri="{FF2B5EF4-FFF2-40B4-BE49-F238E27FC236}">
                <a16:creationId xmlns:a16="http://schemas.microsoft.com/office/drawing/2014/main" id="{14BCCB61-E9EB-FC06-C0B7-E3E5032E3E1A}"/>
              </a:ext>
            </a:extLst>
          </p:cNvPr>
          <p:cNvPicPr>
            <a:picLocks noChangeAspect="1"/>
          </p:cNvPicPr>
          <p:nvPr/>
        </p:nvPicPr>
        <p:blipFill>
          <a:blip r:embed="rId2"/>
          <a:stretch>
            <a:fillRect/>
          </a:stretch>
        </p:blipFill>
        <p:spPr>
          <a:xfrm>
            <a:off x="7169830" y="989465"/>
            <a:ext cx="4456339" cy="2974068"/>
          </a:xfrm>
          <a:prstGeom prst="rect">
            <a:avLst/>
          </a:prstGeom>
        </p:spPr>
      </p:pic>
    </p:spTree>
    <p:extLst>
      <p:ext uri="{BB962C8B-B14F-4D97-AF65-F5344CB8AC3E}">
        <p14:creationId xmlns:p14="http://schemas.microsoft.com/office/powerpoint/2010/main" val="990028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61C9-C313-E7B0-F24B-B70E65558BFE}"/>
              </a:ext>
            </a:extLst>
          </p:cNvPr>
          <p:cNvSpPr>
            <a:spLocks noGrp="1"/>
          </p:cNvSpPr>
          <p:nvPr>
            <p:ph type="title"/>
          </p:nvPr>
        </p:nvSpPr>
        <p:spPr>
          <a:xfrm>
            <a:off x="695326" y="136526"/>
            <a:ext cx="10801351" cy="854075"/>
          </a:xfrm>
        </p:spPr>
        <p:txBody>
          <a:bodyPr anchor="t">
            <a:normAutofit/>
          </a:bodyPr>
          <a:lstStyle/>
          <a:p>
            <a:r>
              <a:rPr lang="en-US" dirty="0"/>
              <a:t>Mentor Roles and Responsibilities</a:t>
            </a:r>
          </a:p>
        </p:txBody>
      </p:sp>
      <p:sp>
        <p:nvSpPr>
          <p:cNvPr id="3" name="Content Placeholder 2">
            <a:extLst>
              <a:ext uri="{FF2B5EF4-FFF2-40B4-BE49-F238E27FC236}">
                <a16:creationId xmlns:a16="http://schemas.microsoft.com/office/drawing/2014/main" id="{35D3C83E-F60D-F702-A12C-54E50FFC9083}"/>
              </a:ext>
            </a:extLst>
          </p:cNvPr>
          <p:cNvSpPr>
            <a:spLocks noGrp="1"/>
          </p:cNvSpPr>
          <p:nvPr>
            <p:ph sz="half" idx="1"/>
          </p:nvPr>
        </p:nvSpPr>
        <p:spPr>
          <a:xfrm>
            <a:off x="695325" y="962543"/>
            <a:ext cx="6307157" cy="5452875"/>
          </a:xfrm>
        </p:spPr>
        <p:txBody>
          <a:bodyPr vert="horz" lIns="91440" tIns="45720" rIns="91440" bIns="45720" rtlCol="0" anchor="t">
            <a:noAutofit/>
          </a:bodyPr>
          <a:lstStyle/>
          <a:p>
            <a:pPr marL="227965" indent="-227965">
              <a:lnSpc>
                <a:spcPct val="100000"/>
              </a:lnSpc>
            </a:pPr>
            <a:r>
              <a:rPr lang="en-US" sz="2000" dirty="0">
                <a:latin typeface="Arial"/>
                <a:cs typeface="Arial"/>
              </a:rPr>
              <a:t>Routinely meet with fellow to monitor project progress, provide direction and to encourage discussions.</a:t>
            </a:r>
          </a:p>
          <a:p>
            <a:pPr marL="227965" indent="-227965">
              <a:lnSpc>
                <a:spcPct val="100000"/>
              </a:lnSpc>
            </a:pPr>
            <a:r>
              <a:rPr lang="en-US" sz="2000">
                <a:latin typeface="Arial"/>
                <a:cs typeface="Arial"/>
              </a:rPr>
              <a:t>Train the fellow on relevant techniques, practices </a:t>
            </a:r>
            <a:r>
              <a:rPr lang="en-US" sz="2000" dirty="0">
                <a:latin typeface="Arial"/>
                <a:cs typeface="Arial"/>
              </a:rPr>
              <a:t>and policies pertaining to the fellowship project. </a:t>
            </a:r>
          </a:p>
          <a:p>
            <a:pPr marL="227965" indent="-227965">
              <a:lnSpc>
                <a:spcPct val="100000"/>
              </a:lnSpc>
            </a:pPr>
            <a:r>
              <a:rPr lang="en-US" sz="2000" dirty="0">
                <a:latin typeface="Arial"/>
                <a:cs typeface="Arial"/>
              </a:rPr>
              <a:t>Collaboratively develop a </a:t>
            </a:r>
            <a:r>
              <a:rPr lang="en-US" sz="2000" b="1" dirty="0">
                <a:latin typeface="Arial"/>
                <a:cs typeface="Arial"/>
              </a:rPr>
              <a:t>Plan of Action </a:t>
            </a:r>
            <a:r>
              <a:rPr lang="en-US" sz="2000" dirty="0">
                <a:latin typeface="Arial"/>
                <a:cs typeface="Arial"/>
              </a:rPr>
              <a:t>with the fellow to use as a guideline for the fellowship project expectations.</a:t>
            </a:r>
          </a:p>
          <a:p>
            <a:pPr marL="227965" indent="-227965">
              <a:lnSpc>
                <a:spcPct val="100000"/>
              </a:lnSpc>
            </a:pPr>
            <a:r>
              <a:rPr lang="en-US" sz="2000" dirty="0">
                <a:latin typeface="Arial"/>
                <a:cs typeface="Arial"/>
              </a:rPr>
              <a:t>Establish daily work hours and weekly working schedule with fellow.</a:t>
            </a:r>
          </a:p>
          <a:p>
            <a:pPr marL="227965" indent="-227965">
              <a:lnSpc>
                <a:spcPct val="100000"/>
              </a:lnSpc>
            </a:pPr>
            <a:r>
              <a:rPr lang="en-US" sz="2000" dirty="0">
                <a:latin typeface="Arial"/>
                <a:cs typeface="Arial"/>
              </a:rPr>
              <a:t>Monitor, track and approve fellow’s time off or 'flex' time. </a:t>
            </a:r>
          </a:p>
          <a:p>
            <a:pPr marL="227965" indent="-227965">
              <a:lnSpc>
                <a:spcPct val="100000"/>
              </a:lnSpc>
            </a:pPr>
            <a:r>
              <a:rPr lang="en-US" sz="2000" dirty="0">
                <a:latin typeface="Arial"/>
                <a:cs typeface="Arial"/>
              </a:rPr>
              <a:t>Complete quarterly reports and post-experience survey.</a:t>
            </a:r>
          </a:p>
        </p:txBody>
      </p:sp>
      <p:sp>
        <p:nvSpPr>
          <p:cNvPr id="4" name="Slide Number Placeholder 3">
            <a:extLst>
              <a:ext uri="{FF2B5EF4-FFF2-40B4-BE49-F238E27FC236}">
                <a16:creationId xmlns:a16="http://schemas.microsoft.com/office/drawing/2014/main" id="{05DB4623-7069-5A9A-6192-70497F6C1A7A}"/>
              </a:ext>
            </a:extLst>
          </p:cNvPr>
          <p:cNvSpPr>
            <a:spLocks noGrp="1"/>
          </p:cNvSpPr>
          <p:nvPr>
            <p:ph type="sldNum" sz="quarter" idx="12"/>
          </p:nvPr>
        </p:nvSpPr>
        <p:spPr>
          <a:xfrm>
            <a:off x="11496674" y="6418264"/>
            <a:ext cx="695327" cy="365125"/>
          </a:xfrm>
        </p:spPr>
        <p:txBody>
          <a:bodyPr anchor="ctr">
            <a:normAutofit/>
          </a:bodyPr>
          <a:lstStyle/>
          <a:p>
            <a:pPr>
              <a:spcAft>
                <a:spcPts val="600"/>
              </a:spcAft>
            </a:pPr>
            <a:fld id="{FFA67747-A1D0-4850-AF9A-570B1A0E3F7F}" type="slidenum">
              <a:rPr lang="en-US" smtClean="0"/>
              <a:pPr>
                <a:spcAft>
                  <a:spcPts val="600"/>
                </a:spcAft>
              </a:pPr>
              <a:t>25</a:t>
            </a:fld>
            <a:endParaRPr lang="en-US"/>
          </a:p>
        </p:txBody>
      </p:sp>
      <p:pic>
        <p:nvPicPr>
          <p:cNvPr id="6" name="Picture 5" descr="A person and person sitting in front of computer screens&#10;&#10;Description automatically generated">
            <a:extLst>
              <a:ext uri="{FF2B5EF4-FFF2-40B4-BE49-F238E27FC236}">
                <a16:creationId xmlns:a16="http://schemas.microsoft.com/office/drawing/2014/main" id="{84C4C04C-2D24-BAF7-27D0-55FE9FED5647}"/>
              </a:ext>
            </a:extLst>
          </p:cNvPr>
          <p:cNvPicPr>
            <a:picLocks noChangeAspect="1"/>
          </p:cNvPicPr>
          <p:nvPr/>
        </p:nvPicPr>
        <p:blipFill>
          <a:blip r:embed="rId2"/>
          <a:stretch>
            <a:fillRect/>
          </a:stretch>
        </p:blipFill>
        <p:spPr>
          <a:xfrm>
            <a:off x="7102495" y="2351438"/>
            <a:ext cx="4746048" cy="3134838"/>
          </a:xfrm>
          <a:prstGeom prst="rect">
            <a:avLst/>
          </a:prstGeom>
        </p:spPr>
      </p:pic>
    </p:spTree>
    <p:extLst>
      <p:ext uri="{BB962C8B-B14F-4D97-AF65-F5344CB8AC3E}">
        <p14:creationId xmlns:p14="http://schemas.microsoft.com/office/powerpoint/2010/main" val="3251541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EB49E-B683-871F-6E41-1CA55A93E584}"/>
              </a:ext>
            </a:extLst>
          </p:cNvPr>
          <p:cNvSpPr>
            <a:spLocks noGrp="1"/>
          </p:cNvSpPr>
          <p:nvPr>
            <p:ph type="title"/>
          </p:nvPr>
        </p:nvSpPr>
        <p:spPr/>
        <p:txBody>
          <a:bodyPr/>
          <a:lstStyle/>
          <a:p>
            <a:r>
              <a:rPr lang="en-US" dirty="0"/>
              <a:t>Mentor Roles and Responsibilities Continued</a:t>
            </a:r>
          </a:p>
        </p:txBody>
      </p:sp>
      <p:sp>
        <p:nvSpPr>
          <p:cNvPr id="3" name="Content Placeholder 2">
            <a:extLst>
              <a:ext uri="{FF2B5EF4-FFF2-40B4-BE49-F238E27FC236}">
                <a16:creationId xmlns:a16="http://schemas.microsoft.com/office/drawing/2014/main" id="{088153F9-A039-F9E3-D51B-BE5114B1BB64}"/>
              </a:ext>
            </a:extLst>
          </p:cNvPr>
          <p:cNvSpPr>
            <a:spLocks noGrp="1"/>
          </p:cNvSpPr>
          <p:nvPr>
            <p:ph idx="1"/>
          </p:nvPr>
        </p:nvSpPr>
        <p:spPr/>
        <p:txBody>
          <a:bodyPr vert="horz" lIns="91440" tIns="45720" rIns="91440" bIns="45720" rtlCol="0" anchor="t">
            <a:noAutofit/>
          </a:bodyPr>
          <a:lstStyle/>
          <a:p>
            <a:pPr marL="227965" indent="-227965"/>
            <a:r>
              <a:rPr lang="en-US" dirty="0">
                <a:latin typeface="Arial"/>
                <a:cs typeface="Arial"/>
              </a:rPr>
              <a:t>Support and provide professional development opportunities. </a:t>
            </a:r>
          </a:p>
          <a:p>
            <a:pPr marL="227965" indent="-227965"/>
            <a:r>
              <a:rPr lang="en-US" dirty="0">
                <a:latin typeface="Arial"/>
                <a:cs typeface="Arial"/>
              </a:rPr>
              <a:t>Assist with developing professionalism, networking, navigating conference attendance and other leadership attributes.</a:t>
            </a:r>
          </a:p>
          <a:p>
            <a:pPr marL="227965" indent="-227965"/>
            <a:r>
              <a:rPr lang="en-US" dirty="0">
                <a:latin typeface="Arial"/>
                <a:cs typeface="Arial"/>
              </a:rPr>
              <a:t>Encourage and assist with helping the fellow develop and submit abstracts, posters and presentations.</a:t>
            </a:r>
          </a:p>
          <a:p>
            <a:pPr marL="227965" indent="-227965"/>
            <a:r>
              <a:rPr lang="en-US" dirty="0">
                <a:latin typeface="Arial"/>
                <a:ea typeface="Calibri"/>
                <a:cs typeface="Calibri"/>
              </a:rPr>
              <a:t>Work with the fellows towards a publication. </a:t>
            </a:r>
            <a:endParaRPr lang="en-US" dirty="0">
              <a:solidFill>
                <a:srgbClr val="808080"/>
              </a:solidFill>
              <a:latin typeface="Arial"/>
              <a:ea typeface="Calibri"/>
              <a:cs typeface="Calibri"/>
            </a:endParaRPr>
          </a:p>
          <a:p>
            <a:pPr marL="227965" indent="-227965"/>
            <a:r>
              <a:rPr lang="en-US" dirty="0">
                <a:latin typeface="Arial"/>
                <a:cs typeface="Arial"/>
              </a:rPr>
              <a:t>Advise fellow on professional career options.</a:t>
            </a:r>
            <a:endParaRPr lang="en-US" dirty="0"/>
          </a:p>
          <a:p>
            <a:pPr marL="227965" indent="-227965"/>
            <a:r>
              <a:rPr lang="en-US" dirty="0">
                <a:solidFill>
                  <a:srgbClr val="C00000"/>
                </a:solidFill>
                <a:latin typeface="Arial"/>
                <a:cs typeface="Arial"/>
              </a:rPr>
              <a:t>Enjoy the mentorship experience! </a:t>
            </a:r>
          </a:p>
          <a:p>
            <a:pPr marL="227965" indent="-227965"/>
            <a:endParaRPr lang="en-US" dirty="0"/>
          </a:p>
        </p:txBody>
      </p:sp>
      <p:sp>
        <p:nvSpPr>
          <p:cNvPr id="4" name="Slide Number Placeholder 3">
            <a:extLst>
              <a:ext uri="{FF2B5EF4-FFF2-40B4-BE49-F238E27FC236}">
                <a16:creationId xmlns:a16="http://schemas.microsoft.com/office/drawing/2014/main" id="{67193C13-891A-7AA9-BC68-FA8713590FB7}"/>
              </a:ext>
            </a:extLst>
          </p:cNvPr>
          <p:cNvSpPr>
            <a:spLocks noGrp="1"/>
          </p:cNvSpPr>
          <p:nvPr>
            <p:ph type="sldNum" sz="quarter" idx="12"/>
          </p:nvPr>
        </p:nvSpPr>
        <p:spPr/>
        <p:txBody>
          <a:bodyPr/>
          <a:lstStyle/>
          <a:p>
            <a:fld id="{FFA67747-A1D0-4850-AF9A-570B1A0E3F7F}" type="slidenum">
              <a:rPr lang="en-US" smtClean="0"/>
              <a:pPr/>
              <a:t>26</a:t>
            </a:fld>
            <a:endParaRPr lang="en-US"/>
          </a:p>
        </p:txBody>
      </p:sp>
      <p:pic>
        <p:nvPicPr>
          <p:cNvPr id="9" name="Picture 8" descr="A few people in a lab&#10;&#10;Description automatically generated">
            <a:extLst>
              <a:ext uri="{FF2B5EF4-FFF2-40B4-BE49-F238E27FC236}">
                <a16:creationId xmlns:a16="http://schemas.microsoft.com/office/drawing/2014/main" id="{5EEDA03C-E955-ABD6-CD92-3C56865ABD95}"/>
              </a:ext>
            </a:extLst>
          </p:cNvPr>
          <p:cNvPicPr>
            <a:picLocks noChangeAspect="1"/>
          </p:cNvPicPr>
          <p:nvPr/>
        </p:nvPicPr>
        <p:blipFill>
          <a:blip r:embed="rId2"/>
          <a:stretch>
            <a:fillRect/>
          </a:stretch>
        </p:blipFill>
        <p:spPr>
          <a:xfrm>
            <a:off x="7648699" y="3428629"/>
            <a:ext cx="3505200" cy="3028950"/>
          </a:xfrm>
          <a:prstGeom prst="rect">
            <a:avLst/>
          </a:prstGeom>
        </p:spPr>
      </p:pic>
    </p:spTree>
    <p:extLst>
      <p:ext uri="{BB962C8B-B14F-4D97-AF65-F5344CB8AC3E}">
        <p14:creationId xmlns:p14="http://schemas.microsoft.com/office/powerpoint/2010/main" val="775103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458F-CAB8-E4BD-F573-1718EBD6F72A}"/>
              </a:ext>
            </a:extLst>
          </p:cNvPr>
          <p:cNvSpPr>
            <a:spLocks noGrp="1"/>
          </p:cNvSpPr>
          <p:nvPr>
            <p:ph type="title"/>
          </p:nvPr>
        </p:nvSpPr>
        <p:spPr>
          <a:xfrm>
            <a:off x="695322" y="206183"/>
            <a:ext cx="10801351" cy="854075"/>
          </a:xfrm>
        </p:spPr>
        <p:txBody>
          <a:bodyPr>
            <a:normAutofit/>
          </a:bodyPr>
          <a:lstStyle/>
          <a:p>
            <a:r>
              <a:rPr lang="en-US" dirty="0"/>
              <a:t>Fellowship Project Supply Funding </a:t>
            </a:r>
          </a:p>
        </p:txBody>
      </p:sp>
      <p:sp>
        <p:nvSpPr>
          <p:cNvPr id="3" name="Content Placeholder 2">
            <a:extLst>
              <a:ext uri="{FF2B5EF4-FFF2-40B4-BE49-F238E27FC236}">
                <a16:creationId xmlns:a16="http://schemas.microsoft.com/office/drawing/2014/main" id="{30B022A5-19FD-AB8D-168A-198908C17406}"/>
              </a:ext>
            </a:extLst>
          </p:cNvPr>
          <p:cNvSpPr>
            <a:spLocks noGrp="1"/>
          </p:cNvSpPr>
          <p:nvPr>
            <p:ph idx="1"/>
          </p:nvPr>
        </p:nvSpPr>
        <p:spPr>
          <a:xfrm>
            <a:off x="133870" y="1014999"/>
            <a:ext cx="11494879" cy="4726653"/>
          </a:xfrm>
        </p:spPr>
        <p:txBody>
          <a:bodyPr vert="horz" lIns="91440" tIns="45720" rIns="91440" bIns="45720" rtlCol="0" anchor="t">
            <a:noAutofit/>
          </a:bodyPr>
          <a:lstStyle/>
          <a:p>
            <a:pPr marL="285750" indent="-285750"/>
            <a:r>
              <a:rPr lang="en-US" sz="2200" dirty="0">
                <a:latin typeface="Arial"/>
                <a:cs typeface="Arial"/>
              </a:rPr>
              <a:t>Mentors are eligible to request up to </a:t>
            </a:r>
            <a:r>
              <a:rPr lang="en-US" sz="2200" dirty="0">
                <a:solidFill>
                  <a:srgbClr val="B42E34"/>
                </a:solidFill>
                <a:latin typeface="Arial"/>
                <a:cs typeface="Arial"/>
              </a:rPr>
              <a:t>$10,000 per fellow</a:t>
            </a:r>
            <a:r>
              <a:rPr lang="en-US" sz="2200" dirty="0">
                <a:latin typeface="Arial"/>
                <a:cs typeface="Arial"/>
              </a:rPr>
              <a:t>, </a:t>
            </a:r>
            <a:r>
              <a:rPr lang="en-US" sz="2200" dirty="0">
                <a:solidFill>
                  <a:srgbClr val="C00000"/>
                </a:solidFill>
                <a:latin typeface="Arial"/>
                <a:cs typeface="Arial"/>
              </a:rPr>
              <a:t>each</a:t>
            </a:r>
            <a:r>
              <a:rPr lang="en-US" sz="2200" dirty="0">
                <a:solidFill>
                  <a:srgbClr val="B42E34"/>
                </a:solidFill>
                <a:latin typeface="Arial"/>
                <a:cs typeface="Arial"/>
              </a:rPr>
              <a:t> fellowship term</a:t>
            </a:r>
            <a:r>
              <a:rPr lang="en-US" sz="2200" dirty="0">
                <a:latin typeface="Arial"/>
                <a:cs typeface="Arial"/>
              </a:rPr>
              <a:t> for the reimbursement of approved project supplies and consumables.</a:t>
            </a:r>
            <a:endParaRPr lang="en-US" sz="2200">
              <a:solidFill>
                <a:srgbClr val="808080"/>
              </a:solidFill>
              <a:latin typeface="Arial"/>
              <a:cs typeface="Arial"/>
            </a:endParaRPr>
          </a:p>
          <a:p>
            <a:pPr marL="600075" lvl="1" indent="-285750"/>
            <a:r>
              <a:rPr lang="en-US" sz="1800" dirty="0">
                <a:latin typeface="Arial"/>
                <a:cs typeface="Arial"/>
              </a:rPr>
              <a:t>Federal government laboratories will </a:t>
            </a:r>
            <a:r>
              <a:rPr lang="en-US" sz="1800" b="1" u="sng" dirty="0">
                <a:latin typeface="Arial"/>
                <a:cs typeface="Arial"/>
              </a:rPr>
              <a:t>not</a:t>
            </a:r>
            <a:r>
              <a:rPr lang="en-US" sz="1800" dirty="0">
                <a:latin typeface="Arial"/>
                <a:cs typeface="Arial"/>
              </a:rPr>
              <a:t> be approved to request the funding. </a:t>
            </a:r>
          </a:p>
          <a:p>
            <a:pPr marL="600075" lvl="1" indent="-285750"/>
            <a:r>
              <a:rPr lang="en-US" sz="1800" dirty="0">
                <a:latin typeface="Arial"/>
                <a:cs typeface="Arial"/>
                <a:hlinkClick r:id="rId3"/>
              </a:rPr>
              <a:t>Equipment</a:t>
            </a:r>
            <a:r>
              <a:rPr lang="en-US" sz="1800" dirty="0">
                <a:latin typeface="Arial"/>
                <a:cs typeface="Arial"/>
              </a:rPr>
              <a:t> and any individual item with a value of </a:t>
            </a:r>
            <a:r>
              <a:rPr lang="en-US" sz="1800" dirty="0">
                <a:solidFill>
                  <a:srgbClr val="B42E34"/>
                </a:solidFill>
                <a:latin typeface="Arial"/>
                <a:cs typeface="Arial"/>
              </a:rPr>
              <a:t>$5,000</a:t>
            </a:r>
            <a:r>
              <a:rPr lang="en-US" sz="1800" dirty="0">
                <a:latin typeface="Arial"/>
                <a:cs typeface="Arial"/>
              </a:rPr>
              <a:t> or more is not eligible for reimbursement.</a:t>
            </a:r>
          </a:p>
          <a:p>
            <a:pPr marL="285750" indent="-285750"/>
            <a:endParaRPr lang="en-US" sz="2200" dirty="0">
              <a:solidFill>
                <a:srgbClr val="000000"/>
              </a:solidFill>
              <a:latin typeface="Arial"/>
              <a:cs typeface="Arial"/>
            </a:endParaRPr>
          </a:p>
          <a:p>
            <a:pPr marL="342900" indent="-342900"/>
            <a:endParaRPr lang="en-US" sz="2200" dirty="0">
              <a:solidFill>
                <a:srgbClr val="C00000"/>
              </a:solidFill>
            </a:endParaRPr>
          </a:p>
          <a:p>
            <a:pPr marL="227965" indent="-227965"/>
            <a:endParaRPr lang="en-US"/>
          </a:p>
        </p:txBody>
      </p:sp>
      <p:sp>
        <p:nvSpPr>
          <p:cNvPr id="4" name="Slide Number Placeholder 3">
            <a:extLst>
              <a:ext uri="{FF2B5EF4-FFF2-40B4-BE49-F238E27FC236}">
                <a16:creationId xmlns:a16="http://schemas.microsoft.com/office/drawing/2014/main" id="{555571BE-11E6-66F8-3F3F-26D39255CAC5}"/>
              </a:ext>
            </a:extLst>
          </p:cNvPr>
          <p:cNvSpPr>
            <a:spLocks noGrp="1"/>
          </p:cNvSpPr>
          <p:nvPr>
            <p:ph type="sldNum" sz="quarter" idx="12"/>
          </p:nvPr>
        </p:nvSpPr>
        <p:spPr/>
        <p:txBody>
          <a:bodyPr/>
          <a:lstStyle/>
          <a:p>
            <a:fld id="{FFA67747-A1D0-4850-AF9A-570B1A0E3F7F}" type="slidenum">
              <a:rPr lang="en-US" dirty="0" smtClean="0"/>
              <a:pPr/>
              <a:t>27</a:t>
            </a:fld>
            <a:endParaRPr lang="en-US" dirty="0"/>
          </a:p>
        </p:txBody>
      </p:sp>
      <p:pic>
        <p:nvPicPr>
          <p:cNvPr id="5" name="Picture 4" descr="A person in a lab coat and gloves working on a computer&#10;&#10;Description automatically generated">
            <a:extLst>
              <a:ext uri="{FF2B5EF4-FFF2-40B4-BE49-F238E27FC236}">
                <a16:creationId xmlns:a16="http://schemas.microsoft.com/office/drawing/2014/main" id="{B66376EF-1C66-1CC2-C6F5-0E2467A73821}"/>
              </a:ext>
            </a:extLst>
          </p:cNvPr>
          <p:cNvPicPr>
            <a:picLocks noChangeAspect="1"/>
          </p:cNvPicPr>
          <p:nvPr/>
        </p:nvPicPr>
        <p:blipFill>
          <a:blip r:embed="rId4"/>
          <a:stretch>
            <a:fillRect/>
          </a:stretch>
        </p:blipFill>
        <p:spPr>
          <a:xfrm>
            <a:off x="7273636" y="3033774"/>
            <a:ext cx="4403767" cy="2472789"/>
          </a:xfrm>
          <a:prstGeom prst="rect">
            <a:avLst/>
          </a:prstGeom>
        </p:spPr>
      </p:pic>
      <p:sp>
        <p:nvSpPr>
          <p:cNvPr id="6" name="TextBox 5">
            <a:extLst>
              <a:ext uri="{FF2B5EF4-FFF2-40B4-BE49-F238E27FC236}">
                <a16:creationId xmlns:a16="http://schemas.microsoft.com/office/drawing/2014/main" id="{62AF2DC9-D7B1-9F5D-40F1-EBFB1E7EF008}"/>
              </a:ext>
            </a:extLst>
          </p:cNvPr>
          <p:cNvSpPr txBox="1"/>
          <p:nvPr/>
        </p:nvSpPr>
        <p:spPr>
          <a:xfrm>
            <a:off x="138544" y="2998518"/>
            <a:ext cx="6630388" cy="3080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0000"/>
              </a:lnSpc>
              <a:spcBef>
                <a:spcPts val="1000"/>
              </a:spcBef>
              <a:spcAft>
                <a:spcPts val="600"/>
              </a:spcAft>
              <a:buClr>
                <a:schemeClr val="accent1"/>
              </a:buClr>
              <a:buFont typeface="Arial" panose="020B0604020202020204" pitchFamily="34" charset="0"/>
              <a:buChar char="•"/>
            </a:pPr>
            <a:r>
              <a:rPr lang="en-US" sz="2200" dirty="0">
                <a:cs typeface="Arial"/>
              </a:rPr>
              <a:t>Mentors must make their supply request within the first </a:t>
            </a:r>
            <a:r>
              <a:rPr lang="en-US" sz="2200" dirty="0">
                <a:solidFill>
                  <a:srgbClr val="B42E34"/>
                </a:solidFill>
                <a:cs typeface="Arial"/>
              </a:rPr>
              <a:t>6 months </a:t>
            </a:r>
            <a:r>
              <a:rPr lang="en-US" sz="2200" dirty="0">
                <a:cs typeface="Arial"/>
              </a:rPr>
              <a:t>of the fellowship term for which they are applying.</a:t>
            </a:r>
            <a:endParaRPr lang="en-US" sz="2200" dirty="0">
              <a:solidFill>
                <a:srgbClr val="808080"/>
              </a:solidFill>
              <a:cs typeface="Arial"/>
            </a:endParaRPr>
          </a:p>
          <a:p>
            <a:pPr marL="285750" indent="-285750">
              <a:lnSpc>
                <a:spcPct val="110000"/>
              </a:lnSpc>
              <a:spcBef>
                <a:spcPts val="1000"/>
              </a:spcBef>
              <a:spcAft>
                <a:spcPts val="600"/>
              </a:spcAft>
              <a:buFont typeface="Arial" panose="020B0604020202020204" pitchFamily="34" charset="0"/>
              <a:buChar char="•"/>
            </a:pPr>
            <a:r>
              <a:rPr lang="en-US" sz="2200" dirty="0">
                <a:cs typeface="Arial"/>
              </a:rPr>
              <a:t>An approved request and its accompanying reimbursement submission must be submitted in the same fellowship term.</a:t>
            </a:r>
            <a:endParaRPr lang="en-US" sz="2200" dirty="0">
              <a:solidFill>
                <a:srgbClr val="808080"/>
              </a:solidFill>
              <a:cs typeface="Arial"/>
            </a:endParaRPr>
          </a:p>
          <a:p>
            <a:pPr marL="285750" indent="-285750">
              <a:lnSpc>
                <a:spcPct val="110000"/>
              </a:lnSpc>
              <a:spcBef>
                <a:spcPts val="1000"/>
              </a:spcBef>
              <a:spcAft>
                <a:spcPts val="600"/>
              </a:spcAft>
              <a:buFont typeface="Arial" panose="020B0604020202020204" pitchFamily="34" charset="0"/>
              <a:buChar char="•"/>
            </a:pPr>
            <a:endParaRPr lang="en-US" sz="2200" dirty="0">
              <a:solidFill>
                <a:srgbClr val="C00000"/>
              </a:solidFill>
              <a:cs typeface="Arial"/>
            </a:endParaRPr>
          </a:p>
        </p:txBody>
      </p:sp>
      <p:sp>
        <p:nvSpPr>
          <p:cNvPr id="7" name="TextBox 6">
            <a:extLst>
              <a:ext uri="{FF2B5EF4-FFF2-40B4-BE49-F238E27FC236}">
                <a16:creationId xmlns:a16="http://schemas.microsoft.com/office/drawing/2014/main" id="{196CE869-332F-0190-8B52-F0D36DDBD204}"/>
              </a:ext>
            </a:extLst>
          </p:cNvPr>
          <p:cNvSpPr txBox="1"/>
          <p:nvPr/>
        </p:nvSpPr>
        <p:spPr>
          <a:xfrm>
            <a:off x="1246909" y="5739739"/>
            <a:ext cx="1059872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chemeClr val="accent1"/>
              </a:buClr>
              <a:buFont typeface="Arial" panose="020B0604020202020204" pitchFamily="34" charset="0"/>
              <a:buChar char="•"/>
            </a:pPr>
            <a:r>
              <a:rPr lang="en-US" sz="2200" dirty="0">
                <a:solidFill>
                  <a:srgbClr val="C00000"/>
                </a:solidFill>
                <a:cs typeface="Arial"/>
              </a:rPr>
              <a:t>Additional information is on the </a:t>
            </a:r>
            <a:r>
              <a:rPr lang="en-US" sz="2200" dirty="0">
                <a:cs typeface="Arial"/>
                <a:hlinkClick r:id="rId5"/>
              </a:rPr>
              <a:t>Current Mentor webpage</a:t>
            </a:r>
            <a:r>
              <a:rPr lang="en-US" sz="2200" dirty="0">
                <a:solidFill>
                  <a:srgbClr val="C00000"/>
                </a:solidFill>
                <a:cs typeface="Arial"/>
              </a:rPr>
              <a:t> under the drop down titled "</a:t>
            </a:r>
            <a:r>
              <a:rPr lang="en-US" sz="2200" i="1" dirty="0">
                <a:solidFill>
                  <a:srgbClr val="C00000"/>
                </a:solidFill>
                <a:cs typeface="Arial"/>
              </a:rPr>
              <a:t>Fellowship Project Supply Funding.</a:t>
            </a:r>
            <a:r>
              <a:rPr lang="en-US" sz="2200" dirty="0">
                <a:solidFill>
                  <a:srgbClr val="C00000"/>
                </a:solidFill>
                <a:cs typeface="Arial"/>
              </a:rPr>
              <a:t>"</a:t>
            </a:r>
            <a:endParaRPr lang="en-US" sz="2000" dirty="0"/>
          </a:p>
        </p:txBody>
      </p:sp>
    </p:spTree>
    <p:extLst>
      <p:ext uri="{BB962C8B-B14F-4D97-AF65-F5344CB8AC3E}">
        <p14:creationId xmlns:p14="http://schemas.microsoft.com/office/powerpoint/2010/main" val="1156613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4670-E08B-AFF9-832F-15396F704085}"/>
              </a:ext>
            </a:extLst>
          </p:cNvPr>
          <p:cNvSpPr>
            <a:spLocks noGrp="1"/>
          </p:cNvSpPr>
          <p:nvPr>
            <p:ph type="title"/>
          </p:nvPr>
        </p:nvSpPr>
        <p:spPr/>
        <p:txBody>
          <a:bodyPr/>
          <a:lstStyle/>
          <a:p>
            <a:r>
              <a:rPr lang="en-US" dirty="0"/>
              <a:t>Fellowship Program Conclusion</a:t>
            </a:r>
          </a:p>
        </p:txBody>
      </p:sp>
      <p:sp>
        <p:nvSpPr>
          <p:cNvPr id="3" name="Content Placeholder 2">
            <a:extLst>
              <a:ext uri="{FF2B5EF4-FFF2-40B4-BE49-F238E27FC236}">
                <a16:creationId xmlns:a16="http://schemas.microsoft.com/office/drawing/2014/main" id="{6F0C1489-F3E4-8CBF-692A-F3F157374544}"/>
              </a:ext>
            </a:extLst>
          </p:cNvPr>
          <p:cNvSpPr>
            <a:spLocks noGrp="1"/>
          </p:cNvSpPr>
          <p:nvPr>
            <p:ph idx="1"/>
          </p:nvPr>
        </p:nvSpPr>
        <p:spPr>
          <a:xfrm>
            <a:off x="459469" y="897843"/>
            <a:ext cx="10801351" cy="5067302"/>
          </a:xfrm>
        </p:spPr>
        <p:txBody>
          <a:bodyPr vert="horz" lIns="91440" tIns="45720" rIns="91440" bIns="45720" rtlCol="0" anchor="t">
            <a:noAutofit/>
          </a:bodyPr>
          <a:lstStyle/>
          <a:p>
            <a:pPr marL="227965" indent="-227965"/>
            <a:r>
              <a:rPr lang="en-US" sz="2200" dirty="0">
                <a:latin typeface="Arial"/>
                <a:ea typeface="Calibri"/>
                <a:cs typeface="Arial"/>
              </a:rPr>
              <a:t>Significant goal of the fellowship program is to prepare fellows for public health laboratory careers.  </a:t>
            </a:r>
            <a:endParaRPr lang="en-US" sz="2200" dirty="0">
              <a:latin typeface="Arial"/>
              <a:ea typeface="Calibri"/>
              <a:cs typeface="Calibri"/>
            </a:endParaRPr>
          </a:p>
          <a:p>
            <a:pPr marL="227965" indent="-227965"/>
            <a:r>
              <a:rPr lang="en-US" sz="2200" dirty="0">
                <a:latin typeface="Arial"/>
                <a:ea typeface="Calibri"/>
                <a:cs typeface="Arial"/>
              </a:rPr>
              <a:t>Consider hiring the trained fellow for a position in the host laboratory!</a:t>
            </a:r>
            <a:r>
              <a:rPr lang="en-US" sz="2200" dirty="0">
                <a:latin typeface="Calibri"/>
                <a:ea typeface="Calibri"/>
                <a:cs typeface="Calibri"/>
              </a:rPr>
              <a:t> </a:t>
            </a:r>
          </a:p>
          <a:p>
            <a:pPr marL="0" indent="0">
              <a:buNone/>
            </a:pPr>
            <a:endParaRPr lang="en-US" sz="1600" dirty="0">
              <a:solidFill>
                <a:srgbClr val="000000"/>
              </a:solidFill>
              <a:latin typeface="Calibri"/>
              <a:ea typeface="Calibri"/>
              <a:cs typeface="Calibri"/>
            </a:endParaRPr>
          </a:p>
          <a:p>
            <a:pPr marL="0" indent="0">
              <a:buNone/>
            </a:pPr>
            <a:r>
              <a:rPr lang="en-US" b="1" dirty="0">
                <a:solidFill>
                  <a:srgbClr val="B42E34"/>
                </a:solidFill>
                <a:latin typeface="Calibri"/>
                <a:ea typeface="Calibri"/>
                <a:cs typeface="Calibri"/>
              </a:rPr>
              <a:t>Contact the fellowship team</a:t>
            </a:r>
            <a:endParaRPr lang="en-US" b="1" dirty="0">
              <a:solidFill>
                <a:srgbClr val="B42E34"/>
              </a:solidFill>
            </a:endParaRPr>
          </a:p>
          <a:p>
            <a:pPr marL="233045" indent="-225425"/>
            <a:r>
              <a:rPr lang="en-US" sz="2200" dirty="0">
                <a:latin typeface="Arial"/>
                <a:ea typeface="Calibri"/>
                <a:cs typeface="Arial"/>
              </a:rPr>
              <a:t>General fellowship program email</a:t>
            </a:r>
          </a:p>
          <a:p>
            <a:pPr marL="547370" lvl="1" indent="-225425"/>
            <a:r>
              <a:rPr lang="en-US" sz="1800" dirty="0">
                <a:solidFill>
                  <a:srgbClr val="00A0AF"/>
                </a:solidFill>
                <a:latin typeface="Arial"/>
                <a:ea typeface="Calibri"/>
                <a:cs typeface="Arial"/>
                <a:hlinkClick r:id="rId2">
                  <a:extLst>
                    <a:ext uri="{A12FA001-AC4F-418D-AE19-62706E023703}">
                      <ahyp:hlinkClr xmlns:ahyp="http://schemas.microsoft.com/office/drawing/2018/hyperlinkcolor" val="tx"/>
                    </a:ext>
                  </a:extLst>
                </a:hlinkClick>
              </a:rPr>
              <a:t>fellowships@aphl.org</a:t>
            </a:r>
            <a:r>
              <a:rPr lang="en-US" sz="1800" dirty="0">
                <a:solidFill>
                  <a:srgbClr val="00A0AF"/>
                </a:solidFill>
                <a:latin typeface="Arial"/>
                <a:ea typeface="Calibri"/>
                <a:cs typeface="Arial"/>
              </a:rPr>
              <a:t> </a:t>
            </a:r>
            <a:endParaRPr lang="en-US" sz="1800" dirty="0">
              <a:solidFill>
                <a:srgbClr val="000000"/>
              </a:solidFill>
              <a:latin typeface="Arial"/>
              <a:ea typeface="Calibri"/>
              <a:cs typeface="Arial"/>
            </a:endParaRPr>
          </a:p>
          <a:p>
            <a:pPr marL="233045" indent="-225425"/>
            <a:r>
              <a:rPr lang="en-US" sz="2200" dirty="0">
                <a:solidFill>
                  <a:srgbClr val="000000"/>
                </a:solidFill>
                <a:latin typeface="Arial"/>
                <a:ea typeface="Calibri"/>
                <a:cs typeface="Arial"/>
              </a:rPr>
              <a:t>Join the weekly, virtual </a:t>
            </a:r>
            <a:r>
              <a:rPr lang="en-US" sz="2200" dirty="0">
                <a:solidFill>
                  <a:srgbClr val="000000"/>
                </a:solidFill>
                <a:latin typeface="Arial"/>
                <a:ea typeface="Calibri"/>
                <a:cs typeface="Arial"/>
                <a:hlinkClick r:id="rId3"/>
              </a:rPr>
              <a:t>office hours</a:t>
            </a:r>
            <a:r>
              <a:rPr lang="en-US" sz="2200" dirty="0">
                <a:solidFill>
                  <a:srgbClr val="000000"/>
                </a:solidFill>
                <a:latin typeface="Arial"/>
                <a:ea typeface="Calibri"/>
                <a:cs typeface="Arial"/>
              </a:rPr>
              <a:t> on Wednesdays from 3:00 - 4:00 pm ET</a:t>
            </a:r>
            <a:r>
              <a:rPr lang="en-US" dirty="0">
                <a:solidFill>
                  <a:srgbClr val="000000"/>
                </a:solidFill>
                <a:latin typeface="Arial"/>
                <a:ea typeface="Calibri"/>
                <a:cs typeface="Arial"/>
              </a:rPr>
              <a:t> </a:t>
            </a:r>
            <a:endParaRPr lang="en-US" dirty="0">
              <a:solidFill>
                <a:srgbClr val="808080"/>
              </a:solidFill>
              <a:latin typeface="Arial"/>
              <a:ea typeface="Calibri"/>
              <a:cs typeface="Arial"/>
            </a:endParaRPr>
          </a:p>
          <a:p>
            <a:pPr marL="547370" lvl="1" indent="-225425"/>
            <a:r>
              <a:rPr lang="en-US" sz="1800" dirty="0">
                <a:solidFill>
                  <a:srgbClr val="000000"/>
                </a:solidFill>
                <a:latin typeface="Arial"/>
                <a:ea typeface="Calibri"/>
                <a:cs typeface="Arial"/>
              </a:rPr>
              <a:t>Personal setting with the fellowship team</a:t>
            </a:r>
            <a:endParaRPr lang="en-US" sz="1800">
              <a:solidFill>
                <a:srgbClr val="808080"/>
              </a:solidFill>
              <a:latin typeface="Arial"/>
              <a:ea typeface="Calibri"/>
              <a:cs typeface="Arial"/>
            </a:endParaRPr>
          </a:p>
          <a:p>
            <a:pPr marL="547370" lvl="1" indent="-225425"/>
            <a:r>
              <a:rPr lang="en-US" sz="1800" dirty="0">
                <a:solidFill>
                  <a:srgbClr val="000000"/>
                </a:solidFill>
                <a:latin typeface="Arial"/>
                <a:ea typeface="Calibri"/>
                <a:cs typeface="Arial"/>
              </a:rPr>
              <a:t>Address questions, comments, or concerns</a:t>
            </a:r>
            <a:endParaRPr lang="en-US" sz="1800" dirty="0"/>
          </a:p>
          <a:p>
            <a:pPr marL="547370" lvl="1" indent="-225425"/>
            <a:endParaRPr lang="en-US" sz="2200" dirty="0">
              <a:solidFill>
                <a:srgbClr val="00A0AF"/>
              </a:solidFill>
              <a:ea typeface="Calibri"/>
            </a:endParaRPr>
          </a:p>
          <a:p>
            <a:pPr marL="321945" lvl="1" indent="0">
              <a:buNone/>
            </a:pPr>
            <a:endParaRPr lang="en-US" sz="2200" dirty="0">
              <a:solidFill>
                <a:srgbClr val="00A0AF"/>
              </a:solidFill>
              <a:ea typeface="Calibri"/>
            </a:endParaRPr>
          </a:p>
        </p:txBody>
      </p:sp>
      <p:sp>
        <p:nvSpPr>
          <p:cNvPr id="4" name="Slide Number Placeholder 3">
            <a:extLst>
              <a:ext uri="{FF2B5EF4-FFF2-40B4-BE49-F238E27FC236}">
                <a16:creationId xmlns:a16="http://schemas.microsoft.com/office/drawing/2014/main" id="{2C072135-C7F0-DDE5-5194-8C22047C3A30}"/>
              </a:ext>
            </a:extLst>
          </p:cNvPr>
          <p:cNvSpPr>
            <a:spLocks noGrp="1"/>
          </p:cNvSpPr>
          <p:nvPr>
            <p:ph type="sldNum" sz="quarter" idx="12"/>
          </p:nvPr>
        </p:nvSpPr>
        <p:spPr/>
        <p:txBody>
          <a:bodyPr/>
          <a:lstStyle/>
          <a:p>
            <a:fld id="{FFA67747-A1D0-4850-AF9A-570B1A0E3F7F}" type="slidenum">
              <a:rPr lang="en-US" smtClean="0"/>
              <a:pPr/>
              <a:t>28</a:t>
            </a:fld>
            <a:endParaRPr lang="en-US"/>
          </a:p>
        </p:txBody>
      </p:sp>
      <p:sp>
        <p:nvSpPr>
          <p:cNvPr id="6" name="Title 1">
            <a:extLst>
              <a:ext uri="{FF2B5EF4-FFF2-40B4-BE49-F238E27FC236}">
                <a16:creationId xmlns:a16="http://schemas.microsoft.com/office/drawing/2014/main" id="{4136C12B-2B78-0430-F749-F35768B513DC}"/>
              </a:ext>
            </a:extLst>
          </p:cNvPr>
          <p:cNvSpPr txBox="1">
            <a:spLocks/>
          </p:cNvSpPr>
          <p:nvPr/>
        </p:nvSpPr>
        <p:spPr>
          <a:xfrm>
            <a:off x="4723498" y="6226630"/>
            <a:ext cx="3017142" cy="365125"/>
          </a:xfrm>
          <a:prstGeom prst="rect">
            <a:avLst/>
          </a:prstGeom>
        </p:spPr>
        <p:txBody>
          <a:bodyPr vert="horz" lIns="91440" tIns="45720" rIns="91440" bIns="45720" rtlCol="0" anchor="t">
            <a:normAutofit fontScale="67500" lnSpcReduction="20000"/>
          </a:bodyPr>
          <a:lst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a:lstStyle>
          <a:p>
            <a:pPr algn="ctr"/>
            <a:r>
              <a:rPr lang="en-US" b="1" i="1">
                <a:solidFill>
                  <a:srgbClr val="00A0AF"/>
                </a:solidFill>
              </a:rPr>
              <a:t>THANK YOU! </a:t>
            </a:r>
            <a:endParaRPr lang="en-US" i="1">
              <a:solidFill>
                <a:srgbClr val="00A0AF"/>
              </a:solidFill>
            </a:endParaRPr>
          </a:p>
        </p:txBody>
      </p:sp>
    </p:spTree>
    <p:extLst>
      <p:ext uri="{BB962C8B-B14F-4D97-AF65-F5344CB8AC3E}">
        <p14:creationId xmlns:p14="http://schemas.microsoft.com/office/powerpoint/2010/main" val="759289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BA786-DC6A-3E1A-BC1A-65EC472D3F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7D8F9E-5595-4585-E9D9-6BE7BAB0B0BA}"/>
              </a:ext>
            </a:extLst>
          </p:cNvPr>
          <p:cNvSpPr>
            <a:spLocks noGrp="1"/>
          </p:cNvSpPr>
          <p:nvPr>
            <p:ph type="title"/>
          </p:nvPr>
        </p:nvSpPr>
        <p:spPr/>
        <p:txBody>
          <a:bodyPr/>
          <a:lstStyle/>
          <a:p>
            <a:r>
              <a:rPr lang="en-US" dirty="0"/>
              <a:t>Courtney Sumby, MS</a:t>
            </a:r>
          </a:p>
        </p:txBody>
      </p:sp>
      <p:sp>
        <p:nvSpPr>
          <p:cNvPr id="5" name="Text Placeholder 4">
            <a:extLst>
              <a:ext uri="{FF2B5EF4-FFF2-40B4-BE49-F238E27FC236}">
                <a16:creationId xmlns:a16="http://schemas.microsoft.com/office/drawing/2014/main" id="{63247B6E-6F3C-1C83-2D01-D74DB23DC9E8}"/>
              </a:ext>
            </a:extLst>
          </p:cNvPr>
          <p:cNvSpPr>
            <a:spLocks noGrp="1"/>
          </p:cNvSpPr>
          <p:nvPr>
            <p:ph type="body" idx="1"/>
          </p:nvPr>
        </p:nvSpPr>
        <p:spPr/>
        <p:txBody>
          <a:bodyPr/>
          <a:lstStyle/>
          <a:p>
            <a:r>
              <a:rPr lang="en-US" dirty="0"/>
              <a:t>Senior Specialist, Newborn Screening &amp; Genetics, APHL</a:t>
            </a:r>
          </a:p>
        </p:txBody>
      </p:sp>
    </p:spTree>
    <p:extLst>
      <p:ext uri="{BB962C8B-B14F-4D97-AF65-F5344CB8AC3E}">
        <p14:creationId xmlns:p14="http://schemas.microsoft.com/office/powerpoint/2010/main" val="2365141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5F929-8546-65E1-7578-258DED4CB4C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71587EC7-53C5-8D4D-4B7C-ACDCA19A5131}"/>
              </a:ext>
            </a:extLst>
          </p:cNvPr>
          <p:cNvSpPr>
            <a:spLocks noGrp="1"/>
          </p:cNvSpPr>
          <p:nvPr>
            <p:ph type="title"/>
          </p:nvPr>
        </p:nvSpPr>
        <p:spPr/>
        <p:txBody>
          <a:bodyPr>
            <a:normAutofit/>
          </a:bodyPr>
          <a:lstStyle/>
          <a:p>
            <a:pPr algn="l"/>
            <a:r>
              <a:rPr lang="en-US" dirty="0"/>
              <a:t>Speakers</a:t>
            </a:r>
          </a:p>
        </p:txBody>
      </p:sp>
      <p:sp>
        <p:nvSpPr>
          <p:cNvPr id="13" name="Content Placeholder 12">
            <a:extLst>
              <a:ext uri="{FF2B5EF4-FFF2-40B4-BE49-F238E27FC236}">
                <a16:creationId xmlns:a16="http://schemas.microsoft.com/office/drawing/2014/main" id="{8D25B4FB-DE6D-19DD-78E7-657DFF40B293}"/>
              </a:ext>
            </a:extLst>
          </p:cNvPr>
          <p:cNvSpPr>
            <a:spLocks noGrp="1"/>
          </p:cNvSpPr>
          <p:nvPr>
            <p:ph idx="1"/>
          </p:nvPr>
        </p:nvSpPr>
        <p:spPr>
          <a:xfrm>
            <a:off x="695326" y="1169986"/>
            <a:ext cx="11318874" cy="5067302"/>
          </a:xfrm>
        </p:spPr>
        <p:txBody>
          <a:bodyPr/>
          <a:lstStyle/>
          <a:p>
            <a:r>
              <a:rPr lang="en-US" b="1" dirty="0"/>
              <a:t>Christine L. Bean, PhD, MBA, MLS(ASCP)</a:t>
            </a:r>
            <a:r>
              <a:rPr lang="en-US" dirty="0"/>
              <a:t>,</a:t>
            </a:r>
            <a:r>
              <a:rPr lang="en-US" b="1" dirty="0"/>
              <a:t> </a:t>
            </a:r>
            <a:r>
              <a:rPr lang="en-US" dirty="0"/>
              <a:t>Chief Learning Officer, APHL</a:t>
            </a:r>
          </a:p>
          <a:p>
            <a:r>
              <a:rPr lang="en-US" b="1" dirty="0"/>
              <a:t>Ashley Smith, MS</a:t>
            </a:r>
            <a:r>
              <a:rPr lang="en-US" dirty="0"/>
              <a:t>, Senior Specialist, Public Health Laboratory Fellowship Program, APHL</a:t>
            </a:r>
          </a:p>
          <a:p>
            <a:r>
              <a:rPr lang="en-US" b="1" dirty="0"/>
              <a:t>Courtney Sumby, MS</a:t>
            </a:r>
            <a:r>
              <a:rPr lang="en-US" dirty="0"/>
              <a:t>, Senior Specialist, Newborn Screening &amp; Genetics, APHL</a:t>
            </a:r>
          </a:p>
          <a:p>
            <a:r>
              <a:rPr lang="en-US" b="1" dirty="0"/>
              <a:t>M. Christine Dorley, PhD</a:t>
            </a:r>
            <a:r>
              <a:rPr lang="en-US" dirty="0"/>
              <a:t>, Division Director, Tennessee Department of Health</a:t>
            </a:r>
          </a:p>
          <a:p>
            <a:r>
              <a:rPr lang="en-US" b="1" dirty="0"/>
              <a:t>Charles Lechner, MS</a:t>
            </a:r>
            <a:r>
              <a:rPr lang="en-US" dirty="0"/>
              <a:t>, former APHL NBS Bioinformatics and Data Analytics Fellow</a:t>
            </a:r>
          </a:p>
        </p:txBody>
      </p:sp>
      <p:sp>
        <p:nvSpPr>
          <p:cNvPr id="4" name="Slide Number Placeholder 3">
            <a:extLst>
              <a:ext uri="{FF2B5EF4-FFF2-40B4-BE49-F238E27FC236}">
                <a16:creationId xmlns:a16="http://schemas.microsoft.com/office/drawing/2014/main" id="{AF24BA95-0344-764E-58DB-2E1299DF6082}"/>
              </a:ext>
            </a:extLst>
          </p:cNvPr>
          <p:cNvSpPr>
            <a:spLocks noGrp="1"/>
          </p:cNvSpPr>
          <p:nvPr>
            <p:ph type="sldNum" sz="quarter" idx="12"/>
          </p:nvPr>
        </p:nvSpPr>
        <p:spPr/>
        <p:txBody>
          <a:bodyPr/>
          <a:lstStyle/>
          <a:p>
            <a:fld id="{FFA67747-A1D0-4850-AF9A-570B1A0E3F7F}" type="slidenum">
              <a:rPr lang="en-US" smtClean="0"/>
              <a:pPr/>
              <a:t>3</a:t>
            </a:fld>
            <a:endParaRPr lang="en-US" dirty="0"/>
          </a:p>
        </p:txBody>
      </p:sp>
    </p:spTree>
    <p:extLst>
      <p:ext uri="{BB962C8B-B14F-4D97-AF65-F5344CB8AC3E}">
        <p14:creationId xmlns:p14="http://schemas.microsoft.com/office/powerpoint/2010/main" val="1115708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t>Newborn Screening Fellowship Program </a:t>
            </a:r>
          </a:p>
        </p:txBody>
      </p:sp>
      <p:sp>
        <p:nvSpPr>
          <p:cNvPr id="3" name="Subtitle 2"/>
          <p:cNvSpPr>
            <a:spLocks noGrp="1"/>
          </p:cNvSpPr>
          <p:nvPr>
            <p:ph type="subTitle" idx="1"/>
          </p:nvPr>
        </p:nvSpPr>
        <p:spPr/>
        <p:txBody>
          <a:bodyPr>
            <a:normAutofit fontScale="92500" lnSpcReduction="10000"/>
          </a:bodyPr>
          <a:lstStyle/>
          <a:p>
            <a:r>
              <a:rPr lang="en-US" i="1" dirty="0"/>
              <a:t>Courtney Sumby </a:t>
            </a:r>
          </a:p>
          <a:p>
            <a:r>
              <a:rPr lang="en-US" i="1" dirty="0"/>
              <a:t>Courtney.sumby@aphl.org</a:t>
            </a:r>
          </a:p>
        </p:txBody>
      </p:sp>
    </p:spTree>
    <p:extLst>
      <p:ext uri="{BB962C8B-B14F-4D97-AF65-F5344CB8AC3E}">
        <p14:creationId xmlns:p14="http://schemas.microsoft.com/office/powerpoint/2010/main" val="3749557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Examples of NBS Fellowship Projects </a:t>
            </a:r>
          </a:p>
        </p:txBody>
      </p:sp>
      <p:sp>
        <p:nvSpPr>
          <p:cNvPr id="13" name="Content Placeholder 12"/>
          <p:cNvSpPr>
            <a:spLocks noGrp="1"/>
          </p:cNvSpPr>
          <p:nvPr>
            <p:ph idx="1"/>
          </p:nvPr>
        </p:nvSpPr>
        <p:spPr/>
        <p:txBody>
          <a:bodyPr/>
          <a:lstStyle/>
          <a:p>
            <a:r>
              <a:rPr lang="en-US" dirty="0"/>
              <a:t>Development and Validation of a pipeline for the analysis of Next-generation sequencing data in Newborn Screening</a:t>
            </a:r>
          </a:p>
          <a:p>
            <a:r>
              <a:rPr lang="en-US" dirty="0"/>
              <a:t>Validation of New Instruments, Methods, and Establishing Cut Offs</a:t>
            </a:r>
          </a:p>
          <a:p>
            <a:r>
              <a:rPr lang="en-US" dirty="0"/>
              <a:t>Improving NBS Quality with Business Intelligence Software</a:t>
            </a:r>
          </a:p>
          <a:p>
            <a:r>
              <a:rPr lang="en-US" dirty="0"/>
              <a:t>Implementation of second-tier testing to reduce the rate of false-positive results in NBS</a:t>
            </a:r>
          </a:p>
          <a:p>
            <a:r>
              <a:rPr lang="en-US" dirty="0"/>
              <a:t>Validation and Implementation of a 2nd Tier NGS Assay for Cystic Fibrosis</a:t>
            </a:r>
          </a:p>
          <a:p>
            <a:r>
              <a:rPr lang="en-US" dirty="0"/>
              <a:t>Development Of NBS Techniques: Methods to Improve Sensitivity and Specificity</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75637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5CB6-D477-2DF4-83CC-45DC0FA2499B}"/>
              </a:ext>
            </a:extLst>
          </p:cNvPr>
          <p:cNvSpPr>
            <a:spLocks noGrp="1"/>
          </p:cNvSpPr>
          <p:nvPr>
            <p:ph type="title"/>
          </p:nvPr>
        </p:nvSpPr>
        <p:spPr/>
        <p:txBody>
          <a:bodyPr/>
          <a:lstStyle/>
          <a:p>
            <a:r>
              <a:rPr lang="en-US" dirty="0"/>
              <a:t>Former Fellows</a:t>
            </a:r>
          </a:p>
        </p:txBody>
      </p:sp>
      <p:pic>
        <p:nvPicPr>
          <p:cNvPr id="5" name="Content Placeholder 4">
            <a:extLst>
              <a:ext uri="{FF2B5EF4-FFF2-40B4-BE49-F238E27FC236}">
                <a16:creationId xmlns:a16="http://schemas.microsoft.com/office/drawing/2014/main" id="{03DEA991-14B1-6752-BC83-6F24AF8142AC}"/>
              </a:ext>
            </a:extLst>
          </p:cNvPr>
          <p:cNvPicPr>
            <a:picLocks noGrp="1" noChangeAspect="1"/>
          </p:cNvPicPr>
          <p:nvPr>
            <p:ph idx="1"/>
          </p:nvPr>
        </p:nvPicPr>
        <p:blipFill>
          <a:blip r:embed="rId2"/>
          <a:stretch>
            <a:fillRect/>
          </a:stretch>
        </p:blipFill>
        <p:spPr>
          <a:xfrm>
            <a:off x="72006" y="777423"/>
            <a:ext cx="2743200" cy="2743200"/>
          </a:xfrm>
          <a:prstGeom prst="rect">
            <a:avLst/>
          </a:prstGeom>
        </p:spPr>
      </p:pic>
      <p:sp>
        <p:nvSpPr>
          <p:cNvPr id="4" name="Slide Number Placeholder 3">
            <a:extLst>
              <a:ext uri="{FF2B5EF4-FFF2-40B4-BE49-F238E27FC236}">
                <a16:creationId xmlns:a16="http://schemas.microsoft.com/office/drawing/2014/main" id="{F8DFFAFB-3197-EA49-7AD4-1B69BE81117F}"/>
              </a:ext>
            </a:extLst>
          </p:cNvPr>
          <p:cNvSpPr>
            <a:spLocks noGrp="1"/>
          </p:cNvSpPr>
          <p:nvPr>
            <p:ph type="sldNum" sz="quarter" idx="12"/>
          </p:nvPr>
        </p:nvSpPr>
        <p:spPr/>
        <p:txBody>
          <a:bodyPr/>
          <a:lstStyle/>
          <a:p>
            <a:fld id="{FFA67747-A1D0-4850-AF9A-570B1A0E3F7F}" type="slidenum">
              <a:rPr lang="en-US" smtClean="0"/>
              <a:pPr/>
              <a:t>32</a:t>
            </a:fld>
            <a:endParaRPr lang="en-US" dirty="0"/>
          </a:p>
        </p:txBody>
      </p:sp>
      <p:pic>
        <p:nvPicPr>
          <p:cNvPr id="6" name="Picture 5">
            <a:extLst>
              <a:ext uri="{FF2B5EF4-FFF2-40B4-BE49-F238E27FC236}">
                <a16:creationId xmlns:a16="http://schemas.microsoft.com/office/drawing/2014/main" id="{338C0B2E-C8E5-6440-F225-00F909640BDE}"/>
              </a:ext>
            </a:extLst>
          </p:cNvPr>
          <p:cNvPicPr>
            <a:picLocks noChangeAspect="1"/>
          </p:cNvPicPr>
          <p:nvPr/>
        </p:nvPicPr>
        <p:blipFill>
          <a:blip r:embed="rId3"/>
          <a:stretch>
            <a:fillRect/>
          </a:stretch>
        </p:blipFill>
        <p:spPr>
          <a:xfrm>
            <a:off x="4287226" y="777423"/>
            <a:ext cx="2732608" cy="2743200"/>
          </a:xfrm>
          <a:prstGeom prst="rect">
            <a:avLst/>
          </a:prstGeom>
        </p:spPr>
      </p:pic>
      <p:pic>
        <p:nvPicPr>
          <p:cNvPr id="7" name="Picture 6">
            <a:extLst>
              <a:ext uri="{FF2B5EF4-FFF2-40B4-BE49-F238E27FC236}">
                <a16:creationId xmlns:a16="http://schemas.microsoft.com/office/drawing/2014/main" id="{858BCC38-BCAB-A877-09ED-7CFAC25299D2}"/>
              </a:ext>
            </a:extLst>
          </p:cNvPr>
          <p:cNvPicPr>
            <a:picLocks noChangeAspect="1"/>
          </p:cNvPicPr>
          <p:nvPr/>
        </p:nvPicPr>
        <p:blipFill>
          <a:blip r:embed="rId4"/>
          <a:stretch>
            <a:fillRect/>
          </a:stretch>
        </p:blipFill>
        <p:spPr>
          <a:xfrm>
            <a:off x="8413394" y="752562"/>
            <a:ext cx="2651760" cy="2662039"/>
          </a:xfrm>
          <a:prstGeom prst="rect">
            <a:avLst/>
          </a:prstGeom>
        </p:spPr>
      </p:pic>
      <p:pic>
        <p:nvPicPr>
          <p:cNvPr id="8" name="Picture 7">
            <a:extLst>
              <a:ext uri="{FF2B5EF4-FFF2-40B4-BE49-F238E27FC236}">
                <a16:creationId xmlns:a16="http://schemas.microsoft.com/office/drawing/2014/main" id="{6FCF9645-6157-14E4-CC55-54C3C3DCCFB3}"/>
              </a:ext>
            </a:extLst>
          </p:cNvPr>
          <p:cNvPicPr>
            <a:picLocks noChangeAspect="1"/>
          </p:cNvPicPr>
          <p:nvPr/>
        </p:nvPicPr>
        <p:blipFill rotWithShape="1">
          <a:blip r:embed="rId5"/>
          <a:srcRect t="5625" b="27625"/>
          <a:stretch/>
        </p:blipFill>
        <p:spPr>
          <a:xfrm>
            <a:off x="1429683" y="3296053"/>
            <a:ext cx="2743200" cy="27432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a:extLst>
              <a:ext uri="{FF2B5EF4-FFF2-40B4-BE49-F238E27FC236}">
                <a16:creationId xmlns:a16="http://schemas.microsoft.com/office/drawing/2014/main" id="{1A7D5F09-3B4F-04BB-5F1B-3C848E2BC691}"/>
              </a:ext>
            </a:extLst>
          </p:cNvPr>
          <p:cNvPicPr>
            <a:picLocks noChangeAspect="1"/>
          </p:cNvPicPr>
          <p:nvPr/>
        </p:nvPicPr>
        <p:blipFill>
          <a:blip r:embed="rId6"/>
          <a:stretch>
            <a:fillRect/>
          </a:stretch>
        </p:blipFill>
        <p:spPr>
          <a:xfrm>
            <a:off x="6605286" y="3600280"/>
            <a:ext cx="2743200" cy="2743200"/>
          </a:xfrm>
          <a:prstGeom prst="rect">
            <a:avLst/>
          </a:prstGeom>
        </p:spPr>
      </p:pic>
      <p:sp>
        <p:nvSpPr>
          <p:cNvPr id="10" name="TextBox 9">
            <a:extLst>
              <a:ext uri="{FF2B5EF4-FFF2-40B4-BE49-F238E27FC236}">
                <a16:creationId xmlns:a16="http://schemas.microsoft.com/office/drawing/2014/main" id="{9839B079-2544-962F-50F5-0AF39C338A35}"/>
              </a:ext>
            </a:extLst>
          </p:cNvPr>
          <p:cNvSpPr txBox="1"/>
          <p:nvPr/>
        </p:nvSpPr>
        <p:spPr>
          <a:xfrm>
            <a:off x="2847222" y="1194961"/>
            <a:ext cx="1417320" cy="1954381"/>
          </a:xfrm>
          <a:prstGeom prst="rect">
            <a:avLst/>
          </a:prstGeom>
          <a:noFill/>
        </p:spPr>
        <p:txBody>
          <a:bodyPr wrap="square" rtlCol="0">
            <a:spAutoFit/>
          </a:bodyPr>
          <a:lstStyle/>
          <a:p>
            <a:r>
              <a:rPr lang="en-US" sz="1400" b="1" dirty="0"/>
              <a:t>Erika Ruskie, BS</a:t>
            </a:r>
          </a:p>
          <a:p>
            <a:pPr marL="214313" indent="-214313">
              <a:buFont typeface="Arial" panose="020B0604020202020204" pitchFamily="34" charset="0"/>
              <a:buChar char="•"/>
            </a:pPr>
            <a:r>
              <a:rPr lang="en-US" sz="1050" dirty="0"/>
              <a:t>North Carolina State Laboratory of Public Health</a:t>
            </a:r>
          </a:p>
          <a:p>
            <a:pPr marL="214313" indent="-214313">
              <a:buFont typeface="Arial" panose="020B0604020202020204" pitchFamily="34" charset="0"/>
              <a:buChar char="•"/>
            </a:pPr>
            <a:r>
              <a:rPr lang="en-US" sz="1050" dirty="0"/>
              <a:t>Develop a multiplex second-tier genetic screen using LC-MS/MS</a:t>
            </a:r>
          </a:p>
          <a:p>
            <a:pPr marL="214313" indent="-214313">
              <a:buFont typeface="Arial" panose="020B0604020202020204" pitchFamily="34" charset="0"/>
              <a:buChar char="•"/>
            </a:pPr>
            <a:endParaRPr lang="en-US" sz="900" dirty="0"/>
          </a:p>
        </p:txBody>
      </p:sp>
      <p:sp>
        <p:nvSpPr>
          <p:cNvPr id="11" name="TextBox 10">
            <a:extLst>
              <a:ext uri="{FF2B5EF4-FFF2-40B4-BE49-F238E27FC236}">
                <a16:creationId xmlns:a16="http://schemas.microsoft.com/office/drawing/2014/main" id="{812D5C96-75F9-03CD-406D-9EC9379FC778}"/>
              </a:ext>
            </a:extLst>
          </p:cNvPr>
          <p:cNvSpPr txBox="1"/>
          <p:nvPr/>
        </p:nvSpPr>
        <p:spPr>
          <a:xfrm>
            <a:off x="6949761" y="910925"/>
            <a:ext cx="1572904" cy="2346796"/>
          </a:xfrm>
          <a:prstGeom prst="rect">
            <a:avLst/>
          </a:prstGeom>
          <a:noFill/>
        </p:spPr>
        <p:txBody>
          <a:bodyPr wrap="square" rtlCol="0">
            <a:spAutoFit/>
          </a:bodyPr>
          <a:lstStyle/>
          <a:p>
            <a:r>
              <a:rPr lang="en-US" sz="1400" b="1" dirty="0"/>
              <a:t>Cullan Kirwan, BS</a:t>
            </a:r>
          </a:p>
          <a:p>
            <a:pPr marL="214313" indent="-214313">
              <a:buFont typeface="Arial" panose="020B0604020202020204" pitchFamily="34" charset="0"/>
              <a:buChar char="•"/>
            </a:pPr>
            <a:r>
              <a:rPr lang="en-US" sz="1050" dirty="0"/>
              <a:t>Colorado Department of Health and Environment Newborn Screening</a:t>
            </a:r>
          </a:p>
          <a:p>
            <a:pPr marL="214313" indent="-214313">
              <a:buFont typeface="Arial" panose="020B0604020202020204" pitchFamily="34" charset="0"/>
              <a:buChar char="•"/>
            </a:pPr>
            <a:r>
              <a:rPr lang="en-US" sz="1050" dirty="0"/>
              <a:t>Validating X-linked adrenoleukodystrophy for mass spectroscopy</a:t>
            </a:r>
          </a:p>
          <a:p>
            <a:endParaRPr lang="en-US" sz="1350" dirty="0"/>
          </a:p>
        </p:txBody>
      </p:sp>
      <p:sp>
        <p:nvSpPr>
          <p:cNvPr id="12" name="TextBox 11">
            <a:extLst>
              <a:ext uri="{FF2B5EF4-FFF2-40B4-BE49-F238E27FC236}">
                <a16:creationId xmlns:a16="http://schemas.microsoft.com/office/drawing/2014/main" id="{D87C3D06-446F-CC28-AD20-BD022189D0CB}"/>
              </a:ext>
            </a:extLst>
          </p:cNvPr>
          <p:cNvSpPr txBox="1"/>
          <p:nvPr/>
        </p:nvSpPr>
        <p:spPr>
          <a:xfrm>
            <a:off x="11025719" y="986315"/>
            <a:ext cx="1264807" cy="2577629"/>
          </a:xfrm>
          <a:prstGeom prst="rect">
            <a:avLst/>
          </a:prstGeom>
          <a:noFill/>
        </p:spPr>
        <p:txBody>
          <a:bodyPr wrap="square" rtlCol="0">
            <a:spAutoFit/>
          </a:bodyPr>
          <a:lstStyle/>
          <a:p>
            <a:r>
              <a:rPr lang="en-US" sz="1400" b="1" dirty="0"/>
              <a:t>Paul Millet, MS</a:t>
            </a:r>
          </a:p>
          <a:p>
            <a:pPr marL="214313" indent="-214313">
              <a:buFont typeface="Arial" panose="020B0604020202020204" pitchFamily="34" charset="0"/>
              <a:buChar char="•"/>
            </a:pPr>
            <a:r>
              <a:rPr lang="en-US" sz="1050" dirty="0"/>
              <a:t>Texas Department of State Health Services</a:t>
            </a:r>
          </a:p>
          <a:p>
            <a:pPr marL="214313" indent="-214313">
              <a:buFont typeface="Arial" panose="020B0604020202020204" pitchFamily="34" charset="0"/>
              <a:buChar char="•"/>
            </a:pPr>
            <a:r>
              <a:rPr lang="en-US" sz="1050" dirty="0"/>
              <a:t>Improving </a:t>
            </a:r>
            <a:r>
              <a:rPr lang="en-US" sz="1050" dirty="0" err="1"/>
              <a:t>Biotinidase</a:t>
            </a:r>
            <a:r>
              <a:rPr lang="en-US" sz="1050" dirty="0"/>
              <a:t> Deficiency Screen and Preparing for Screening of MPS</a:t>
            </a:r>
          </a:p>
          <a:p>
            <a:pPr lvl="1"/>
            <a:br>
              <a:rPr lang="en-US" sz="900" dirty="0"/>
            </a:br>
            <a:endParaRPr lang="en-US" sz="900" dirty="0"/>
          </a:p>
        </p:txBody>
      </p:sp>
      <p:sp>
        <p:nvSpPr>
          <p:cNvPr id="13" name="TextBox 12">
            <a:extLst>
              <a:ext uri="{FF2B5EF4-FFF2-40B4-BE49-F238E27FC236}">
                <a16:creationId xmlns:a16="http://schemas.microsoft.com/office/drawing/2014/main" id="{888E40D3-4AA5-02CC-BC96-14820D2F704F}"/>
              </a:ext>
            </a:extLst>
          </p:cNvPr>
          <p:cNvSpPr txBox="1"/>
          <p:nvPr/>
        </p:nvSpPr>
        <p:spPr>
          <a:xfrm>
            <a:off x="4172883" y="3559658"/>
            <a:ext cx="1546782" cy="29238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F3F3F"/>
                </a:solidFill>
                <a:effectLst/>
                <a:uLnTx/>
                <a:uFillTx/>
              </a:rPr>
              <a:t>Joseph Chavez, MPH</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rPr>
              <a:t>Virginia Department of Consolidated Laboratory Services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rPr>
              <a:t>Implementing and validating a custom next-generation sequencing (NGS) assay that will target all mutations to the CFTR gene listed in the CFTR2 database</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0" cap="none" spc="0" normalizeH="0" baseline="0" noProof="0" dirty="0">
              <a:ln>
                <a:noFill/>
              </a:ln>
              <a:solidFill>
                <a:srgbClr val="3F3F3F"/>
              </a:solidFill>
              <a:effectLst/>
              <a:uLnTx/>
              <a:uFillTx/>
            </a:endParaRPr>
          </a:p>
        </p:txBody>
      </p:sp>
      <p:sp>
        <p:nvSpPr>
          <p:cNvPr id="14" name="TextBox 13">
            <a:extLst>
              <a:ext uri="{FF2B5EF4-FFF2-40B4-BE49-F238E27FC236}">
                <a16:creationId xmlns:a16="http://schemas.microsoft.com/office/drawing/2014/main" id="{FDB0AE8F-5756-97EB-DA22-CAD07DF12E6B}"/>
              </a:ext>
            </a:extLst>
          </p:cNvPr>
          <p:cNvSpPr txBox="1"/>
          <p:nvPr/>
        </p:nvSpPr>
        <p:spPr>
          <a:xfrm>
            <a:off x="9368364" y="3699617"/>
            <a:ext cx="1393953" cy="26237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F3F3F"/>
                </a:solidFill>
                <a:effectLst/>
                <a:uLnTx/>
                <a:uFillTx/>
              </a:rPr>
              <a:t>Sarah Solomon, BS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rPr>
              <a:t>California Department of Public Health</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rPr>
              <a:t>Develop Next-generation sequencing protocol to reduce false positives and false negatives for Spinal Muscular Atrophy   </a:t>
            </a:r>
          </a:p>
        </p:txBody>
      </p:sp>
    </p:spTree>
    <p:extLst>
      <p:ext uri="{BB962C8B-B14F-4D97-AF65-F5344CB8AC3E}">
        <p14:creationId xmlns:p14="http://schemas.microsoft.com/office/powerpoint/2010/main" val="2141989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95324" y="118910"/>
            <a:ext cx="10801351" cy="854075"/>
          </a:xfrm>
        </p:spPr>
        <p:txBody>
          <a:bodyPr/>
          <a:lstStyle/>
          <a:p>
            <a:r>
              <a:rPr lang="en-US" dirty="0"/>
              <a:t>Current Fellows</a:t>
            </a:r>
          </a:p>
        </p:txBody>
      </p:sp>
      <p:pic>
        <p:nvPicPr>
          <p:cNvPr id="2" name="Content Placeholder 1">
            <a:extLst>
              <a:ext uri="{FF2B5EF4-FFF2-40B4-BE49-F238E27FC236}">
                <a16:creationId xmlns:a16="http://schemas.microsoft.com/office/drawing/2014/main" id="{CEBDD5F1-EA4F-FCF2-EFB5-E9796F61398F}"/>
              </a:ext>
            </a:extLst>
          </p:cNvPr>
          <p:cNvPicPr>
            <a:picLocks noGrp="1" noChangeAspect="1"/>
          </p:cNvPicPr>
          <p:nvPr>
            <p:ph idx="1"/>
          </p:nvPr>
        </p:nvPicPr>
        <p:blipFill>
          <a:blip r:embed="rId3"/>
          <a:stretch>
            <a:fillRect/>
          </a:stretch>
        </p:blipFill>
        <p:spPr>
          <a:xfrm>
            <a:off x="695324" y="773585"/>
            <a:ext cx="2933111" cy="3200400"/>
          </a:xfrm>
          <a:prstGeom prst="rect">
            <a:avLst/>
          </a:prstGeom>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B28CAB53-337A-8694-D250-29B3DC94C685}"/>
              </a:ext>
            </a:extLst>
          </p:cNvPr>
          <p:cNvSpPr txBox="1"/>
          <p:nvPr/>
        </p:nvSpPr>
        <p:spPr>
          <a:xfrm>
            <a:off x="1320546" y="4101869"/>
            <a:ext cx="1760375" cy="2146742"/>
          </a:xfrm>
          <a:prstGeom prst="rect">
            <a:avLst/>
          </a:prstGeom>
          <a:noFill/>
        </p:spPr>
        <p:txBody>
          <a:bodyPr wrap="square" rtlCol="0">
            <a:spAutoFit/>
          </a:bodyPr>
          <a:lstStyle/>
          <a:p>
            <a:pPr defTabSz="685800">
              <a:defRPr/>
            </a:pPr>
            <a:r>
              <a:rPr lang="en-US" b="1" dirty="0">
                <a:solidFill>
                  <a:prstClr val="black"/>
                </a:solidFill>
              </a:rPr>
              <a:t>Marie-Line Kam, MS</a:t>
            </a:r>
          </a:p>
          <a:p>
            <a:pPr marL="214313" indent="-214313" defTabSz="685800">
              <a:buFont typeface="Arial" panose="020B0604020202020204" pitchFamily="34" charset="0"/>
              <a:buChar char="•"/>
              <a:defRPr/>
            </a:pPr>
            <a:r>
              <a:rPr lang="en-US" sz="1050" dirty="0">
                <a:solidFill>
                  <a:prstClr val="black"/>
                </a:solidFill>
              </a:rPr>
              <a:t>New Jersey Department of Health </a:t>
            </a:r>
          </a:p>
          <a:p>
            <a:pPr marL="214313" indent="-214313" defTabSz="685800">
              <a:buFont typeface="Arial" panose="020B0604020202020204" pitchFamily="34" charset="0"/>
              <a:buChar char="•"/>
              <a:defRPr/>
            </a:pPr>
            <a:r>
              <a:rPr lang="en-US" sz="1050" dirty="0">
                <a:solidFill>
                  <a:prstClr val="black"/>
                </a:solidFill>
              </a:rPr>
              <a:t>Develop an improved screening algorithm for cystic fibrosis and determine the efficacy of switching over to the Illumina 139 panel</a:t>
            </a:r>
          </a:p>
          <a:p>
            <a:endParaRPr lang="en-US" sz="1350" dirty="0"/>
          </a:p>
        </p:txBody>
      </p:sp>
      <p:pic>
        <p:nvPicPr>
          <p:cNvPr id="5" name="Picture 4">
            <a:extLst>
              <a:ext uri="{FF2B5EF4-FFF2-40B4-BE49-F238E27FC236}">
                <a16:creationId xmlns:a16="http://schemas.microsoft.com/office/drawing/2014/main" id="{6E18FA13-AAF6-4412-E105-644F380F743D}"/>
              </a:ext>
            </a:extLst>
          </p:cNvPr>
          <p:cNvPicPr>
            <a:picLocks noChangeAspect="1"/>
          </p:cNvPicPr>
          <p:nvPr/>
        </p:nvPicPr>
        <p:blipFill rotWithShape="1">
          <a:blip r:embed="rId4"/>
          <a:srcRect l="-5286" r="-5286"/>
          <a:stretch/>
        </p:blipFill>
        <p:spPr>
          <a:xfrm>
            <a:off x="7818580" y="773585"/>
            <a:ext cx="3538744" cy="3200400"/>
          </a:xfrm>
          <a:prstGeom prst="rect">
            <a:avLst/>
          </a:prstGeom>
        </p:spPr>
      </p:pic>
      <p:sp>
        <p:nvSpPr>
          <p:cNvPr id="6" name="TextBox 5">
            <a:extLst>
              <a:ext uri="{FF2B5EF4-FFF2-40B4-BE49-F238E27FC236}">
                <a16:creationId xmlns:a16="http://schemas.microsoft.com/office/drawing/2014/main" id="{F652D0D5-C9F5-625F-5C7A-5040F397339B}"/>
              </a:ext>
            </a:extLst>
          </p:cNvPr>
          <p:cNvSpPr txBox="1"/>
          <p:nvPr/>
        </p:nvSpPr>
        <p:spPr>
          <a:xfrm>
            <a:off x="8653373" y="4101869"/>
            <a:ext cx="1869158" cy="1938992"/>
          </a:xfrm>
          <a:prstGeom prst="rect">
            <a:avLst/>
          </a:prstGeom>
          <a:noFill/>
        </p:spPr>
        <p:txBody>
          <a:bodyPr wrap="square" lIns="91440" tIns="45720" rIns="91440" bIns="45720" rtlCol="0" anchor="t">
            <a:spAutoFit/>
          </a:bodyPr>
          <a:lstStyle/>
          <a:p>
            <a:r>
              <a:rPr lang="en-US" b="1" dirty="0">
                <a:latin typeface="Arial"/>
              </a:rPr>
              <a:t>Daniel Fang, BS</a:t>
            </a:r>
          </a:p>
          <a:p>
            <a:pPr marL="213995" indent="-213995">
              <a:buFont typeface="Arial" panose="020B0604020202020204" pitchFamily="34" charset="0"/>
              <a:buChar char="•"/>
            </a:pPr>
            <a:r>
              <a:rPr lang="en-US" sz="1050" dirty="0">
                <a:latin typeface="Arial"/>
              </a:rPr>
              <a:t>Alabama Department of Public Health Bureau of Clinical Laboratories</a:t>
            </a:r>
          </a:p>
          <a:p>
            <a:pPr marL="213995" indent="-213995">
              <a:buFont typeface="Arial" panose="020B0604020202020204" pitchFamily="34" charset="0"/>
              <a:buChar char="•"/>
            </a:pPr>
            <a:r>
              <a:rPr lang="en-US" sz="1050" dirty="0">
                <a:latin typeface="Arial"/>
              </a:rPr>
              <a:t>Performing a verification study of the laboratories new </a:t>
            </a:r>
            <a:r>
              <a:rPr lang="en-US" sz="1050" dirty="0" err="1">
                <a:latin typeface="Arial"/>
              </a:rPr>
              <a:t>QSight</a:t>
            </a:r>
            <a:r>
              <a:rPr lang="en-US" sz="1050" dirty="0">
                <a:latin typeface="Arial"/>
              </a:rPr>
              <a:t> 225MD Mass Spectrometer using the </a:t>
            </a:r>
            <a:r>
              <a:rPr lang="en-US" sz="1050" dirty="0" err="1">
                <a:latin typeface="Arial"/>
              </a:rPr>
              <a:t>NeoBase</a:t>
            </a:r>
            <a:r>
              <a:rPr lang="en-US" sz="1050" dirty="0">
                <a:latin typeface="Arial"/>
              </a:rPr>
              <a:t> 2 kit</a:t>
            </a:r>
          </a:p>
        </p:txBody>
      </p:sp>
      <p:pic>
        <p:nvPicPr>
          <p:cNvPr id="7" name="Picture 6" descr="A person smiling for the camera&#10;&#10;Description automatically generated">
            <a:extLst>
              <a:ext uri="{FF2B5EF4-FFF2-40B4-BE49-F238E27FC236}">
                <a16:creationId xmlns:a16="http://schemas.microsoft.com/office/drawing/2014/main" id="{03A1D8B4-D3BE-03B5-FED2-3D1BC31E7360}"/>
              </a:ext>
            </a:extLst>
          </p:cNvPr>
          <p:cNvPicPr>
            <a:picLocks noChangeAspect="1"/>
          </p:cNvPicPr>
          <p:nvPr/>
        </p:nvPicPr>
        <p:blipFill rotWithShape="1">
          <a:blip r:embed="rId5">
            <a:extLst>
              <a:ext uri="{28A0092B-C50C-407E-A947-70E740481C1C}">
                <a14:useLocalDpi xmlns:a14="http://schemas.microsoft.com/office/drawing/2010/main" val="0"/>
              </a:ext>
            </a:extLst>
          </a:blip>
          <a:srcRect l="7390" r="7390"/>
          <a:stretch/>
        </p:blipFill>
        <p:spPr>
          <a:xfrm>
            <a:off x="4296521" y="773585"/>
            <a:ext cx="3200400" cy="3200400"/>
          </a:xfrm>
          <a:prstGeom prst="ellipse">
            <a:avLst/>
          </a:prstGeom>
        </p:spPr>
      </p:pic>
      <p:sp>
        <p:nvSpPr>
          <p:cNvPr id="8" name="TextBox 7">
            <a:extLst>
              <a:ext uri="{FF2B5EF4-FFF2-40B4-BE49-F238E27FC236}">
                <a16:creationId xmlns:a16="http://schemas.microsoft.com/office/drawing/2014/main" id="{93523726-0D31-8977-6BE8-C4416E0C1BB4}"/>
              </a:ext>
            </a:extLst>
          </p:cNvPr>
          <p:cNvSpPr txBox="1"/>
          <p:nvPr/>
        </p:nvSpPr>
        <p:spPr>
          <a:xfrm>
            <a:off x="4801648" y="4103669"/>
            <a:ext cx="2130998" cy="1823576"/>
          </a:xfrm>
          <a:prstGeom prst="rect">
            <a:avLst/>
          </a:prstGeom>
          <a:noFill/>
        </p:spPr>
        <p:txBody>
          <a:bodyPr wrap="square" rtlCol="0">
            <a:spAutoFit/>
          </a:bodyPr>
          <a:lstStyle/>
          <a:p>
            <a:pPr defTabSz="685800">
              <a:defRPr/>
            </a:pPr>
            <a:r>
              <a:rPr lang="en-US" b="1" dirty="0">
                <a:solidFill>
                  <a:prstClr val="black"/>
                </a:solidFill>
              </a:rPr>
              <a:t>Dylan Hendricks, MPH</a:t>
            </a:r>
          </a:p>
          <a:p>
            <a:pPr marL="214313" indent="-214313" defTabSz="685800">
              <a:buFont typeface="Arial" panose="020B0604020202020204" pitchFamily="34" charset="0"/>
              <a:buChar char="•"/>
              <a:defRPr/>
            </a:pPr>
            <a:r>
              <a:rPr lang="en-US" sz="1050" dirty="0">
                <a:solidFill>
                  <a:prstClr val="black"/>
                </a:solidFill>
              </a:rPr>
              <a:t>Illinois Department of Public Health </a:t>
            </a:r>
          </a:p>
          <a:p>
            <a:pPr marL="214313" indent="-214313" defTabSz="685800">
              <a:buFont typeface="Arial" panose="020B0604020202020204" pitchFamily="34" charset="0"/>
              <a:buChar char="•"/>
              <a:defRPr/>
            </a:pPr>
            <a:r>
              <a:rPr lang="en-US" sz="1050" dirty="0">
                <a:solidFill>
                  <a:prstClr val="black"/>
                </a:solidFill>
              </a:rPr>
              <a:t>Implement and Validate a Next Generation sequencing (NGS) assay for Cystic Fibrosis (CF) </a:t>
            </a:r>
          </a:p>
          <a:p>
            <a:endParaRPr lang="en-US" sz="1350" dirty="0"/>
          </a:p>
        </p:txBody>
      </p:sp>
    </p:spTree>
    <p:extLst>
      <p:ext uri="{BB962C8B-B14F-4D97-AF65-F5344CB8AC3E}">
        <p14:creationId xmlns:p14="http://schemas.microsoft.com/office/powerpoint/2010/main" val="3553992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Journal Club</a:t>
            </a:r>
          </a:p>
        </p:txBody>
      </p:sp>
      <p:pic>
        <p:nvPicPr>
          <p:cNvPr id="3" name="Content Placeholder 2">
            <a:extLst>
              <a:ext uri="{FF2B5EF4-FFF2-40B4-BE49-F238E27FC236}">
                <a16:creationId xmlns:a16="http://schemas.microsoft.com/office/drawing/2014/main" id="{ECF1752A-42B7-F12B-7D5D-79CCF2AC2984}"/>
              </a:ext>
            </a:extLst>
          </p:cNvPr>
          <p:cNvPicPr>
            <a:picLocks noGrp="1" noChangeAspect="1"/>
          </p:cNvPicPr>
          <p:nvPr>
            <p:ph idx="1"/>
          </p:nvPr>
        </p:nvPicPr>
        <p:blipFill>
          <a:blip r:embed="rId3"/>
          <a:stretch>
            <a:fillRect/>
          </a:stretch>
        </p:blipFill>
        <p:spPr>
          <a:xfrm>
            <a:off x="546035" y="990601"/>
            <a:ext cx="10801350" cy="1289244"/>
          </a:xfrm>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1FB9BCF0-36C3-736B-5759-39647043BC7E}"/>
              </a:ext>
            </a:extLst>
          </p:cNvPr>
          <p:cNvPicPr>
            <a:picLocks noChangeAspect="1"/>
          </p:cNvPicPr>
          <p:nvPr/>
        </p:nvPicPr>
        <p:blipFill>
          <a:blip r:embed="rId4"/>
          <a:stretch>
            <a:fillRect/>
          </a:stretch>
        </p:blipFill>
        <p:spPr>
          <a:xfrm>
            <a:off x="3247290" y="2170788"/>
            <a:ext cx="5819775" cy="857250"/>
          </a:xfrm>
          <a:prstGeom prst="rect">
            <a:avLst/>
          </a:prstGeom>
        </p:spPr>
      </p:pic>
      <p:pic>
        <p:nvPicPr>
          <p:cNvPr id="8" name="Picture 7">
            <a:extLst>
              <a:ext uri="{FF2B5EF4-FFF2-40B4-BE49-F238E27FC236}">
                <a16:creationId xmlns:a16="http://schemas.microsoft.com/office/drawing/2014/main" id="{C5C1352D-6049-F704-5744-7AC64E08993C}"/>
              </a:ext>
            </a:extLst>
          </p:cNvPr>
          <p:cNvPicPr>
            <a:picLocks noChangeAspect="1"/>
          </p:cNvPicPr>
          <p:nvPr/>
        </p:nvPicPr>
        <p:blipFill>
          <a:blip r:embed="rId5"/>
          <a:stretch>
            <a:fillRect/>
          </a:stretch>
        </p:blipFill>
        <p:spPr>
          <a:xfrm>
            <a:off x="2037183" y="3166341"/>
            <a:ext cx="7819053" cy="1751241"/>
          </a:xfrm>
          <a:prstGeom prst="rect">
            <a:avLst/>
          </a:prstGeom>
        </p:spPr>
      </p:pic>
      <p:pic>
        <p:nvPicPr>
          <p:cNvPr id="10" name="Picture 9">
            <a:extLst>
              <a:ext uri="{FF2B5EF4-FFF2-40B4-BE49-F238E27FC236}">
                <a16:creationId xmlns:a16="http://schemas.microsoft.com/office/drawing/2014/main" id="{E879C626-1CAE-6BFA-785E-7F2A6068DD04}"/>
              </a:ext>
            </a:extLst>
          </p:cNvPr>
          <p:cNvPicPr>
            <a:picLocks noChangeAspect="1"/>
          </p:cNvPicPr>
          <p:nvPr/>
        </p:nvPicPr>
        <p:blipFill>
          <a:blip r:embed="rId6"/>
          <a:stretch>
            <a:fillRect/>
          </a:stretch>
        </p:blipFill>
        <p:spPr>
          <a:xfrm>
            <a:off x="3247290" y="5046392"/>
            <a:ext cx="5410200" cy="1304925"/>
          </a:xfrm>
          <a:prstGeom prst="rect">
            <a:avLst/>
          </a:prstGeom>
        </p:spPr>
      </p:pic>
    </p:spTree>
    <p:extLst>
      <p:ext uri="{BB962C8B-B14F-4D97-AF65-F5344CB8AC3E}">
        <p14:creationId xmlns:p14="http://schemas.microsoft.com/office/powerpoint/2010/main" val="33855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3E703516-645F-ACF0-270D-3FB9E1082181}"/>
              </a:ext>
            </a:extLst>
          </p:cNvPr>
          <p:cNvSpPr>
            <a:spLocks noGrp="1"/>
          </p:cNvSpPr>
          <p:nvPr>
            <p:ph type="title"/>
          </p:nvPr>
        </p:nvSpPr>
        <p:spPr>
          <a:xfrm>
            <a:off x="640080" y="325369"/>
            <a:ext cx="4368602" cy="1956841"/>
          </a:xfrm>
        </p:spPr>
        <p:txBody>
          <a:bodyPr anchor="b">
            <a:normAutofit fontScale="90000"/>
          </a:bodyPr>
          <a:lstStyle/>
          <a:p>
            <a:r>
              <a:rPr lang="en-US" sz="5400" dirty="0"/>
              <a:t>Professional Development Opportunities </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8">
            <a:extLst>
              <a:ext uri="{FF2B5EF4-FFF2-40B4-BE49-F238E27FC236}">
                <a16:creationId xmlns:a16="http://schemas.microsoft.com/office/drawing/2014/main" id="{5AF181A9-41AF-CB22-8911-42E4DAF7F8D8}"/>
              </a:ext>
            </a:extLst>
          </p:cNvPr>
          <p:cNvSpPr>
            <a:spLocks noGrp="1"/>
          </p:cNvSpPr>
          <p:nvPr>
            <p:ph idx="1"/>
          </p:nvPr>
        </p:nvSpPr>
        <p:spPr>
          <a:xfrm>
            <a:off x="640080" y="2872899"/>
            <a:ext cx="4243589" cy="3320668"/>
          </a:xfrm>
        </p:spPr>
        <p:txBody>
          <a:bodyPr>
            <a:normAutofit fontScale="92500" lnSpcReduction="10000"/>
          </a:bodyPr>
          <a:lstStyle/>
          <a:p>
            <a:r>
              <a:rPr lang="en-US" sz="2200" dirty="0"/>
              <a:t>APHL Newborn Screening Symposium</a:t>
            </a:r>
          </a:p>
          <a:p>
            <a:r>
              <a:rPr lang="en-US" sz="2200" dirty="0"/>
              <a:t>Continuous Quality Improvement National Meeting </a:t>
            </a:r>
          </a:p>
          <a:p>
            <a:r>
              <a:rPr lang="en-US" sz="2200" dirty="0"/>
              <a:t>Mucopolysaccharidosis Newborn Screening Meeting</a:t>
            </a:r>
          </a:p>
          <a:p>
            <a:r>
              <a:rPr lang="en-US" sz="2200" dirty="0"/>
              <a:t>International Conference on Newborn Sequencing </a:t>
            </a:r>
          </a:p>
          <a:p>
            <a:endParaRPr lang="en-US" sz="2200" dirty="0"/>
          </a:p>
        </p:txBody>
      </p:sp>
      <p:pic>
        <p:nvPicPr>
          <p:cNvPr id="5" name="Content Placeholder 4">
            <a:extLst>
              <a:ext uri="{FF2B5EF4-FFF2-40B4-BE49-F238E27FC236}">
                <a16:creationId xmlns:a16="http://schemas.microsoft.com/office/drawing/2014/main" id="{B77428E0-0C15-7F7B-7E0A-BB2A93ED44ED}"/>
              </a:ext>
            </a:extLst>
          </p:cNvPr>
          <p:cNvPicPr>
            <a:picLocks noChangeAspect="1"/>
          </p:cNvPicPr>
          <p:nvPr/>
        </p:nvPicPr>
        <p:blipFill rotWithShape="1">
          <a:blip r:embed="rId2"/>
          <a:srcRect l="370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69368A30-D1FC-E876-B780-1812EDB793CF}"/>
              </a:ext>
            </a:extLst>
          </p:cNvPr>
          <p:cNvSpPr>
            <a:spLocks noGrp="1"/>
          </p:cNvSpPr>
          <p:nvPr>
            <p:ph type="sldNum" sz="quarter" idx="12"/>
          </p:nvPr>
        </p:nvSpPr>
        <p:spPr>
          <a:xfrm>
            <a:off x="10439400" y="6356350"/>
            <a:ext cx="914400" cy="365125"/>
          </a:xfrm>
        </p:spPr>
        <p:txBody>
          <a:bodyPr>
            <a:normAutofit/>
          </a:bodyPr>
          <a:lstStyle/>
          <a:p>
            <a:pPr>
              <a:spcAft>
                <a:spcPts val="600"/>
              </a:spcAft>
            </a:pPr>
            <a:fld id="{FFA67747-A1D0-4850-AF9A-570B1A0E3F7F}" type="slidenum">
              <a:rPr lang="en-US">
                <a:solidFill>
                  <a:srgbClr val="FFFFFF"/>
                </a:solidFill>
              </a:rPr>
              <a:pPr>
                <a:spcAft>
                  <a:spcPts val="600"/>
                </a:spcAft>
              </a:pPr>
              <a:t>35</a:t>
            </a:fld>
            <a:endParaRPr lang="en-US">
              <a:solidFill>
                <a:srgbClr val="FFFFFF"/>
              </a:solidFill>
            </a:endParaRPr>
          </a:p>
        </p:txBody>
      </p:sp>
    </p:spTree>
    <p:extLst>
      <p:ext uri="{BB962C8B-B14F-4D97-AF65-F5344CB8AC3E}">
        <p14:creationId xmlns:p14="http://schemas.microsoft.com/office/powerpoint/2010/main" val="1086953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F14F0-B59B-D397-19DB-907E6DB5D7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C4B6FE-A5D8-EE67-54F6-F23D26B9E5D4}"/>
              </a:ext>
            </a:extLst>
          </p:cNvPr>
          <p:cNvSpPr>
            <a:spLocks noGrp="1"/>
          </p:cNvSpPr>
          <p:nvPr>
            <p:ph type="title"/>
          </p:nvPr>
        </p:nvSpPr>
        <p:spPr/>
        <p:txBody>
          <a:bodyPr/>
          <a:lstStyle/>
          <a:p>
            <a:r>
              <a:rPr lang="en-US" dirty="0"/>
              <a:t>M. Christine Dorley, PhD</a:t>
            </a:r>
          </a:p>
        </p:txBody>
      </p:sp>
      <p:sp>
        <p:nvSpPr>
          <p:cNvPr id="5" name="Text Placeholder 4">
            <a:extLst>
              <a:ext uri="{FF2B5EF4-FFF2-40B4-BE49-F238E27FC236}">
                <a16:creationId xmlns:a16="http://schemas.microsoft.com/office/drawing/2014/main" id="{EC6826AE-48A1-492E-FBB1-5D76CAC1886E}"/>
              </a:ext>
            </a:extLst>
          </p:cNvPr>
          <p:cNvSpPr>
            <a:spLocks noGrp="1"/>
          </p:cNvSpPr>
          <p:nvPr>
            <p:ph type="body" idx="1"/>
          </p:nvPr>
        </p:nvSpPr>
        <p:spPr/>
        <p:txBody>
          <a:bodyPr/>
          <a:lstStyle/>
          <a:p>
            <a:r>
              <a:rPr lang="en-US" dirty="0"/>
              <a:t>Division Director, Tennessee Department of Health</a:t>
            </a:r>
          </a:p>
        </p:txBody>
      </p:sp>
    </p:spTree>
    <p:extLst>
      <p:ext uri="{BB962C8B-B14F-4D97-AF65-F5344CB8AC3E}">
        <p14:creationId xmlns:p14="http://schemas.microsoft.com/office/powerpoint/2010/main" val="176645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Host Lab: What’s in it for you?</a:t>
            </a:r>
          </a:p>
        </p:txBody>
      </p:sp>
      <p:sp>
        <p:nvSpPr>
          <p:cNvPr id="3" name="Text Placeholder 2"/>
          <p:cNvSpPr>
            <a:spLocks noGrp="1"/>
          </p:cNvSpPr>
          <p:nvPr>
            <p:ph type="body" sz="quarter" idx="12"/>
          </p:nvPr>
        </p:nvSpPr>
        <p:spPr/>
        <p:txBody>
          <a:bodyPr>
            <a:normAutofit/>
          </a:bodyPr>
          <a:lstStyle/>
          <a:p>
            <a:r>
              <a:rPr lang="en-US" dirty="0"/>
              <a:t>Tennessee’s NBS Fellowship Experience</a:t>
            </a:r>
          </a:p>
        </p:txBody>
      </p:sp>
      <p:sp>
        <p:nvSpPr>
          <p:cNvPr id="4" name="Text Placeholder 3"/>
          <p:cNvSpPr>
            <a:spLocks noGrp="1"/>
          </p:cNvSpPr>
          <p:nvPr>
            <p:ph type="body" sz="quarter" idx="11"/>
          </p:nvPr>
        </p:nvSpPr>
        <p:spPr/>
        <p:txBody>
          <a:bodyPr/>
          <a:lstStyle/>
          <a:p>
            <a:r>
              <a:rPr lang="en-US" dirty="0"/>
              <a:t>M. Christine Dorley, NBS &amp; ENV Division Director, March 5, 2024</a:t>
            </a:r>
          </a:p>
        </p:txBody>
      </p:sp>
    </p:spTree>
    <p:extLst>
      <p:ext uri="{BB962C8B-B14F-4D97-AF65-F5344CB8AC3E}">
        <p14:creationId xmlns:p14="http://schemas.microsoft.com/office/powerpoint/2010/main" val="479260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Started with an IDEA</a:t>
            </a:r>
          </a:p>
        </p:txBody>
      </p:sp>
      <p:sp>
        <p:nvSpPr>
          <p:cNvPr id="5" name="Content Placeholder 4"/>
          <p:cNvSpPr>
            <a:spLocks noGrp="1"/>
          </p:cNvSpPr>
          <p:nvPr>
            <p:ph idx="1"/>
          </p:nvPr>
        </p:nvSpPr>
        <p:spPr/>
        <p:txBody>
          <a:bodyPr/>
          <a:lstStyle/>
          <a:p>
            <a:r>
              <a:rPr lang="en-US" dirty="0"/>
              <a:t>Supervisor had an idea shared with TN Follow-up Team</a:t>
            </a:r>
          </a:p>
          <a:p>
            <a:r>
              <a:rPr lang="en-US" dirty="0"/>
              <a:t>ACHDNC recommendations for timeliness</a:t>
            </a:r>
          </a:p>
          <a:p>
            <a:r>
              <a:rPr lang="en-US" dirty="0"/>
              <a:t>Monthly reports sent to birthing facilities</a:t>
            </a:r>
          </a:p>
          <a:p>
            <a:r>
              <a:rPr lang="en-US" dirty="0"/>
              <a:t>Wanted something that could supplement reports</a:t>
            </a:r>
          </a:p>
          <a:p>
            <a:r>
              <a:rPr lang="en-US" dirty="0"/>
              <a:t>User friendly</a:t>
            </a:r>
          </a:p>
          <a:p>
            <a:r>
              <a:rPr lang="en-US" dirty="0"/>
              <a:t>Discussed with the team - Bioinformatics project</a:t>
            </a:r>
          </a:p>
          <a:p>
            <a:pPr marL="457200" lvl="1" indent="0">
              <a:buNone/>
            </a:pPr>
            <a:endParaRPr lang="en-US" dirty="0"/>
          </a:p>
        </p:txBody>
      </p:sp>
      <p:pic>
        <p:nvPicPr>
          <p:cNvPr id="8" name="Picture 7" descr="A picture containing text, clipart">
            <a:extLst>
              <a:ext uri="{FF2B5EF4-FFF2-40B4-BE49-F238E27FC236}">
                <a16:creationId xmlns:a16="http://schemas.microsoft.com/office/drawing/2014/main" id="{B81F846A-D888-8232-2A53-42537A29E37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224793"/>
            <a:ext cx="1300480" cy="731520"/>
          </a:xfrm>
          <a:prstGeom prst="rect">
            <a:avLst/>
          </a:prstGeom>
        </p:spPr>
      </p:pic>
    </p:spTree>
    <p:extLst>
      <p:ext uri="{BB962C8B-B14F-4D97-AF65-F5344CB8AC3E}">
        <p14:creationId xmlns:p14="http://schemas.microsoft.com/office/powerpoint/2010/main" val="1191946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made us apply? </a:t>
            </a:r>
          </a:p>
        </p:txBody>
      </p:sp>
      <p:sp>
        <p:nvSpPr>
          <p:cNvPr id="5" name="Content Placeholder 4"/>
          <p:cNvSpPr>
            <a:spLocks noGrp="1"/>
          </p:cNvSpPr>
          <p:nvPr>
            <p:ph idx="1"/>
          </p:nvPr>
        </p:nvSpPr>
        <p:spPr/>
        <p:txBody>
          <a:bodyPr/>
          <a:lstStyle/>
          <a:p>
            <a:r>
              <a:rPr lang="en-US" dirty="0"/>
              <a:t>Limited Resources</a:t>
            </a:r>
          </a:p>
          <a:p>
            <a:pPr lvl="1"/>
            <a:r>
              <a:rPr lang="en-US" dirty="0"/>
              <a:t>State Informatics</a:t>
            </a:r>
          </a:p>
          <a:p>
            <a:pPr lvl="2"/>
            <a:r>
              <a:rPr lang="en-US" dirty="0"/>
              <a:t>Stretched thin</a:t>
            </a:r>
          </a:p>
          <a:p>
            <a:pPr lvl="2"/>
            <a:r>
              <a:rPr lang="en-US" dirty="0"/>
              <a:t>Get in line</a:t>
            </a:r>
          </a:p>
          <a:p>
            <a:pPr lvl="1"/>
            <a:r>
              <a:rPr lang="en-US" dirty="0"/>
              <a:t>$$$$</a:t>
            </a:r>
          </a:p>
          <a:p>
            <a:r>
              <a:rPr lang="en-US" dirty="0"/>
              <a:t>Could any of us develop it? </a:t>
            </a:r>
            <a:r>
              <a:rPr lang="en-US" sz="4000" dirty="0"/>
              <a:t>Maybe uh NO!</a:t>
            </a:r>
          </a:p>
          <a:p>
            <a:pPr marL="0" indent="0">
              <a:buNone/>
            </a:pPr>
            <a:endParaRPr lang="en-US" sz="4000" dirty="0"/>
          </a:p>
          <a:p>
            <a:r>
              <a:rPr lang="en-US" dirty="0"/>
              <a:t>APHL Fellowship to the rescue </a:t>
            </a:r>
          </a:p>
          <a:p>
            <a:pPr marL="57150" indent="0">
              <a:buNone/>
            </a:pPr>
            <a:endParaRPr lang="en-US" dirty="0"/>
          </a:p>
        </p:txBody>
      </p:sp>
      <p:pic>
        <p:nvPicPr>
          <p:cNvPr id="7" name="Picture 6">
            <a:extLst>
              <a:ext uri="{FF2B5EF4-FFF2-40B4-BE49-F238E27FC236}">
                <a16:creationId xmlns:a16="http://schemas.microsoft.com/office/drawing/2014/main" id="{F8B55918-2861-3999-5A28-381BEB07541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53200" y="4038600"/>
            <a:ext cx="4114800" cy="2743200"/>
          </a:xfrm>
          <a:prstGeom prst="rect">
            <a:avLst/>
          </a:prstGeom>
        </p:spPr>
      </p:pic>
    </p:spTree>
    <p:extLst>
      <p:ext uri="{BB962C8B-B14F-4D97-AF65-F5344CB8AC3E}">
        <p14:creationId xmlns:p14="http://schemas.microsoft.com/office/powerpoint/2010/main" val="227247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Christine L. Bean, PhD, MBA, MLS (ASCP)</a:t>
            </a:r>
          </a:p>
        </p:txBody>
      </p:sp>
      <p:sp>
        <p:nvSpPr>
          <p:cNvPr id="5" name="Text Placeholder 4"/>
          <p:cNvSpPr>
            <a:spLocks noGrp="1"/>
          </p:cNvSpPr>
          <p:nvPr>
            <p:ph type="body" idx="1"/>
          </p:nvPr>
        </p:nvSpPr>
        <p:spPr/>
        <p:txBody>
          <a:bodyPr/>
          <a:lstStyle/>
          <a:p>
            <a:r>
              <a:rPr lang="en-US" dirty="0"/>
              <a:t>Chief Learning Officer, APHL</a:t>
            </a:r>
          </a:p>
        </p:txBody>
      </p:sp>
    </p:spTree>
    <p:extLst>
      <p:ext uri="{BB962C8B-B14F-4D97-AF65-F5344CB8AC3E}">
        <p14:creationId xmlns:p14="http://schemas.microsoft.com/office/powerpoint/2010/main" val="278115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we wanted out of the fellowship?</a:t>
            </a:r>
          </a:p>
        </p:txBody>
      </p:sp>
      <p:sp>
        <p:nvSpPr>
          <p:cNvPr id="4" name="Content Placeholder 3"/>
          <p:cNvSpPr>
            <a:spLocks noGrp="1"/>
          </p:cNvSpPr>
          <p:nvPr>
            <p:ph idx="1"/>
          </p:nvPr>
        </p:nvSpPr>
        <p:spPr/>
        <p:txBody>
          <a:bodyPr/>
          <a:lstStyle/>
          <a:p>
            <a:r>
              <a:rPr lang="en-US" dirty="0"/>
              <a:t>Bioinformatics Project</a:t>
            </a:r>
          </a:p>
          <a:p>
            <a:pPr lvl="1"/>
            <a:r>
              <a:rPr lang="en-US" dirty="0"/>
              <a:t>Create an External Dashboard </a:t>
            </a:r>
          </a:p>
          <a:p>
            <a:pPr lvl="1"/>
            <a:r>
              <a:rPr lang="en-US" dirty="0"/>
              <a:t>Capture hospital trends</a:t>
            </a:r>
          </a:p>
          <a:p>
            <a:pPr lvl="2"/>
            <a:r>
              <a:rPr lang="en-US" dirty="0"/>
              <a:t>Unsatisfactory collections</a:t>
            </a:r>
          </a:p>
          <a:p>
            <a:pPr lvl="2"/>
            <a:r>
              <a:rPr lang="en-US" dirty="0"/>
              <a:t>Birth to collection</a:t>
            </a:r>
          </a:p>
          <a:p>
            <a:pPr lvl="2"/>
            <a:r>
              <a:rPr lang="en-US" dirty="0"/>
              <a:t>Transit time</a:t>
            </a:r>
          </a:p>
          <a:p>
            <a:pPr lvl="1"/>
            <a:r>
              <a:rPr lang="en-US" dirty="0"/>
              <a:t>Allow user hospital comparisons </a:t>
            </a:r>
          </a:p>
          <a:p>
            <a:pPr lvl="2"/>
            <a:r>
              <a:rPr lang="en-US" dirty="0"/>
              <a:t>Based on # of births/size of hospital</a:t>
            </a:r>
          </a:p>
          <a:p>
            <a:pPr lvl="2"/>
            <a:r>
              <a:rPr lang="en-US" dirty="0"/>
              <a:t>Regional comparisons</a:t>
            </a:r>
          </a:p>
          <a:p>
            <a:pPr lvl="2"/>
            <a:r>
              <a:rPr lang="en-US" dirty="0"/>
              <a:t>Comparison to State of TN baseline</a:t>
            </a:r>
          </a:p>
          <a:p>
            <a:pPr lvl="1"/>
            <a:r>
              <a:rPr lang="en-US" dirty="0"/>
              <a:t>Capture Laboratory Reporting Trends</a:t>
            </a:r>
          </a:p>
          <a:p>
            <a:pPr lvl="2"/>
            <a:r>
              <a:rPr lang="en-US" dirty="0"/>
              <a:t>Day of Life 5 for time critical PP</a:t>
            </a:r>
          </a:p>
          <a:p>
            <a:pPr lvl="2"/>
            <a:r>
              <a:rPr lang="en-US" dirty="0"/>
              <a:t>Day of Life 7 for time sensitive and all NBS tests</a:t>
            </a:r>
          </a:p>
          <a:p>
            <a:endParaRPr lang="en-US" dirty="0"/>
          </a:p>
        </p:txBody>
      </p:sp>
      <p:pic>
        <p:nvPicPr>
          <p:cNvPr id="5" name="Picture 4" descr="A picture containing text, electronics&#10;&#10;Description automatically generated">
            <a:extLst>
              <a:ext uri="{FF2B5EF4-FFF2-40B4-BE49-F238E27FC236}">
                <a16:creationId xmlns:a16="http://schemas.microsoft.com/office/drawing/2014/main" id="{2E417054-D446-86F5-66F6-B2BD4CBB2AA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67204" y="2209801"/>
            <a:ext cx="3566160" cy="2005965"/>
          </a:xfrm>
          <a:prstGeom prst="rect">
            <a:avLst/>
          </a:prstGeom>
        </p:spPr>
      </p:pic>
      <p:sp>
        <p:nvSpPr>
          <p:cNvPr id="6" name="TextBox 5">
            <a:extLst>
              <a:ext uri="{FF2B5EF4-FFF2-40B4-BE49-F238E27FC236}">
                <a16:creationId xmlns:a16="http://schemas.microsoft.com/office/drawing/2014/main" id="{F13EF775-C6CA-4093-6FB0-53F627370D5E}"/>
              </a:ext>
            </a:extLst>
          </p:cNvPr>
          <p:cNvSpPr txBox="1"/>
          <p:nvPr/>
        </p:nvSpPr>
        <p:spPr>
          <a:xfrm>
            <a:off x="7467600" y="4182361"/>
            <a:ext cx="3566160" cy="230832"/>
          </a:xfrm>
          <a:prstGeom prst="rect">
            <a:avLst/>
          </a:prstGeom>
          <a:noFill/>
        </p:spPr>
        <p:txBody>
          <a:bodyPr wrap="square" rtlCol="0">
            <a:spAutoFit/>
          </a:bodyPr>
          <a:lstStyle/>
          <a:p>
            <a:r>
              <a:rPr lang="en-US" sz="900" dirty="0">
                <a:hlinkClick r:id="rId3" tooltip="https://tekhdecoded.com/top-6-technology-trends-for-2021/"/>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2082183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Application process</a:t>
            </a:r>
          </a:p>
        </p:txBody>
      </p:sp>
      <p:sp>
        <p:nvSpPr>
          <p:cNvPr id="5" name="Content Placeholder 4"/>
          <p:cNvSpPr>
            <a:spLocks noGrp="1"/>
          </p:cNvSpPr>
          <p:nvPr>
            <p:ph idx="1"/>
          </p:nvPr>
        </p:nvSpPr>
        <p:spPr/>
        <p:txBody>
          <a:bodyPr>
            <a:normAutofit/>
          </a:bodyPr>
          <a:lstStyle/>
          <a:p>
            <a:r>
              <a:rPr lang="en-US" dirty="0"/>
              <a:t>Applied for the NBS </a:t>
            </a:r>
            <a:r>
              <a:rPr lang="en-US" sz="2400" dirty="0">
                <a:effectLst/>
              </a:rPr>
              <a:t>Bioinformatics and Data Analytics Fellowship</a:t>
            </a:r>
          </a:p>
          <a:p>
            <a:r>
              <a:rPr lang="en-US" dirty="0"/>
              <a:t>Easy to become a Host Lab</a:t>
            </a:r>
          </a:p>
          <a:p>
            <a:pPr lvl="1"/>
            <a:r>
              <a:rPr lang="en-US" dirty="0"/>
              <a:t>Descriptively outline your project</a:t>
            </a:r>
          </a:p>
          <a:p>
            <a:pPr lvl="1"/>
            <a:r>
              <a:rPr lang="en-US" dirty="0"/>
              <a:t>Detail expectations</a:t>
            </a:r>
          </a:p>
          <a:p>
            <a:pPr lvl="1"/>
            <a:r>
              <a:rPr lang="en-US" dirty="0"/>
              <a:t>Timelines for completion</a:t>
            </a:r>
          </a:p>
          <a:p>
            <a:pPr lvl="1"/>
            <a:r>
              <a:rPr lang="en-US" dirty="0"/>
              <a:t>Process is even easier now</a:t>
            </a:r>
          </a:p>
          <a:p>
            <a:pPr lvl="2"/>
            <a:r>
              <a:rPr lang="en-US" dirty="0"/>
              <a:t>$10K in reimbursement costs</a:t>
            </a:r>
          </a:p>
          <a:p>
            <a:r>
              <a:rPr lang="en-US" dirty="0"/>
              <a:t>After approval</a:t>
            </a:r>
          </a:p>
          <a:p>
            <a:pPr lvl="1"/>
            <a:r>
              <a:rPr lang="en-US" dirty="0"/>
              <a:t>Review &amp; interview candidates </a:t>
            </a:r>
          </a:p>
          <a:p>
            <a:pPr lvl="1"/>
            <a:r>
              <a:rPr lang="en-US" dirty="0"/>
              <a:t>Match</a:t>
            </a:r>
          </a:p>
          <a:p>
            <a:pPr lvl="1"/>
            <a:r>
              <a:rPr lang="en-US" dirty="0"/>
              <a:t>Fellow begins – Ours started July 2021</a:t>
            </a:r>
          </a:p>
          <a:p>
            <a:endParaRPr lang="en-US" dirty="0"/>
          </a:p>
        </p:txBody>
      </p:sp>
      <p:pic>
        <p:nvPicPr>
          <p:cNvPr id="3" name="Picture 2">
            <a:extLst>
              <a:ext uri="{FF2B5EF4-FFF2-40B4-BE49-F238E27FC236}">
                <a16:creationId xmlns:a16="http://schemas.microsoft.com/office/drawing/2014/main" id="{8BA44282-04E9-C7C5-21C4-37E210E62F12}"/>
              </a:ext>
            </a:extLst>
          </p:cNvPr>
          <p:cNvPicPr>
            <a:picLocks noChangeAspect="1"/>
          </p:cNvPicPr>
          <p:nvPr/>
        </p:nvPicPr>
        <p:blipFill>
          <a:blip r:embed="rId2"/>
          <a:stretch>
            <a:fillRect/>
          </a:stretch>
        </p:blipFill>
        <p:spPr>
          <a:xfrm>
            <a:off x="6943726" y="1905000"/>
            <a:ext cx="3495675" cy="2247900"/>
          </a:xfrm>
          <a:prstGeom prst="rect">
            <a:avLst/>
          </a:prstGeom>
        </p:spPr>
      </p:pic>
    </p:spTree>
    <p:extLst>
      <p:ext uri="{BB962C8B-B14F-4D97-AF65-F5344CB8AC3E}">
        <p14:creationId xmlns:p14="http://schemas.microsoft.com/office/powerpoint/2010/main" val="2272475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Fellowship benefits</a:t>
            </a:r>
          </a:p>
        </p:txBody>
      </p:sp>
      <p:sp>
        <p:nvSpPr>
          <p:cNvPr id="5" name="Content Placeholder 4"/>
          <p:cNvSpPr>
            <a:spLocks noGrp="1"/>
          </p:cNvSpPr>
          <p:nvPr>
            <p:ph idx="1"/>
          </p:nvPr>
        </p:nvSpPr>
        <p:spPr/>
        <p:txBody>
          <a:bodyPr/>
          <a:lstStyle/>
          <a:p>
            <a:r>
              <a:rPr lang="en-US" dirty="0"/>
              <a:t>Our project was successful</a:t>
            </a:r>
          </a:p>
          <a:p>
            <a:r>
              <a:rPr lang="en-US" dirty="0"/>
              <a:t>External and Internal dashboards created</a:t>
            </a:r>
          </a:p>
          <a:p>
            <a:r>
              <a:rPr lang="en-US" dirty="0"/>
              <a:t>Birthing centers love the dashboard</a:t>
            </a:r>
          </a:p>
          <a:p>
            <a:pPr lvl="1"/>
            <a:r>
              <a:rPr lang="en-US" dirty="0"/>
              <a:t>Able to customize their reports and print</a:t>
            </a:r>
          </a:p>
          <a:p>
            <a:r>
              <a:rPr lang="en-US" dirty="0"/>
              <a:t>Lab and follow up love it</a:t>
            </a:r>
          </a:p>
          <a:p>
            <a:pPr lvl="1"/>
            <a:r>
              <a:rPr lang="en-US" dirty="0"/>
              <a:t>Easy to track trends</a:t>
            </a:r>
          </a:p>
          <a:p>
            <a:r>
              <a:rPr lang="en-US" dirty="0"/>
              <a:t>Presentations and publication</a:t>
            </a:r>
          </a:p>
          <a:p>
            <a:endParaRPr lang="en-US" dirty="0"/>
          </a:p>
        </p:txBody>
      </p:sp>
      <p:pic>
        <p:nvPicPr>
          <p:cNvPr id="3" name="Picture 2">
            <a:extLst>
              <a:ext uri="{FF2B5EF4-FFF2-40B4-BE49-F238E27FC236}">
                <a16:creationId xmlns:a16="http://schemas.microsoft.com/office/drawing/2014/main" id="{50589B1A-1B4D-1EC0-51FF-E2AC5E500EBD}"/>
              </a:ext>
            </a:extLst>
          </p:cNvPr>
          <p:cNvPicPr>
            <a:picLocks noChangeAspect="1"/>
          </p:cNvPicPr>
          <p:nvPr/>
        </p:nvPicPr>
        <p:blipFill>
          <a:blip r:embed="rId2"/>
          <a:stretch>
            <a:fillRect/>
          </a:stretch>
        </p:blipFill>
        <p:spPr>
          <a:xfrm>
            <a:off x="6533999" y="2864353"/>
            <a:ext cx="4027031" cy="2926080"/>
          </a:xfrm>
          <a:prstGeom prst="rect">
            <a:avLst/>
          </a:prstGeom>
        </p:spPr>
      </p:pic>
      <p:pic>
        <p:nvPicPr>
          <p:cNvPr id="9" name="Picture 8">
            <a:extLst>
              <a:ext uri="{FF2B5EF4-FFF2-40B4-BE49-F238E27FC236}">
                <a16:creationId xmlns:a16="http://schemas.microsoft.com/office/drawing/2014/main" id="{6BC9BA5F-B8E2-2FCA-C0F7-19E6E39A72D3}"/>
              </a:ext>
            </a:extLst>
          </p:cNvPr>
          <p:cNvPicPr>
            <a:picLocks noChangeAspect="1"/>
          </p:cNvPicPr>
          <p:nvPr/>
        </p:nvPicPr>
        <p:blipFill>
          <a:blip r:embed="rId3"/>
          <a:stretch>
            <a:fillRect/>
          </a:stretch>
        </p:blipFill>
        <p:spPr>
          <a:xfrm>
            <a:off x="1533236" y="4517890"/>
            <a:ext cx="5000762" cy="1645920"/>
          </a:xfrm>
          <a:prstGeom prst="rect">
            <a:avLst/>
          </a:prstGeom>
        </p:spPr>
      </p:pic>
    </p:spTree>
    <p:extLst>
      <p:ext uri="{BB962C8B-B14F-4D97-AF65-F5344CB8AC3E}">
        <p14:creationId xmlns:p14="http://schemas.microsoft.com/office/powerpoint/2010/main" val="2272475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5EFB-51B0-9607-69F1-2CF06F32A8F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112C8618-0266-ED8D-2EFA-F9760EF0A4BF}"/>
              </a:ext>
            </a:extLst>
          </p:cNvPr>
          <p:cNvSpPr>
            <a:spLocks noGrp="1"/>
          </p:cNvSpPr>
          <p:nvPr>
            <p:ph idx="1"/>
          </p:nvPr>
        </p:nvSpPr>
        <p:spPr/>
        <p:txBody>
          <a:bodyPr/>
          <a:lstStyle/>
          <a:p>
            <a:r>
              <a:rPr lang="en-US" dirty="0"/>
              <a:t>Rewarding experience for us all</a:t>
            </a:r>
          </a:p>
          <a:p>
            <a:pPr lvl="1"/>
            <a:r>
              <a:rPr lang="en-US" dirty="0"/>
              <a:t>Team of mentors: Amanda Ingram, Dr. Yinmei Li, Dr. Marc Rumpler and me</a:t>
            </a:r>
          </a:p>
          <a:p>
            <a:pPr lvl="1"/>
            <a:r>
              <a:rPr lang="en-US" dirty="0"/>
              <a:t>Our fellow was driven </a:t>
            </a:r>
          </a:p>
          <a:p>
            <a:pPr lvl="1"/>
            <a:r>
              <a:rPr lang="en-US" dirty="0"/>
              <a:t>Have a great employee that is doing great things!!!!</a:t>
            </a:r>
          </a:p>
          <a:p>
            <a:endParaRPr lang="en-US" dirty="0"/>
          </a:p>
        </p:txBody>
      </p:sp>
      <p:pic>
        <p:nvPicPr>
          <p:cNvPr id="4" name="Picture 3">
            <a:extLst>
              <a:ext uri="{FF2B5EF4-FFF2-40B4-BE49-F238E27FC236}">
                <a16:creationId xmlns:a16="http://schemas.microsoft.com/office/drawing/2014/main" id="{CA490231-057C-D4A3-5B08-135AEA71D3CC}"/>
              </a:ext>
            </a:extLst>
          </p:cNvPr>
          <p:cNvPicPr>
            <a:picLocks noChangeAspect="1"/>
          </p:cNvPicPr>
          <p:nvPr/>
        </p:nvPicPr>
        <p:blipFill rotWithShape="1">
          <a:blip r:embed="rId2"/>
          <a:srcRect l="16609" t="32391" r="3864" b="14216"/>
          <a:stretch/>
        </p:blipFill>
        <p:spPr>
          <a:xfrm>
            <a:off x="3059041" y="3124200"/>
            <a:ext cx="6150119" cy="3108960"/>
          </a:xfrm>
          <a:prstGeom prst="rect">
            <a:avLst/>
          </a:prstGeom>
        </p:spPr>
      </p:pic>
    </p:spTree>
    <p:extLst>
      <p:ext uri="{BB962C8B-B14F-4D97-AF65-F5344CB8AC3E}">
        <p14:creationId xmlns:p14="http://schemas.microsoft.com/office/powerpoint/2010/main" val="3053500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BBD9A-E508-101F-1D4E-C0E2B28C8F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43D9B5-18DF-A14F-9E05-8E89A411A79C}"/>
              </a:ext>
            </a:extLst>
          </p:cNvPr>
          <p:cNvSpPr>
            <a:spLocks noGrp="1"/>
          </p:cNvSpPr>
          <p:nvPr>
            <p:ph type="title"/>
          </p:nvPr>
        </p:nvSpPr>
        <p:spPr/>
        <p:txBody>
          <a:bodyPr/>
          <a:lstStyle/>
          <a:p>
            <a:r>
              <a:rPr lang="en-US" dirty="0"/>
              <a:t>Charles Lechner, MS</a:t>
            </a:r>
          </a:p>
        </p:txBody>
      </p:sp>
      <p:sp>
        <p:nvSpPr>
          <p:cNvPr id="5" name="Text Placeholder 4">
            <a:extLst>
              <a:ext uri="{FF2B5EF4-FFF2-40B4-BE49-F238E27FC236}">
                <a16:creationId xmlns:a16="http://schemas.microsoft.com/office/drawing/2014/main" id="{0AF3DE3D-070B-B8FF-3DBA-3CBC28D42F1F}"/>
              </a:ext>
            </a:extLst>
          </p:cNvPr>
          <p:cNvSpPr>
            <a:spLocks noGrp="1"/>
          </p:cNvSpPr>
          <p:nvPr>
            <p:ph type="body" idx="1"/>
          </p:nvPr>
        </p:nvSpPr>
        <p:spPr/>
        <p:txBody>
          <a:bodyPr/>
          <a:lstStyle/>
          <a:p>
            <a:r>
              <a:rPr lang="en-US" dirty="0"/>
              <a:t>former APHL NBS Bioinformatics and Data Analytics Fellow </a:t>
            </a:r>
          </a:p>
        </p:txBody>
      </p:sp>
    </p:spTree>
    <p:extLst>
      <p:ext uri="{BB962C8B-B14F-4D97-AF65-F5344CB8AC3E}">
        <p14:creationId xmlns:p14="http://schemas.microsoft.com/office/powerpoint/2010/main" val="2929677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122C0-B951-F46D-A504-7A0A989B6D5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9B38278-0AA4-DB22-B61E-EA687455CB0C}"/>
              </a:ext>
            </a:extLst>
          </p:cNvPr>
          <p:cNvSpPr>
            <a:spLocks noGrp="1"/>
          </p:cNvSpPr>
          <p:nvPr>
            <p:ph type="title"/>
          </p:nvPr>
        </p:nvSpPr>
        <p:spPr>
          <a:xfrm>
            <a:off x="695325" y="136526"/>
            <a:ext cx="7334251" cy="854075"/>
          </a:xfrm>
        </p:spPr>
        <p:txBody>
          <a:bodyPr anchor="t">
            <a:normAutofit/>
          </a:bodyPr>
          <a:lstStyle/>
          <a:p>
            <a:r>
              <a:rPr lang="en-US" dirty="0"/>
              <a:t>Questions?</a:t>
            </a:r>
          </a:p>
        </p:txBody>
      </p:sp>
      <p:sp>
        <p:nvSpPr>
          <p:cNvPr id="19" name="Content Placeholder 2">
            <a:extLst>
              <a:ext uri="{FF2B5EF4-FFF2-40B4-BE49-F238E27FC236}">
                <a16:creationId xmlns:a16="http://schemas.microsoft.com/office/drawing/2014/main" id="{6A333355-2782-9FFC-49A5-C782BCD969F3}"/>
              </a:ext>
            </a:extLst>
          </p:cNvPr>
          <p:cNvSpPr>
            <a:spLocks noGrp="1"/>
          </p:cNvSpPr>
          <p:nvPr>
            <p:ph sz="half" idx="1"/>
          </p:nvPr>
        </p:nvSpPr>
        <p:spPr>
          <a:xfrm>
            <a:off x="695324" y="1160464"/>
            <a:ext cx="6505576" cy="5076824"/>
          </a:xfrm>
        </p:spPr>
        <p:txBody>
          <a:bodyPr>
            <a:normAutofit/>
          </a:bodyPr>
          <a:lstStyle/>
          <a:p>
            <a:pPr marL="0" indent="0">
              <a:buNone/>
            </a:pPr>
            <a:r>
              <a:rPr lang="en-US" sz="3200" dirty="0"/>
              <a:t>Please unmute your lines or use the chat box to comment or ask questions.</a:t>
            </a:r>
          </a:p>
          <a:p>
            <a:pPr marL="0" indent="0">
              <a:buNone/>
            </a:pPr>
            <a:endParaRPr lang="en-US" dirty="0"/>
          </a:p>
        </p:txBody>
      </p:sp>
      <p:pic>
        <p:nvPicPr>
          <p:cNvPr id="15" name="Picture 14" descr="Magnifying glass and question mark">
            <a:extLst>
              <a:ext uri="{FF2B5EF4-FFF2-40B4-BE49-F238E27FC236}">
                <a16:creationId xmlns:a16="http://schemas.microsoft.com/office/drawing/2014/main" id="{20AEB060-8E36-7564-1CBF-42DEC00157EB}"/>
              </a:ext>
            </a:extLst>
          </p:cNvPr>
          <p:cNvPicPr>
            <a:picLocks noChangeAspect="1"/>
          </p:cNvPicPr>
          <p:nvPr/>
        </p:nvPicPr>
        <p:blipFill rotWithShape="1">
          <a:blip r:embed="rId3"/>
          <a:srcRect l="31768" r="28814"/>
          <a:stretch/>
        </p:blipFill>
        <p:spPr>
          <a:xfrm>
            <a:off x="7386065" y="10"/>
            <a:ext cx="4805937" cy="685799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noFill/>
        </p:spPr>
      </p:pic>
      <p:sp>
        <p:nvSpPr>
          <p:cNvPr id="4" name="Slide Number Placeholder 3" hidden="1">
            <a:extLst>
              <a:ext uri="{FF2B5EF4-FFF2-40B4-BE49-F238E27FC236}">
                <a16:creationId xmlns:a16="http://schemas.microsoft.com/office/drawing/2014/main" id="{24A9059E-E56A-9F04-B1D3-EC27D5F38933}"/>
              </a:ext>
            </a:extLst>
          </p:cNvPr>
          <p:cNvSpPr>
            <a:spLocks noGrp="1"/>
          </p:cNvSpPr>
          <p:nvPr>
            <p:ph type="sldNum" sz="quarter" idx="4294967295"/>
          </p:nvPr>
        </p:nvSpPr>
        <p:spPr>
          <a:xfrm>
            <a:off x="11496674" y="6418264"/>
            <a:ext cx="695327" cy="365125"/>
          </a:xfrm>
        </p:spPr>
        <p:txBody>
          <a:bodyPr/>
          <a:lstStyle/>
          <a:p>
            <a:pPr>
              <a:spcAft>
                <a:spcPts val="600"/>
              </a:spcAft>
            </a:pPr>
            <a:fld id="{FFA67747-A1D0-4850-AF9A-570B1A0E3F7F}" type="slidenum">
              <a:rPr lang="en-US" smtClean="0"/>
              <a:pPr>
                <a:spcAft>
                  <a:spcPts val="600"/>
                </a:spcAft>
              </a:pPr>
              <a:t>45</a:t>
            </a:fld>
            <a:endParaRPr lang="en-US"/>
          </a:p>
        </p:txBody>
      </p:sp>
    </p:spTree>
    <p:extLst>
      <p:ext uri="{BB962C8B-B14F-4D97-AF65-F5344CB8AC3E}">
        <p14:creationId xmlns:p14="http://schemas.microsoft.com/office/powerpoint/2010/main" val="2814913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D3C6E-8E48-464B-76BE-056AA092D3F6}"/>
            </a:ext>
          </a:extLst>
        </p:cNvPr>
        <p:cNvGrpSpPr/>
        <p:nvPr/>
      </p:nvGrpSpPr>
      <p:grpSpPr>
        <a:xfrm>
          <a:off x="0" y="0"/>
          <a:ext cx="0" cy="0"/>
          <a:chOff x="0" y="0"/>
          <a:chExt cx="0" cy="0"/>
        </a:xfrm>
      </p:grpSpPr>
      <p:pic>
        <p:nvPicPr>
          <p:cNvPr id="3" name="Picture 2" descr="A qr code on a white background&#10;&#10;Description automatically generated">
            <a:extLst>
              <a:ext uri="{FF2B5EF4-FFF2-40B4-BE49-F238E27FC236}">
                <a16:creationId xmlns:a16="http://schemas.microsoft.com/office/drawing/2014/main" id="{0BB6EE58-1D2C-2837-9A4B-4B18CFB854E3}"/>
              </a:ext>
            </a:extLst>
          </p:cNvPr>
          <p:cNvPicPr>
            <a:picLocks noChangeAspect="1"/>
          </p:cNvPicPr>
          <p:nvPr/>
        </p:nvPicPr>
        <p:blipFill rotWithShape="1">
          <a:blip r:embed="rId3">
            <a:extLst>
              <a:ext uri="{28A0092B-C50C-407E-A947-70E740481C1C}">
                <a14:useLocalDpi xmlns:a14="http://schemas.microsoft.com/office/drawing/2010/main" val="0"/>
              </a:ext>
            </a:extLst>
          </a:blip>
          <a:srcRect l="32321" r="32668" b="-1"/>
          <a:stretch/>
        </p:blipFill>
        <p:spPr>
          <a:xfrm>
            <a:off x="8153402" y="172991"/>
            <a:ext cx="4038599" cy="6488624"/>
          </a:xfrm>
          <a:custGeom>
            <a:avLst/>
            <a:gdLst>
              <a:gd name="connsiteX0" fmla="*/ 3244312 w 4038599"/>
              <a:gd name="connsiteY0" fmla="*/ 0 h 6488624"/>
              <a:gd name="connsiteX1" fmla="*/ 3246790 w 4038599"/>
              <a:gd name="connsiteY1" fmla="*/ 63 h 6488624"/>
              <a:gd name="connsiteX2" fmla="*/ 3246790 w 4038599"/>
              <a:gd name="connsiteY2" fmla="*/ 0 h 6488624"/>
              <a:gd name="connsiteX3" fmla="*/ 4038599 w 4038599"/>
              <a:gd name="connsiteY3" fmla="*/ 0 h 6488624"/>
              <a:gd name="connsiteX4" fmla="*/ 4038599 w 4038599"/>
              <a:gd name="connsiteY4" fmla="*/ 6488624 h 6488624"/>
              <a:gd name="connsiteX5" fmla="*/ 3246790 w 4038599"/>
              <a:gd name="connsiteY5" fmla="*/ 6488624 h 6488624"/>
              <a:gd name="connsiteX6" fmla="*/ 3246790 w 4038599"/>
              <a:gd name="connsiteY6" fmla="*/ 6488562 h 6488624"/>
              <a:gd name="connsiteX7" fmla="*/ 3244312 w 4038599"/>
              <a:gd name="connsiteY7" fmla="*/ 6488624 h 6488624"/>
              <a:gd name="connsiteX8" fmla="*/ 0 w 4038599"/>
              <a:gd name="connsiteY8" fmla="*/ 3244312 h 6488624"/>
              <a:gd name="connsiteX9" fmla="*/ 3244312 w 4038599"/>
              <a:gd name="connsiteY9" fmla="*/ 0 h 6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99" h="6488624">
                <a:moveTo>
                  <a:pt x="3244312" y="0"/>
                </a:moveTo>
                <a:lnTo>
                  <a:pt x="3246790" y="63"/>
                </a:lnTo>
                <a:lnTo>
                  <a:pt x="3246790" y="0"/>
                </a:lnTo>
                <a:lnTo>
                  <a:pt x="4038599" y="0"/>
                </a:lnTo>
                <a:lnTo>
                  <a:pt x="4038599" y="6488624"/>
                </a:lnTo>
                <a:lnTo>
                  <a:pt x="3246790" y="6488624"/>
                </a:lnTo>
                <a:lnTo>
                  <a:pt x="3246790" y="6488562"/>
                </a:lnTo>
                <a:lnTo>
                  <a:pt x="3244312" y="6488624"/>
                </a:lnTo>
                <a:cubicBezTo>
                  <a:pt x="1452528" y="6488624"/>
                  <a:pt x="0" y="5036097"/>
                  <a:pt x="0" y="3244312"/>
                </a:cubicBezTo>
                <a:cubicBezTo>
                  <a:pt x="0" y="1452528"/>
                  <a:pt x="1452528" y="0"/>
                  <a:pt x="3244312" y="0"/>
                </a:cubicBezTo>
                <a:close/>
              </a:path>
            </a:pathLst>
          </a:custGeom>
          <a:noFill/>
        </p:spPr>
      </p:pic>
      <p:sp>
        <p:nvSpPr>
          <p:cNvPr id="13" name="Content Placeholder 12">
            <a:extLst>
              <a:ext uri="{FF2B5EF4-FFF2-40B4-BE49-F238E27FC236}">
                <a16:creationId xmlns:a16="http://schemas.microsoft.com/office/drawing/2014/main" id="{16FB6E35-62A1-62F0-DD0E-8ECED95C3A16}"/>
              </a:ext>
            </a:extLst>
          </p:cNvPr>
          <p:cNvSpPr>
            <a:spLocks noGrp="1"/>
          </p:cNvSpPr>
          <p:nvPr>
            <p:ph sz="half" idx="1"/>
          </p:nvPr>
        </p:nvSpPr>
        <p:spPr>
          <a:xfrm>
            <a:off x="695325" y="1160464"/>
            <a:ext cx="6881393" cy="5076824"/>
          </a:xfrm>
        </p:spPr>
        <p:txBody>
          <a:bodyPr>
            <a:normAutofit/>
          </a:bodyPr>
          <a:lstStyle/>
          <a:p>
            <a:pPr marL="0" indent="0">
              <a:buNone/>
            </a:pPr>
            <a:r>
              <a:rPr lang="en-US" sz="3200" dirty="0"/>
              <a:t>Please let us know what other topics you would like us to consider for future webinars! </a:t>
            </a:r>
            <a:endParaRPr lang="en-US" dirty="0"/>
          </a:p>
          <a:p>
            <a:pPr marL="0" indent="0">
              <a:buNone/>
            </a:pPr>
            <a:endParaRPr lang="en-US" dirty="0"/>
          </a:p>
          <a:p>
            <a:pPr marL="0" indent="0">
              <a:buNone/>
            </a:pPr>
            <a:endParaRPr lang="en-US" dirty="0"/>
          </a:p>
          <a:p>
            <a:pPr marL="0" indent="0">
              <a:buNone/>
            </a:pPr>
            <a:endParaRPr lang="en-US" dirty="0"/>
          </a:p>
        </p:txBody>
      </p:sp>
      <p:sp>
        <p:nvSpPr>
          <p:cNvPr id="12" name="Title 11">
            <a:extLst>
              <a:ext uri="{FF2B5EF4-FFF2-40B4-BE49-F238E27FC236}">
                <a16:creationId xmlns:a16="http://schemas.microsoft.com/office/drawing/2014/main" id="{9D1F0901-957E-F2CD-DF11-241EBB3D72BD}"/>
              </a:ext>
            </a:extLst>
          </p:cNvPr>
          <p:cNvSpPr>
            <a:spLocks noGrp="1"/>
          </p:cNvSpPr>
          <p:nvPr>
            <p:ph type="title"/>
          </p:nvPr>
        </p:nvSpPr>
        <p:spPr>
          <a:xfrm>
            <a:off x="695325" y="136526"/>
            <a:ext cx="8357235" cy="854075"/>
          </a:xfrm>
        </p:spPr>
        <p:txBody>
          <a:bodyPr anchor="t">
            <a:normAutofit/>
          </a:bodyPr>
          <a:lstStyle/>
          <a:p>
            <a:r>
              <a:rPr lang="en-US" dirty="0"/>
              <a:t>Share your feedback</a:t>
            </a:r>
          </a:p>
        </p:txBody>
      </p:sp>
      <p:sp>
        <p:nvSpPr>
          <p:cNvPr id="4" name="Slide Number Placeholder 3" hidden="1">
            <a:extLst>
              <a:ext uri="{FF2B5EF4-FFF2-40B4-BE49-F238E27FC236}">
                <a16:creationId xmlns:a16="http://schemas.microsoft.com/office/drawing/2014/main" id="{8DD8584C-7176-6971-C183-BEF60D5E717F}"/>
              </a:ext>
            </a:extLst>
          </p:cNvPr>
          <p:cNvSpPr>
            <a:spLocks noGrp="1"/>
          </p:cNvSpPr>
          <p:nvPr>
            <p:ph type="sldNum" sz="quarter" idx="4294967295"/>
          </p:nvPr>
        </p:nvSpPr>
        <p:spPr>
          <a:xfrm>
            <a:off x="11496674" y="6418264"/>
            <a:ext cx="695327" cy="365125"/>
          </a:xfrm>
        </p:spPr>
        <p:txBody>
          <a:bodyPr/>
          <a:lstStyle/>
          <a:p>
            <a:pPr>
              <a:spcAft>
                <a:spcPts val="600"/>
              </a:spcAft>
            </a:pPr>
            <a:fld id="{FFA67747-A1D0-4850-AF9A-570B1A0E3F7F}" type="slidenum">
              <a:rPr lang="en-US" smtClean="0"/>
              <a:pPr>
                <a:spcAft>
                  <a:spcPts val="600"/>
                </a:spcAft>
              </a:pPr>
              <a:t>46</a:t>
            </a:fld>
            <a:endParaRPr lang="en-US"/>
          </a:p>
        </p:txBody>
      </p:sp>
    </p:spTree>
    <p:extLst>
      <p:ext uri="{BB962C8B-B14F-4D97-AF65-F5344CB8AC3E}">
        <p14:creationId xmlns:p14="http://schemas.microsoft.com/office/powerpoint/2010/main" val="84937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solidFill>
            <a:schemeClr val="accent1"/>
          </a:solidFill>
        </p:spPr>
        <p:txBody>
          <a:bodyPr/>
          <a:lstStyle/>
          <a:p>
            <a:endParaRPr lang="en-US" dirty="0"/>
          </a:p>
        </p:txBody>
      </p:sp>
      <p:sp>
        <p:nvSpPr>
          <p:cNvPr id="3" name="Title 2"/>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292550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00A0AF"/>
                </a:solidFill>
              </a:rPr>
              <a:t>Career Pathways in Public Health </a:t>
            </a:r>
            <a:br>
              <a:rPr lang="en-US" dirty="0">
                <a:solidFill>
                  <a:srgbClr val="00A0AF"/>
                </a:solidFill>
              </a:rPr>
            </a:br>
            <a:r>
              <a:rPr lang="en-US" dirty="0">
                <a:solidFill>
                  <a:srgbClr val="00A0AF"/>
                </a:solidFill>
              </a:rPr>
              <a:t>Laboratory Science</a:t>
            </a:r>
          </a:p>
        </p:txBody>
      </p:sp>
      <p:sp>
        <p:nvSpPr>
          <p:cNvPr id="5" name="Text Placeholder 4"/>
          <p:cNvSpPr>
            <a:spLocks noGrp="1"/>
          </p:cNvSpPr>
          <p:nvPr>
            <p:ph type="body" idx="1"/>
          </p:nvPr>
        </p:nvSpPr>
        <p:spPr>
          <a:xfrm>
            <a:off x="599072" y="4846519"/>
            <a:ext cx="10652127" cy="491095"/>
          </a:xfrm>
        </p:spPr>
        <p:txBody>
          <a:bodyPr/>
          <a:lstStyle/>
          <a:p>
            <a:r>
              <a:rPr lang="en-US" dirty="0">
                <a:solidFill>
                  <a:srgbClr val="000000"/>
                </a:solidFill>
              </a:rPr>
              <a:t>Academic Partnerships, Fellowships, Internships and Leadership Programs</a:t>
            </a:r>
          </a:p>
          <a:p>
            <a:r>
              <a:rPr lang="en-US" dirty="0">
                <a:solidFill>
                  <a:srgbClr val="000000"/>
                </a:solidFill>
              </a:rPr>
              <a:t>Christine Bean, Chief Learning Officer </a:t>
            </a:r>
          </a:p>
        </p:txBody>
      </p:sp>
      <p:sp>
        <p:nvSpPr>
          <p:cNvPr id="3" name="TextBox 2">
            <a:extLst>
              <a:ext uri="{FF2B5EF4-FFF2-40B4-BE49-F238E27FC236}">
                <a16:creationId xmlns:a16="http://schemas.microsoft.com/office/drawing/2014/main" id="{A3BB6BF8-AB31-346B-E8F3-FA3764F4C88E}"/>
              </a:ext>
            </a:extLst>
          </p:cNvPr>
          <p:cNvSpPr txBox="1"/>
          <p:nvPr/>
        </p:nvSpPr>
        <p:spPr>
          <a:xfrm>
            <a:off x="4902" y="6056333"/>
            <a:ext cx="121761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400" dirty="0">
                <a:solidFill>
                  <a:srgbClr val="B42E34"/>
                </a:solidFill>
                <a:ea typeface="+mn-lt"/>
                <a:cs typeface="+mn-lt"/>
              </a:rPr>
              <a:t>www.aphl.org/Career-Pathways </a:t>
            </a:r>
            <a:endParaRPr lang="en-US" dirty="0">
              <a:solidFill>
                <a:srgbClr val="B42E34"/>
              </a:solidFill>
              <a:cs typeface="Arial"/>
            </a:endParaRPr>
          </a:p>
        </p:txBody>
      </p:sp>
      <p:sp>
        <p:nvSpPr>
          <p:cNvPr id="6" name="Text Placeholder 4">
            <a:extLst>
              <a:ext uri="{FF2B5EF4-FFF2-40B4-BE49-F238E27FC236}">
                <a16:creationId xmlns:a16="http://schemas.microsoft.com/office/drawing/2014/main" id="{E26FEB39-F4CC-61D2-DBCC-A07690BFE1C8}"/>
              </a:ext>
            </a:extLst>
          </p:cNvPr>
          <p:cNvSpPr txBox="1">
            <a:spLocks/>
          </p:cNvSpPr>
          <p:nvPr/>
        </p:nvSpPr>
        <p:spPr>
          <a:xfrm>
            <a:off x="5284198" y="4023252"/>
            <a:ext cx="6414250" cy="454810"/>
          </a:xfrm>
          <a:prstGeom prst="rect">
            <a:avLst/>
          </a:prstGeom>
        </p:spPr>
        <p:txBody>
          <a:bodyPr vert="horz" lIns="91440" tIns="45720" rIns="91440" bIns="45720" rtlCol="0" anchor="t">
            <a:noAutofit/>
          </a:bodyPr>
          <a:lstStyle>
            <a:lvl1pPr marL="0" indent="0" algn="l"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1pPr>
            <a:lvl2pPr marL="457189" indent="0" algn="l" defTabSz="914377" rtl="0" eaLnBrk="1" latinLnBrk="0" hangingPunct="1">
              <a:lnSpc>
                <a:spcPct val="110000"/>
              </a:lnSpc>
              <a:spcBef>
                <a:spcPts val="500"/>
              </a:spcBef>
              <a:spcAft>
                <a:spcPts val="600"/>
              </a:spcAft>
              <a:buClr>
                <a:schemeClr val="accent1"/>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110000"/>
              </a:lnSpc>
              <a:spcBef>
                <a:spcPts val="500"/>
              </a:spcBef>
              <a:spcAft>
                <a:spcPts val="600"/>
              </a:spcAft>
              <a:buClr>
                <a:schemeClr val="accent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110000"/>
              </a:lnSpc>
              <a:spcBef>
                <a:spcPts val="500"/>
              </a:spcBef>
              <a:spcAft>
                <a:spcPts val="600"/>
              </a:spcAft>
              <a:buClr>
                <a:schemeClr val="accent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110000"/>
              </a:lnSpc>
              <a:spcBef>
                <a:spcPts val="500"/>
              </a:spcBef>
              <a:spcAft>
                <a:spcPts val="600"/>
              </a:spcAft>
              <a:buClr>
                <a:schemeClr val="accent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rgbClr val="00A0AF"/>
                </a:solidFill>
                <a:latin typeface="Arial"/>
                <a:cs typeface="Arial"/>
              </a:rPr>
              <a:t>  An APHL-CDC Initiative</a:t>
            </a:r>
          </a:p>
        </p:txBody>
      </p:sp>
    </p:spTree>
    <p:extLst>
      <p:ext uri="{BB962C8B-B14F-4D97-AF65-F5344CB8AC3E}">
        <p14:creationId xmlns:p14="http://schemas.microsoft.com/office/powerpoint/2010/main" val="227166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gray box for background" title="Gray box for background"/>
          <p:cNvSpPr/>
          <p:nvPr/>
        </p:nvSpPr>
        <p:spPr>
          <a:xfrm>
            <a:off x="6971192" y="9497"/>
            <a:ext cx="5414053" cy="685800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ymbol zastępczy tekstu 3">
            <a:extLst>
              <a:ext uri="{FF2B5EF4-FFF2-40B4-BE49-F238E27FC236}">
                <a16:creationId xmlns:a16="http://schemas.microsoft.com/office/drawing/2014/main" id="{947D91C4-89AD-4CE4-9119-F867ACCCA95F}"/>
              </a:ext>
            </a:extLst>
          </p:cNvPr>
          <p:cNvSpPr>
            <a:spLocks noGrp="1"/>
          </p:cNvSpPr>
          <p:nvPr>
            <p:ph type="body" idx="1"/>
          </p:nvPr>
        </p:nvSpPr>
        <p:spPr>
          <a:xfrm>
            <a:off x="350464" y="2756437"/>
            <a:ext cx="5958638" cy="634944"/>
          </a:xfrm>
        </p:spPr>
        <p:txBody>
          <a:bodyPr/>
          <a:lstStyle/>
          <a:p>
            <a:r>
              <a:rPr lang="en-US" sz="2800" dirty="0">
                <a:latin typeface="Arial"/>
                <a:cs typeface="Arial"/>
              </a:rPr>
              <a:t>Our Mission</a:t>
            </a:r>
            <a:endParaRPr lang="en-US" sz="2800" dirty="0"/>
          </a:p>
        </p:txBody>
      </p:sp>
      <p:sp>
        <p:nvSpPr>
          <p:cNvPr id="3" name="Symbol zastępczy zawartości 2">
            <a:extLst>
              <a:ext uri="{FF2B5EF4-FFF2-40B4-BE49-F238E27FC236}">
                <a16:creationId xmlns:a16="http://schemas.microsoft.com/office/drawing/2014/main" id="{040DFB89-2A15-46FD-9075-8CBCB250A473}"/>
              </a:ext>
            </a:extLst>
          </p:cNvPr>
          <p:cNvSpPr>
            <a:spLocks noGrp="1"/>
          </p:cNvSpPr>
          <p:nvPr>
            <p:ph sz="half" idx="2"/>
          </p:nvPr>
        </p:nvSpPr>
        <p:spPr>
          <a:xfrm>
            <a:off x="7238526" y="3565902"/>
            <a:ext cx="4255440" cy="3179621"/>
          </a:xfr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marL="342900" indent="-342900">
              <a:lnSpc>
                <a:spcPct val="100000"/>
              </a:lnSpc>
              <a:spcBef>
                <a:spcPts val="0"/>
              </a:spcBef>
            </a:pPr>
            <a:r>
              <a:rPr lang="en-US" dirty="0">
                <a:solidFill>
                  <a:srgbClr val="000000"/>
                </a:solidFill>
                <a:cs typeface="Arial"/>
              </a:rPr>
              <a:t>Campus Visits</a:t>
            </a:r>
          </a:p>
          <a:p>
            <a:pPr marL="342900" indent="-342900">
              <a:lnSpc>
                <a:spcPct val="100000"/>
              </a:lnSpc>
              <a:spcBef>
                <a:spcPts val="0"/>
              </a:spcBef>
            </a:pPr>
            <a:r>
              <a:rPr lang="en-US" b="0" i="0" u="none" strike="noStrike" baseline="0" dirty="0">
                <a:solidFill>
                  <a:srgbClr val="000000"/>
                </a:solidFill>
                <a:cs typeface="Arial"/>
              </a:rPr>
              <a:t>Career </a:t>
            </a:r>
            <a:r>
              <a:rPr lang="en-US" dirty="0">
                <a:solidFill>
                  <a:srgbClr val="000000"/>
                </a:solidFill>
                <a:cs typeface="Arial"/>
              </a:rPr>
              <a:t>Fairs (Onsite and Virtual)</a:t>
            </a:r>
          </a:p>
          <a:p>
            <a:pPr marL="342900" indent="-342900">
              <a:lnSpc>
                <a:spcPct val="100000"/>
              </a:lnSpc>
              <a:spcBef>
                <a:spcPts val="0"/>
              </a:spcBef>
            </a:pPr>
            <a:r>
              <a:rPr lang="en-US" dirty="0">
                <a:solidFill>
                  <a:srgbClr val="000000"/>
                </a:solidFill>
                <a:cs typeface="Arial"/>
              </a:rPr>
              <a:t>Exhibit Booths at Conferences</a:t>
            </a:r>
          </a:p>
          <a:p>
            <a:pPr marL="342900" indent="-342900">
              <a:lnSpc>
                <a:spcPct val="100000"/>
              </a:lnSpc>
              <a:spcBef>
                <a:spcPts val="0"/>
              </a:spcBef>
            </a:pPr>
            <a:r>
              <a:rPr lang="en-US" dirty="0">
                <a:solidFill>
                  <a:srgbClr val="000000"/>
                </a:solidFill>
                <a:cs typeface="Arial"/>
              </a:rPr>
              <a:t>Job Board Posts</a:t>
            </a:r>
          </a:p>
          <a:p>
            <a:pPr marL="342900" indent="-342900">
              <a:lnSpc>
                <a:spcPct val="100000"/>
              </a:lnSpc>
              <a:spcBef>
                <a:spcPts val="0"/>
              </a:spcBef>
            </a:pPr>
            <a:r>
              <a:rPr lang="en-US" dirty="0">
                <a:solidFill>
                  <a:srgbClr val="000000"/>
                </a:solidFill>
                <a:cs typeface="Arial"/>
              </a:rPr>
              <a:t>Newsletters/Publications</a:t>
            </a:r>
          </a:p>
          <a:p>
            <a:pPr marL="342900" indent="-342900">
              <a:lnSpc>
                <a:spcPct val="100000"/>
              </a:lnSpc>
              <a:spcBef>
                <a:spcPts val="0"/>
              </a:spcBef>
            </a:pPr>
            <a:r>
              <a:rPr lang="en-US" dirty="0">
                <a:cs typeface="Arial"/>
              </a:rPr>
              <a:t>Social Media Engagement</a:t>
            </a:r>
          </a:p>
          <a:p>
            <a:pPr marL="342900" indent="-342900">
              <a:lnSpc>
                <a:spcPct val="100000"/>
              </a:lnSpc>
              <a:spcBef>
                <a:spcPts val="0"/>
              </a:spcBef>
            </a:pPr>
            <a:r>
              <a:rPr lang="en-US" dirty="0">
                <a:cs typeface="Arial"/>
              </a:rPr>
              <a:t>Speaking Engagements</a:t>
            </a:r>
          </a:p>
          <a:p>
            <a:pPr marL="342900" indent="-342900">
              <a:lnSpc>
                <a:spcPct val="100000"/>
              </a:lnSpc>
              <a:spcBef>
                <a:spcPts val="0"/>
              </a:spcBef>
            </a:pPr>
            <a:r>
              <a:rPr lang="en-US" dirty="0">
                <a:cs typeface="Arial"/>
              </a:rPr>
              <a:t>STEM Advocacy</a:t>
            </a:r>
          </a:p>
        </p:txBody>
      </p:sp>
      <p:sp>
        <p:nvSpPr>
          <p:cNvPr id="6" name="Symbol zastępczy zawartości 5">
            <a:extLst>
              <a:ext uri="{FF2B5EF4-FFF2-40B4-BE49-F238E27FC236}">
                <a16:creationId xmlns:a16="http://schemas.microsoft.com/office/drawing/2014/main" id="{2151222B-B909-462A-8DBC-4077493C9D9B}"/>
              </a:ext>
            </a:extLst>
          </p:cNvPr>
          <p:cNvSpPr>
            <a:spLocks noGrp="1"/>
          </p:cNvSpPr>
          <p:nvPr>
            <p:ph sz="quarter" idx="4"/>
          </p:nvPr>
        </p:nvSpPr>
        <p:spPr>
          <a:xfrm>
            <a:off x="7150401" y="3074019"/>
            <a:ext cx="4427534" cy="491883"/>
          </a:xfrm>
          <a:noFill/>
        </p:spPr>
        <p:txBody>
          <a:bodyPr vert="horz" wrap="square" lIns="91440" tIns="45720" rIns="91440" bIns="45720" rtlCol="0" anchor="t">
            <a:noAutofit/>
          </a:bodyPr>
          <a:lstStyle/>
          <a:p>
            <a:pPr marL="0" indent="0">
              <a:buNone/>
            </a:pPr>
            <a:r>
              <a:rPr lang="en-US" sz="2400" b="1" dirty="0">
                <a:solidFill>
                  <a:srgbClr val="C00000"/>
                </a:solidFill>
                <a:latin typeface="Arial"/>
                <a:cs typeface="Arial"/>
              </a:rPr>
              <a:t>Outreach Activities</a:t>
            </a:r>
          </a:p>
        </p:txBody>
      </p:sp>
      <p:sp>
        <p:nvSpPr>
          <p:cNvPr id="2" name="Tytuł 1">
            <a:extLst>
              <a:ext uri="{FF2B5EF4-FFF2-40B4-BE49-F238E27FC236}">
                <a16:creationId xmlns:a16="http://schemas.microsoft.com/office/drawing/2014/main" id="{A7213120-DD19-4155-AFE8-3EC95339D09B}"/>
              </a:ext>
            </a:extLst>
          </p:cNvPr>
          <p:cNvSpPr>
            <a:spLocks noGrp="1"/>
          </p:cNvSpPr>
          <p:nvPr>
            <p:ph type="title"/>
          </p:nvPr>
        </p:nvSpPr>
        <p:spPr>
          <a:xfrm>
            <a:off x="403381" y="297885"/>
            <a:ext cx="6630458" cy="705828"/>
          </a:xfrm>
        </p:spPr>
        <p:txBody>
          <a:bodyPr>
            <a:noAutofit/>
          </a:bodyPr>
          <a:lstStyle/>
          <a:p>
            <a:r>
              <a:rPr lang="en-US" dirty="0">
                <a:solidFill>
                  <a:schemeClr val="tx2"/>
                </a:solidFill>
                <a:latin typeface="Franklin Gothic Medium"/>
              </a:rPr>
              <a:t>Academic Partnerships</a:t>
            </a: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DC5D8DBB-AF83-A3C9-A180-151C8994EF33}"/>
              </a:ext>
            </a:extLst>
          </p:cNvPr>
          <p:cNvSpPr txBox="1"/>
          <p:nvPr/>
        </p:nvSpPr>
        <p:spPr>
          <a:xfrm>
            <a:off x="402860" y="1112804"/>
            <a:ext cx="6274068" cy="1533093"/>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Academic partnerships are essential in supporting the recruitment and retention efforts for the public health laboratory workforce.</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TextBox 14">
            <a:extLst>
              <a:ext uri="{FF2B5EF4-FFF2-40B4-BE49-F238E27FC236}">
                <a16:creationId xmlns:a16="http://schemas.microsoft.com/office/drawing/2014/main" id="{58DE507B-7250-473A-7B85-716E041CBE80}"/>
              </a:ext>
            </a:extLst>
          </p:cNvPr>
          <p:cNvSpPr txBox="1"/>
          <p:nvPr/>
        </p:nvSpPr>
        <p:spPr>
          <a:xfrm>
            <a:off x="5760720" y="2975317"/>
            <a:ext cx="914400" cy="914400"/>
          </a:xfrm>
          <a:prstGeom prst="rect">
            <a:avLst/>
          </a:prstGeom>
          <a:noFill/>
        </p:spPr>
        <p:txBody>
          <a:bodyPr wrap="square" rtlCol="0">
            <a:noAutofit/>
          </a:bodyPr>
          <a:lstStyle/>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1A6DBFB9-C2E6-F449-7D67-518D40830379}"/>
              </a:ext>
            </a:extLst>
          </p:cNvPr>
          <p:cNvSpPr txBox="1"/>
          <p:nvPr/>
        </p:nvSpPr>
        <p:spPr>
          <a:xfrm>
            <a:off x="403381" y="3415805"/>
            <a:ext cx="6171977" cy="275272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lt"/>
                <a:cs typeface="Arial"/>
              </a:rPr>
              <a:t>The APHL Academic Partnerships program seeks to:</a:t>
            </a:r>
            <a:endParaRPr lang="en-US" sz="2000" b="0" i="0" u="none" strike="noStrike" kern="1200" cap="none" spc="0" normalizeH="0" baseline="0" noProof="0" dirty="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lang="en-US" sz="2000" dirty="0">
                <a:solidFill>
                  <a:prstClr val="black"/>
                </a:solidFill>
                <a:latin typeface="Arial"/>
                <a:ea typeface="+mn-lt"/>
                <a:cs typeface="Arial"/>
              </a:rPr>
              <a:t>F</a:t>
            </a:r>
            <a:r>
              <a:rPr kumimoji="0" lang="en-US" sz="2000" b="0" i="0" u="none" strike="noStrike" kern="1200" cap="none" spc="0" normalizeH="0" baseline="0" noProof="0" dirty="0">
                <a:ln>
                  <a:noFill/>
                </a:ln>
                <a:solidFill>
                  <a:prstClr val="black"/>
                </a:solidFill>
                <a:effectLst/>
                <a:uLnTx/>
                <a:uFillTx/>
                <a:latin typeface="Arial"/>
                <a:ea typeface="+mn-lt"/>
                <a:cs typeface="Arial"/>
              </a:rPr>
              <a:t>oster partnerships in the promotion of career pathways in public health laboratory science</a:t>
            </a:r>
            <a:endParaRPr lang="en-US" sz="2000" b="0" i="0" u="none" strike="noStrike" kern="1200" cap="none" spc="0" normalizeH="0" baseline="0" noProof="0" dirty="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lang="en-US" sz="2000" dirty="0">
                <a:solidFill>
                  <a:prstClr val="black"/>
                </a:solidFill>
                <a:latin typeface="Arial"/>
                <a:ea typeface="+mn-lt"/>
                <a:cs typeface="Arial"/>
              </a:rPr>
              <a:t>S</a:t>
            </a:r>
            <a:r>
              <a:rPr kumimoji="0" lang="en-US" sz="2000" b="0" i="0" u="none" strike="noStrike" kern="1200" cap="none" spc="0" normalizeH="0" baseline="0" noProof="0" dirty="0">
                <a:ln>
                  <a:noFill/>
                </a:ln>
                <a:solidFill>
                  <a:prstClr val="black"/>
                </a:solidFill>
                <a:effectLst/>
                <a:uLnTx/>
                <a:uFillTx/>
                <a:latin typeface="Arial"/>
                <a:ea typeface="+mn-lt"/>
                <a:cs typeface="Arial"/>
              </a:rPr>
              <a:t>upport programmatic efforts</a:t>
            </a:r>
            <a:r>
              <a:rPr lang="en-US" sz="2000" dirty="0">
                <a:solidFill>
                  <a:prstClr val="black"/>
                </a:solidFill>
                <a:latin typeface="Arial"/>
                <a:ea typeface="+mn-lt"/>
                <a:cs typeface="Arial"/>
              </a:rPr>
              <a:t> </a:t>
            </a:r>
            <a:r>
              <a:rPr kumimoji="0" lang="en-US" sz="2000" b="0" i="0" u="none" strike="noStrike" kern="1200" cap="none" spc="0" normalizeH="0" baseline="0" noProof="0" dirty="0">
                <a:ln>
                  <a:noFill/>
                </a:ln>
                <a:solidFill>
                  <a:prstClr val="black"/>
                </a:solidFill>
                <a:effectLst/>
                <a:uLnTx/>
                <a:uFillTx/>
                <a:latin typeface="Arial"/>
                <a:ea typeface="+mn-lt"/>
                <a:cs typeface="Arial"/>
              </a:rPr>
              <a:t>and build connections between public health laboratories and academic institutions</a:t>
            </a:r>
            <a:endParaRPr lang="en-US" sz="2000" b="0" i="0" u="none" strike="noStrike" kern="1200" cap="none" spc="0" normalizeH="0" baseline="0" noProof="0" dirty="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lang="en-US" sz="2000" dirty="0">
                <a:solidFill>
                  <a:prstClr val="black"/>
                </a:solidFill>
                <a:latin typeface="Arial"/>
                <a:ea typeface="+mn-lt"/>
                <a:cs typeface="Arial"/>
              </a:rPr>
              <a:t>S</a:t>
            </a:r>
            <a:r>
              <a:rPr kumimoji="0" lang="en-US" sz="2000" b="0" i="0" u="none" strike="noStrike" kern="1200" cap="none" spc="0" normalizeH="0" baseline="0" noProof="0" dirty="0">
                <a:ln>
                  <a:noFill/>
                </a:ln>
                <a:solidFill>
                  <a:prstClr val="black"/>
                </a:solidFill>
                <a:effectLst/>
                <a:uLnTx/>
                <a:uFillTx/>
                <a:latin typeface="Arial"/>
                <a:ea typeface="+mn-lt"/>
                <a:cs typeface="Arial"/>
              </a:rPr>
              <a:t>trengthen partnerships with organizations who prioritize DEIA</a:t>
            </a:r>
            <a:endParaRPr lang="en-US" sz="2000" b="0" i="0" u="none" strike="noStrike" kern="1200" cap="none" spc="0" normalizeH="0" baseline="0" noProof="0" dirty="0">
              <a:ln>
                <a:noFill/>
              </a:ln>
              <a:solidFill>
                <a:prstClr val="black"/>
              </a:solidFill>
              <a:effectLst/>
              <a:uLnTx/>
              <a:uFillTx/>
              <a:latin typeface="Arial"/>
              <a:cs typeface="Arial"/>
            </a:endParaRPr>
          </a:p>
        </p:txBody>
      </p:sp>
      <p:grpSp>
        <p:nvGrpSpPr>
          <p:cNvPr id="28" name="Group 27">
            <a:extLst>
              <a:ext uri="{FF2B5EF4-FFF2-40B4-BE49-F238E27FC236}">
                <a16:creationId xmlns:a16="http://schemas.microsoft.com/office/drawing/2014/main" id="{9A4D59DC-F330-1000-0880-8ED7ABAD1A47}"/>
              </a:ext>
            </a:extLst>
          </p:cNvPr>
          <p:cNvGrpSpPr/>
          <p:nvPr/>
        </p:nvGrpSpPr>
        <p:grpSpPr>
          <a:xfrm rot="4190673" flipH="1">
            <a:off x="10967146" y="5000934"/>
            <a:ext cx="1054144" cy="992337"/>
            <a:chOff x="133551" y="4529799"/>
            <a:chExt cx="1569107" cy="1477106"/>
          </a:xfrm>
        </p:grpSpPr>
        <p:sp>
          <p:nvSpPr>
            <p:cNvPr id="29" name="Oval 28">
              <a:extLst>
                <a:ext uri="{FF2B5EF4-FFF2-40B4-BE49-F238E27FC236}">
                  <a16:creationId xmlns:a16="http://schemas.microsoft.com/office/drawing/2014/main" id="{0338F6BE-98CB-0536-5FCF-5EDCE8DE73AB}"/>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76247201-6EE7-45B4-1796-FAC60A3E0EDA}"/>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Oval 30">
              <a:extLst>
                <a:ext uri="{FF2B5EF4-FFF2-40B4-BE49-F238E27FC236}">
                  <a16:creationId xmlns:a16="http://schemas.microsoft.com/office/drawing/2014/main" id="{D54960D7-CC2A-04F6-41F0-AC6F5E25A3A3}"/>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4" name="Picture 13" descr="A table with banners and signs in a room&#10;&#10;Description automatically generated">
            <a:extLst>
              <a:ext uri="{FF2B5EF4-FFF2-40B4-BE49-F238E27FC236}">
                <a16:creationId xmlns:a16="http://schemas.microsoft.com/office/drawing/2014/main" id="{B0D7B529-60C4-65CB-4825-E640BA6379FB}"/>
              </a:ext>
            </a:extLst>
          </p:cNvPr>
          <p:cNvPicPr>
            <a:picLocks noChangeAspect="1"/>
          </p:cNvPicPr>
          <p:nvPr/>
        </p:nvPicPr>
        <p:blipFill>
          <a:blip r:embed="rId3"/>
          <a:stretch>
            <a:fillRect/>
          </a:stretch>
        </p:blipFill>
        <p:spPr>
          <a:xfrm>
            <a:off x="7329912" y="112477"/>
            <a:ext cx="3778014" cy="283766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7423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4319-4EEA-AC87-3B5B-9B4D934BD79F}"/>
              </a:ext>
            </a:extLst>
          </p:cNvPr>
          <p:cNvSpPr>
            <a:spLocks noGrp="1"/>
          </p:cNvSpPr>
          <p:nvPr>
            <p:ph type="title"/>
          </p:nvPr>
        </p:nvSpPr>
        <p:spPr>
          <a:xfrm>
            <a:off x="695326" y="136526"/>
            <a:ext cx="7743825" cy="854075"/>
          </a:xfrm>
        </p:spPr>
        <p:txBody>
          <a:bodyPr anchor="t">
            <a:normAutofit/>
          </a:bodyPr>
          <a:lstStyle/>
          <a:p>
            <a:r>
              <a:rPr lang="en-US" dirty="0"/>
              <a:t>Connect with Us</a:t>
            </a:r>
          </a:p>
        </p:txBody>
      </p:sp>
      <p:sp>
        <p:nvSpPr>
          <p:cNvPr id="3" name="Content Placeholder 2">
            <a:extLst>
              <a:ext uri="{FF2B5EF4-FFF2-40B4-BE49-F238E27FC236}">
                <a16:creationId xmlns:a16="http://schemas.microsoft.com/office/drawing/2014/main" id="{AEECE505-6406-B82E-C952-3B6D4656C67F}"/>
              </a:ext>
            </a:extLst>
          </p:cNvPr>
          <p:cNvSpPr>
            <a:spLocks noGrp="1"/>
          </p:cNvSpPr>
          <p:nvPr>
            <p:ph sz="half" idx="1"/>
          </p:nvPr>
        </p:nvSpPr>
        <p:spPr>
          <a:xfrm>
            <a:off x="695323" y="990601"/>
            <a:ext cx="7743825" cy="5730873"/>
          </a:xfrm>
        </p:spPr>
        <p:txBody>
          <a:bodyPr vert="horz" lIns="91440" tIns="45720" rIns="91440" bIns="45720" rtlCol="0" anchor="t">
            <a:noAutofit/>
          </a:bodyPr>
          <a:lstStyle/>
          <a:p>
            <a:pPr marL="0" indent="0">
              <a:lnSpc>
                <a:spcPct val="100000"/>
              </a:lnSpc>
              <a:buNone/>
            </a:pPr>
            <a:r>
              <a:rPr lang="en-US" sz="2000" b="1" dirty="0">
                <a:solidFill>
                  <a:schemeClr val="accent2"/>
                </a:solidFill>
                <a:latin typeface="Arial"/>
                <a:cs typeface="Arial"/>
              </a:rPr>
              <a:t>Find us on Handshake!</a:t>
            </a:r>
          </a:p>
          <a:p>
            <a:pPr marL="227965" indent="-227965">
              <a:lnSpc>
                <a:spcPct val="100000"/>
              </a:lnSpc>
            </a:pPr>
            <a:r>
              <a:rPr lang="en-US" sz="2000" dirty="0">
                <a:latin typeface="Arial"/>
                <a:cs typeface="Arial"/>
              </a:rPr>
              <a:t>Handshake is the preferred job board platform for a majority of college campuses</a:t>
            </a:r>
          </a:p>
          <a:p>
            <a:pPr marL="227965" indent="-227965">
              <a:lnSpc>
                <a:spcPct val="100000"/>
              </a:lnSpc>
            </a:pPr>
            <a:r>
              <a:rPr lang="en-US" sz="2000" dirty="0">
                <a:latin typeface="Arial"/>
                <a:cs typeface="Arial"/>
              </a:rPr>
              <a:t>Post fellowship and internship opportunities</a:t>
            </a:r>
          </a:p>
          <a:p>
            <a:pPr marL="227965" indent="-227965">
              <a:lnSpc>
                <a:spcPct val="100000"/>
              </a:lnSpc>
            </a:pPr>
            <a:r>
              <a:rPr lang="en-US" sz="2000" dirty="0">
                <a:latin typeface="Arial"/>
                <a:cs typeface="Arial"/>
              </a:rPr>
              <a:t>Host virtual career fairs and other virtual events</a:t>
            </a:r>
          </a:p>
          <a:p>
            <a:pPr marL="0" indent="0">
              <a:lnSpc>
                <a:spcPct val="100000"/>
              </a:lnSpc>
              <a:buNone/>
            </a:pPr>
            <a:r>
              <a:rPr lang="en-US" sz="2000" b="1" dirty="0">
                <a:solidFill>
                  <a:schemeClr val="accent2"/>
                </a:solidFill>
                <a:latin typeface="Arial"/>
                <a:cs typeface="Arial"/>
              </a:rPr>
              <a:t>Job Board Posts</a:t>
            </a:r>
          </a:p>
          <a:p>
            <a:pPr marL="227965" indent="-227965">
              <a:lnSpc>
                <a:spcPct val="100000"/>
              </a:lnSpc>
            </a:pPr>
            <a:r>
              <a:rPr lang="en-US" sz="2000" dirty="0">
                <a:latin typeface="Arial"/>
                <a:cs typeface="Arial"/>
              </a:rPr>
              <a:t>Actively promoting fellowship and internship opportunities across job board sites including (</a:t>
            </a:r>
            <a:r>
              <a:rPr lang="en-US" sz="2000" i="1" dirty="0">
                <a:latin typeface="Arial"/>
                <a:cs typeface="Arial"/>
              </a:rPr>
              <a:t>but not limited to</a:t>
            </a:r>
            <a:r>
              <a:rPr lang="en-US" sz="2000" dirty="0">
                <a:latin typeface="Arial"/>
                <a:cs typeface="Arial"/>
              </a:rPr>
              <a:t>):</a:t>
            </a:r>
          </a:p>
          <a:p>
            <a:pPr marL="532765" lvl="1" indent="-227965">
              <a:lnSpc>
                <a:spcPct val="100000"/>
              </a:lnSpc>
            </a:pPr>
            <a:r>
              <a:rPr lang="en-US" dirty="0">
                <a:latin typeface="Arial"/>
                <a:cs typeface="Arial"/>
              </a:rPr>
              <a:t>APHL Laboratory Network, Public Health Jobs (ASPPH), and Public Health Careers (ASTHO)</a:t>
            </a:r>
          </a:p>
          <a:p>
            <a:pPr marL="0" indent="0">
              <a:lnSpc>
                <a:spcPct val="100000"/>
              </a:lnSpc>
              <a:buNone/>
            </a:pPr>
            <a:r>
              <a:rPr lang="en-US" sz="2000" b="1" dirty="0">
                <a:solidFill>
                  <a:schemeClr val="accent2"/>
                </a:solidFill>
                <a:latin typeface="Arial"/>
                <a:cs typeface="Arial"/>
              </a:rPr>
              <a:t>Social Media (</a:t>
            </a:r>
            <a:r>
              <a:rPr lang="en-US" sz="2000" b="1" dirty="0">
                <a:solidFill>
                  <a:schemeClr val="accent1"/>
                </a:solidFill>
                <a:latin typeface="Arial"/>
                <a:cs typeface="Arial"/>
              </a:rPr>
              <a:t>@APHL</a:t>
            </a:r>
            <a:r>
              <a:rPr lang="en-US" sz="2000" b="1" dirty="0">
                <a:solidFill>
                  <a:schemeClr val="accent2"/>
                </a:solidFill>
                <a:latin typeface="Arial"/>
                <a:cs typeface="Arial"/>
              </a:rPr>
              <a:t>)</a:t>
            </a:r>
          </a:p>
          <a:p>
            <a:pPr marL="227965" indent="-227965">
              <a:lnSpc>
                <a:spcPct val="100000"/>
              </a:lnSpc>
            </a:pPr>
            <a:r>
              <a:rPr lang="en-US" sz="2000" dirty="0">
                <a:latin typeface="Arial"/>
                <a:cs typeface="Arial"/>
              </a:rPr>
              <a:t>Facebook, Instagram, LinkedIn, TikTok and X (formerly Twitter)</a:t>
            </a:r>
          </a:p>
        </p:txBody>
      </p:sp>
      <p:pic>
        <p:nvPicPr>
          <p:cNvPr id="6" name="Picture 5">
            <a:extLst>
              <a:ext uri="{FF2B5EF4-FFF2-40B4-BE49-F238E27FC236}">
                <a16:creationId xmlns:a16="http://schemas.microsoft.com/office/drawing/2014/main" id="{90AF1970-A2DD-5651-306A-A84A80943722}"/>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7553" r="7373" b="-1"/>
          <a:stretch/>
        </p:blipFill>
        <p:spPr>
          <a:xfrm>
            <a:off x="7928346" y="10"/>
            <a:ext cx="4263655" cy="6857990"/>
          </a:xfrm>
          <a:custGeom>
            <a:avLst/>
            <a:gdLst>
              <a:gd name="connsiteX0" fmla="*/ 613793 w 4263654"/>
              <a:gd name="connsiteY0" fmla="*/ 0 h 6858000"/>
              <a:gd name="connsiteX1" fmla="*/ 4263654 w 4263654"/>
              <a:gd name="connsiteY1" fmla="*/ 0 h 6858000"/>
              <a:gd name="connsiteX2" fmla="*/ 4263654 w 4263654"/>
              <a:gd name="connsiteY2" fmla="*/ 6858000 h 6858000"/>
              <a:gd name="connsiteX3" fmla="*/ 0 w 4263654"/>
              <a:gd name="connsiteY3" fmla="*/ 6858000 h 6858000"/>
              <a:gd name="connsiteX4" fmla="*/ 1673766 w 4263654"/>
              <a:gd name="connsiteY4" fmla="*/ 230525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654" h="6858000">
                <a:moveTo>
                  <a:pt x="613793" y="0"/>
                </a:moveTo>
                <a:lnTo>
                  <a:pt x="4263654" y="0"/>
                </a:lnTo>
                <a:lnTo>
                  <a:pt x="4263654" y="6858000"/>
                </a:lnTo>
                <a:lnTo>
                  <a:pt x="0" y="6858000"/>
                </a:lnTo>
                <a:lnTo>
                  <a:pt x="1673766" y="2305255"/>
                </a:lnTo>
                <a:close/>
              </a:path>
            </a:pathLst>
          </a:custGeom>
          <a:noFill/>
        </p:spPr>
      </p:pic>
      <p:sp>
        <p:nvSpPr>
          <p:cNvPr id="4" name="Slide Number Placeholder 3" hidden="1">
            <a:extLst>
              <a:ext uri="{FF2B5EF4-FFF2-40B4-BE49-F238E27FC236}">
                <a16:creationId xmlns:a16="http://schemas.microsoft.com/office/drawing/2014/main" id="{AECE38D5-FD38-3BBB-8D2E-E9D0519FEAA8}"/>
              </a:ext>
            </a:extLst>
          </p:cNvPr>
          <p:cNvSpPr>
            <a:spLocks noGrp="1"/>
          </p:cNvSpPr>
          <p:nvPr>
            <p:ph type="sldNum" sz="quarter" idx="4294967295"/>
          </p:nvPr>
        </p:nvSpPr>
        <p:spPr>
          <a:xfrm>
            <a:off x="11496674" y="6418264"/>
            <a:ext cx="695327" cy="365125"/>
          </a:xfrm>
        </p:spPr>
        <p:txBody>
          <a:bodyPr/>
          <a:lstStyle/>
          <a:p>
            <a:pPr>
              <a:spcAft>
                <a:spcPts val="600"/>
              </a:spcAft>
            </a:pPr>
            <a:fld id="{FFA67747-A1D0-4850-AF9A-570B1A0E3F7F}" type="slidenum">
              <a:rPr lang="en-US" smtClean="0"/>
              <a:pPr>
                <a:spcAft>
                  <a:spcPts val="600"/>
                </a:spcAft>
              </a:pPr>
              <a:t>7</a:t>
            </a:fld>
            <a:endParaRPr lang="en-US" dirty="0"/>
          </a:p>
        </p:txBody>
      </p:sp>
    </p:spTree>
    <p:extLst>
      <p:ext uri="{BB962C8B-B14F-4D97-AF65-F5344CB8AC3E}">
        <p14:creationId xmlns:p14="http://schemas.microsoft.com/office/powerpoint/2010/main" val="119059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6FEE-616E-472F-907D-EB45658705F8}"/>
              </a:ext>
            </a:extLst>
          </p:cNvPr>
          <p:cNvSpPr>
            <a:spLocks noGrp="1"/>
          </p:cNvSpPr>
          <p:nvPr>
            <p:ph type="title"/>
          </p:nvPr>
        </p:nvSpPr>
        <p:spPr/>
        <p:txBody>
          <a:bodyPr anchor="t">
            <a:normAutofit/>
          </a:bodyPr>
          <a:lstStyle/>
          <a:p>
            <a:r>
              <a:rPr lang="en-US" dirty="0"/>
              <a:t>Public Health Laboratory Ambassador Initiative</a:t>
            </a:r>
          </a:p>
        </p:txBody>
      </p:sp>
      <p:sp>
        <p:nvSpPr>
          <p:cNvPr id="3" name="Content Placeholder 2">
            <a:extLst>
              <a:ext uri="{FF2B5EF4-FFF2-40B4-BE49-F238E27FC236}">
                <a16:creationId xmlns:a16="http://schemas.microsoft.com/office/drawing/2014/main" id="{92739209-3040-EBCF-E3D3-D0D0D0D574D0}"/>
              </a:ext>
            </a:extLst>
          </p:cNvPr>
          <p:cNvSpPr>
            <a:spLocks noGrp="1"/>
          </p:cNvSpPr>
          <p:nvPr>
            <p:ph sz="half" idx="1"/>
          </p:nvPr>
        </p:nvSpPr>
        <p:spPr>
          <a:xfrm>
            <a:off x="695325" y="981724"/>
            <a:ext cx="7461166" cy="5255564"/>
          </a:xfrm>
        </p:spPr>
        <p:txBody>
          <a:bodyPr vert="horz" lIns="91440" tIns="45720" rIns="91440" bIns="45720" rtlCol="0" anchor="t">
            <a:noAutofit/>
          </a:bodyPr>
          <a:lstStyle/>
          <a:p>
            <a:pPr marL="227965" indent="-227965">
              <a:lnSpc>
                <a:spcPct val="100000"/>
              </a:lnSpc>
            </a:pPr>
            <a:r>
              <a:rPr lang="en-US" dirty="0">
                <a:latin typeface="Arial"/>
                <a:cs typeface="Arial"/>
              </a:rPr>
              <a:t>The Ambassador initiative was developed by Cohort 16 of the Emerging Leader Program (ELP) to support outreach and recruitment efforts.​</a:t>
            </a:r>
          </a:p>
          <a:p>
            <a:pPr marL="532765" lvl="1" indent="-227965">
              <a:lnSpc>
                <a:spcPct val="100000"/>
              </a:lnSpc>
              <a:buFont typeface="Courier New" panose="02070309020205020404" pitchFamily="49" charset="0"/>
              <a:buChar char="o"/>
            </a:pPr>
            <a:r>
              <a:rPr lang="en-US" sz="2400" dirty="0">
                <a:latin typeface="Arial"/>
                <a:cs typeface="Arial"/>
              </a:rPr>
              <a:t>To develop the laboratory workforce by promoting public health laboratory careers to students.</a:t>
            </a:r>
            <a:endParaRPr lang="en-US" sz="2400" dirty="0">
              <a:latin typeface="Arial"/>
              <a:ea typeface="Tahoma"/>
              <a:cs typeface="Arial"/>
            </a:endParaRPr>
          </a:p>
          <a:p>
            <a:pPr marL="227965" indent="-227965">
              <a:lnSpc>
                <a:spcPct val="100000"/>
              </a:lnSpc>
            </a:pPr>
            <a:r>
              <a:rPr lang="en-US" dirty="0">
                <a:latin typeface="Arial"/>
                <a:cs typeface="Arial"/>
              </a:rPr>
              <a:t>To learn more, please visit the </a:t>
            </a:r>
            <a:r>
              <a:rPr lang="en-US" b="1" dirty="0">
                <a:solidFill>
                  <a:schemeClr val="accent2"/>
                </a:solidFill>
                <a:latin typeface="Arial"/>
                <a:cs typeface="Arial"/>
              </a:rPr>
              <a:t>Ambassadors section</a:t>
            </a:r>
            <a:r>
              <a:rPr lang="en-US" dirty="0">
                <a:latin typeface="Arial"/>
                <a:cs typeface="Arial"/>
              </a:rPr>
              <a:t> located on the APHL Academic Partnerships webpage</a:t>
            </a:r>
          </a:p>
          <a:p>
            <a:pPr marL="227965" indent="-227965">
              <a:lnSpc>
                <a:spcPct val="100000"/>
              </a:lnSpc>
            </a:pPr>
            <a:r>
              <a:rPr lang="en-US" dirty="0">
                <a:latin typeface="Arial"/>
                <a:cs typeface="Arial"/>
              </a:rPr>
              <a:t>Questions?</a:t>
            </a:r>
          </a:p>
          <a:p>
            <a:pPr lvl="1">
              <a:lnSpc>
                <a:spcPct val="100000"/>
              </a:lnSpc>
              <a:buFont typeface="Courier New" panose="02070309020205020404" pitchFamily="49" charset="0"/>
              <a:buChar char="o"/>
            </a:pPr>
            <a:r>
              <a:rPr lang="en-US" sz="2400" dirty="0">
                <a:latin typeface="Arial"/>
                <a:cs typeface="Arial"/>
              </a:rPr>
              <a:t>Please </a:t>
            </a:r>
            <a:r>
              <a:rPr lang="en-US" sz="2400" dirty="0">
                <a:latin typeface="Arial"/>
                <a:ea typeface="Tahoma"/>
                <a:cs typeface="Tahoma"/>
              </a:rPr>
              <a:t>email us at </a:t>
            </a:r>
            <a:r>
              <a:rPr lang="en-US" sz="2400" dirty="0">
                <a:solidFill>
                  <a:srgbClr val="B42E35"/>
                </a:solidFill>
                <a:latin typeface="Arial"/>
                <a:ea typeface="Tahoma"/>
                <a:cs typeface="Tahoma"/>
                <a:hlinkClick r:id="rId3"/>
              </a:rPr>
              <a:t>academic.partnerships@aphl.org</a:t>
            </a:r>
            <a:endParaRPr lang="en-US" sz="2400" dirty="0">
              <a:latin typeface="Arial"/>
              <a:cs typeface="Arial"/>
            </a:endParaRPr>
          </a:p>
          <a:p>
            <a:pPr marL="227965" indent="-227965">
              <a:lnSpc>
                <a:spcPct val="100000"/>
              </a:lnSpc>
            </a:pPr>
            <a:endParaRPr lang="en-US" dirty="0">
              <a:latin typeface="Arial"/>
              <a:cs typeface="Arial"/>
            </a:endParaRPr>
          </a:p>
        </p:txBody>
      </p:sp>
      <p:pic>
        <p:nvPicPr>
          <p:cNvPr id="7" name="Content Placeholder 6">
            <a:extLst>
              <a:ext uri="{FF2B5EF4-FFF2-40B4-BE49-F238E27FC236}">
                <a16:creationId xmlns:a16="http://schemas.microsoft.com/office/drawing/2014/main" id="{7B9A25E4-7DA2-5D99-F7E7-71DC8047790F}"/>
              </a:ext>
            </a:extLst>
          </p:cNvPr>
          <p:cNvPicPr>
            <a:picLocks noGrp="1" noChangeAspect="1"/>
          </p:cNvPicPr>
          <p:nvPr>
            <p:ph sz="half" idx="2"/>
          </p:nvPr>
        </p:nvPicPr>
        <p:blipFill>
          <a:blip r:embed="rId4"/>
          <a:stretch>
            <a:fillRect/>
          </a:stretch>
        </p:blipFill>
        <p:spPr>
          <a:xfrm>
            <a:off x="8155656" y="1160463"/>
            <a:ext cx="3341018" cy="5076825"/>
          </a:xfrm>
          <a:prstGeom prst="rect">
            <a:avLst/>
          </a:prstGeom>
        </p:spPr>
      </p:pic>
      <p:sp>
        <p:nvSpPr>
          <p:cNvPr id="4" name="Slide Number Placeholder 3">
            <a:extLst>
              <a:ext uri="{FF2B5EF4-FFF2-40B4-BE49-F238E27FC236}">
                <a16:creationId xmlns:a16="http://schemas.microsoft.com/office/drawing/2014/main" id="{409EE2A5-874B-244B-219C-F85AE48ACFD2}"/>
              </a:ext>
            </a:extLst>
          </p:cNvPr>
          <p:cNvSpPr>
            <a:spLocks noGrp="1"/>
          </p:cNvSpPr>
          <p:nvPr>
            <p:ph type="sldNum" sz="quarter" idx="12"/>
          </p:nvPr>
        </p:nvSpPr>
        <p:spPr/>
        <p:txBody>
          <a:bodyPr anchor="ctr">
            <a:normAutofit/>
          </a:bodyPr>
          <a:lstStyle/>
          <a:p>
            <a:pPr>
              <a:spcAft>
                <a:spcPts val="600"/>
              </a:spcAft>
            </a:pPr>
            <a:fld id="{FFA67747-A1D0-4850-AF9A-570B1A0E3F7F}" type="slidenum">
              <a:rPr lang="en-US" smtClean="0"/>
              <a:pPr>
                <a:spcAft>
                  <a:spcPts val="600"/>
                </a:spcAft>
              </a:pPr>
              <a:t>8</a:t>
            </a:fld>
            <a:endParaRPr lang="en-US" dirty="0"/>
          </a:p>
        </p:txBody>
      </p:sp>
    </p:spTree>
    <p:extLst>
      <p:ext uri="{BB962C8B-B14F-4D97-AF65-F5344CB8AC3E}">
        <p14:creationId xmlns:p14="http://schemas.microsoft.com/office/powerpoint/2010/main" val="300071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descr="gray box for background" title="Gray box for background"/>
          <p:cNvSpPr/>
          <p:nvPr/>
        </p:nvSpPr>
        <p:spPr>
          <a:xfrm>
            <a:off x="6971192" y="9497"/>
            <a:ext cx="5414053" cy="685800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ymbol zastępczy tekstu 3">
            <a:extLst>
              <a:ext uri="{FF2B5EF4-FFF2-40B4-BE49-F238E27FC236}">
                <a16:creationId xmlns:a16="http://schemas.microsoft.com/office/drawing/2014/main" id="{947D91C4-89AD-4CE4-9119-F867ACCCA95F}"/>
              </a:ext>
            </a:extLst>
          </p:cNvPr>
          <p:cNvSpPr>
            <a:spLocks noGrp="1"/>
          </p:cNvSpPr>
          <p:nvPr>
            <p:ph type="body" idx="1"/>
          </p:nvPr>
        </p:nvSpPr>
        <p:spPr>
          <a:xfrm>
            <a:off x="367504" y="3361870"/>
            <a:ext cx="2526845" cy="823912"/>
          </a:xfrm>
        </p:spPr>
        <p:txBody>
          <a:bodyPr/>
          <a:lstStyle/>
          <a:p>
            <a:r>
              <a:rPr lang="en-US" dirty="0">
                <a:latin typeface="Arial"/>
                <a:cs typeface="Arial"/>
              </a:rPr>
              <a:t>Requirements</a:t>
            </a:r>
            <a:endParaRPr lang="en-US" dirty="0"/>
          </a:p>
        </p:txBody>
      </p:sp>
      <p:sp>
        <p:nvSpPr>
          <p:cNvPr id="3" name="Symbol zastępczy zawartości 2">
            <a:extLst>
              <a:ext uri="{FF2B5EF4-FFF2-40B4-BE49-F238E27FC236}">
                <a16:creationId xmlns:a16="http://schemas.microsoft.com/office/drawing/2014/main" id="{040DFB89-2A15-46FD-9075-8CBCB250A473}"/>
              </a:ext>
            </a:extLst>
          </p:cNvPr>
          <p:cNvSpPr>
            <a:spLocks noGrp="1"/>
          </p:cNvSpPr>
          <p:nvPr>
            <p:ph sz="half" idx="2"/>
          </p:nvPr>
        </p:nvSpPr>
        <p:spPr>
          <a:xfrm>
            <a:off x="367504" y="3953025"/>
            <a:ext cx="3048354" cy="2459231"/>
          </a:xfrm>
        </p:spPr>
        <p:txBody>
          <a:bodyPr vert="horz" lIns="91440" tIns="45720" rIns="91440" bIns="45720" rtlCol="0" anchor="t">
            <a:noAutofit/>
          </a:bodyPr>
          <a:lstStyle/>
          <a:p>
            <a:pPr marL="227965" indent="-227965">
              <a:spcBef>
                <a:spcPts val="0"/>
              </a:spcBef>
              <a:spcAft>
                <a:spcPts val="0"/>
              </a:spcAft>
            </a:pPr>
            <a:r>
              <a:rPr lang="en-US" sz="1400" noProof="1">
                <a:latin typeface="Arial"/>
                <a:cs typeface="Arial"/>
              </a:rPr>
              <a:t>US citizen or permanent resident</a:t>
            </a:r>
            <a:endParaRPr lang="en-US" dirty="0">
              <a:latin typeface="Arial"/>
              <a:cs typeface="Arial"/>
            </a:endParaRPr>
          </a:p>
          <a:p>
            <a:pPr marL="227965" indent="-227965">
              <a:spcBef>
                <a:spcPts val="0"/>
              </a:spcBef>
              <a:spcAft>
                <a:spcPts val="0"/>
              </a:spcAft>
            </a:pPr>
            <a:r>
              <a:rPr lang="en-US" sz="1400" noProof="1">
                <a:latin typeface="Arial"/>
                <a:cs typeface="Arial"/>
              </a:rPr>
              <a:t>Undergraduate and/or </a:t>
            </a:r>
            <a:br>
              <a:rPr lang="en-US" sz="1400" noProof="1">
                <a:latin typeface="Arial"/>
                <a:cs typeface="Arial"/>
              </a:rPr>
            </a:br>
            <a:r>
              <a:rPr lang="en-US" sz="1400" noProof="1">
                <a:latin typeface="Arial"/>
                <a:cs typeface="Arial"/>
              </a:rPr>
              <a:t>graduate transcripts</a:t>
            </a:r>
            <a:endParaRPr lang="en-US" dirty="0">
              <a:latin typeface="Arial"/>
              <a:cs typeface="Arial"/>
            </a:endParaRPr>
          </a:p>
          <a:p>
            <a:pPr marL="227965" indent="-227965">
              <a:spcBef>
                <a:spcPts val="0"/>
              </a:spcBef>
              <a:spcAft>
                <a:spcPts val="0"/>
              </a:spcAft>
            </a:pPr>
            <a:r>
              <a:rPr lang="en-US" sz="1400" noProof="1">
                <a:latin typeface="Arial"/>
                <a:cs typeface="Arial"/>
              </a:rPr>
              <a:t>Resume/CV</a:t>
            </a:r>
          </a:p>
          <a:p>
            <a:pPr marL="227965" indent="-227965">
              <a:spcBef>
                <a:spcPts val="0"/>
              </a:spcBef>
              <a:spcAft>
                <a:spcPts val="0"/>
              </a:spcAft>
            </a:pPr>
            <a:r>
              <a:rPr lang="en-US" sz="1400" noProof="1">
                <a:latin typeface="Arial"/>
                <a:cs typeface="Arial"/>
              </a:rPr>
              <a:t>Completed interest and </a:t>
            </a:r>
            <a:br>
              <a:rPr lang="en-US" sz="1400" noProof="1">
                <a:latin typeface="Arial"/>
                <a:cs typeface="Arial"/>
              </a:rPr>
            </a:br>
            <a:r>
              <a:rPr lang="en-US" sz="1400" noProof="1">
                <a:latin typeface="Arial"/>
                <a:cs typeface="Arial"/>
              </a:rPr>
              <a:t>experience survey</a:t>
            </a:r>
          </a:p>
          <a:p>
            <a:pPr marL="227965" indent="-227965">
              <a:spcBef>
                <a:spcPts val="0"/>
              </a:spcBef>
              <a:spcAft>
                <a:spcPts val="0"/>
              </a:spcAft>
            </a:pPr>
            <a:r>
              <a:rPr lang="en-US" sz="1400" noProof="1">
                <a:latin typeface="Arial"/>
                <a:cs typeface="Arial"/>
              </a:rPr>
              <a:t>Narrative submissions for </a:t>
            </a:r>
            <a:br>
              <a:rPr lang="en-US" sz="1400" noProof="1">
                <a:latin typeface="Arial"/>
                <a:cs typeface="Arial"/>
              </a:rPr>
            </a:br>
            <a:r>
              <a:rPr lang="en-US" sz="1400" noProof="1">
                <a:latin typeface="Arial"/>
                <a:cs typeface="Arial"/>
              </a:rPr>
              <a:t>screening interview</a:t>
            </a:r>
          </a:p>
        </p:txBody>
      </p:sp>
      <p:sp>
        <p:nvSpPr>
          <p:cNvPr id="5" name="Symbol zastępczy tekstu 4">
            <a:extLst>
              <a:ext uri="{FF2B5EF4-FFF2-40B4-BE49-F238E27FC236}">
                <a16:creationId xmlns:a16="http://schemas.microsoft.com/office/drawing/2014/main" id="{22AA128D-BBB5-44FA-945D-00FACC5BE67A}"/>
              </a:ext>
            </a:extLst>
          </p:cNvPr>
          <p:cNvSpPr>
            <a:spLocks noGrp="1"/>
          </p:cNvSpPr>
          <p:nvPr>
            <p:ph type="body" sz="quarter" idx="3"/>
          </p:nvPr>
        </p:nvSpPr>
        <p:spPr>
          <a:xfrm>
            <a:off x="3934799" y="3361870"/>
            <a:ext cx="2699933" cy="823912"/>
          </a:xfrm>
        </p:spPr>
        <p:txBody>
          <a:bodyPr/>
          <a:lstStyle/>
          <a:p>
            <a:r>
              <a:rPr lang="en-US" dirty="0"/>
              <a:t>Benefits</a:t>
            </a:r>
          </a:p>
        </p:txBody>
      </p:sp>
      <p:sp>
        <p:nvSpPr>
          <p:cNvPr id="6" name="Symbol zastępczy zawartości 5">
            <a:extLst>
              <a:ext uri="{FF2B5EF4-FFF2-40B4-BE49-F238E27FC236}">
                <a16:creationId xmlns:a16="http://schemas.microsoft.com/office/drawing/2014/main" id="{2151222B-B909-462A-8DBC-4077493C9D9B}"/>
              </a:ext>
            </a:extLst>
          </p:cNvPr>
          <p:cNvSpPr>
            <a:spLocks noGrp="1"/>
          </p:cNvSpPr>
          <p:nvPr>
            <p:ph sz="quarter" idx="4"/>
          </p:nvPr>
        </p:nvSpPr>
        <p:spPr>
          <a:xfrm>
            <a:off x="7329912" y="224301"/>
            <a:ext cx="4448123" cy="3095674"/>
          </a:xfrm>
          <a:noFill/>
        </p:spPr>
        <p:txBody>
          <a:bodyPr vert="horz" wrap="square" lIns="91440" tIns="45720" rIns="91440" bIns="45720" rtlCol="0" anchor="t">
            <a:noAutofit/>
          </a:bodyPr>
          <a:lstStyle/>
          <a:p>
            <a:pPr marL="0" indent="0">
              <a:buNone/>
            </a:pPr>
            <a:r>
              <a:rPr lang="en-US" sz="2400" b="1" dirty="0">
                <a:solidFill>
                  <a:srgbClr val="C00000"/>
                </a:solidFill>
                <a:latin typeface="Arial"/>
                <a:cs typeface="Arial"/>
              </a:rPr>
              <a:t>Eligible candidates</a:t>
            </a:r>
          </a:p>
          <a:p>
            <a:pPr marL="227965" marR="0" indent="-227965" algn="l" rtl="0">
              <a:spcBef>
                <a:spcPts val="0"/>
              </a:spcBef>
            </a:pPr>
            <a:r>
              <a:rPr lang="en-US" sz="1600" dirty="0">
                <a:latin typeface="Arial"/>
                <a:cs typeface="Arial"/>
              </a:rPr>
              <a:t>Completed bachelor’s, master’s or doctorate degree</a:t>
            </a:r>
          </a:p>
          <a:p>
            <a:pPr marL="227965" marR="0" indent="-227965" algn="l" rtl="0">
              <a:spcBef>
                <a:spcPts val="0"/>
              </a:spcBef>
            </a:pPr>
            <a:r>
              <a:rPr lang="en-US" sz="1600" b="1" dirty="0">
                <a:latin typeface="Arial"/>
                <a:cs typeface="Arial"/>
              </a:rPr>
              <a:t>Applications</a:t>
            </a:r>
            <a:r>
              <a:rPr lang="en-US" sz="1600" dirty="0">
                <a:latin typeface="Arial"/>
                <a:cs typeface="Arial"/>
              </a:rPr>
              <a:t>: Accepted year-round</a:t>
            </a:r>
          </a:p>
          <a:p>
            <a:pPr marL="227965" marR="0" indent="-227965" algn="l" rtl="0">
              <a:spcBef>
                <a:spcPts val="0"/>
              </a:spcBef>
            </a:pPr>
            <a:r>
              <a:rPr lang="en-US" sz="1600" b="1" dirty="0">
                <a:latin typeface="Arial"/>
                <a:cs typeface="Arial"/>
              </a:rPr>
              <a:t>Start and End Dates</a:t>
            </a:r>
            <a:r>
              <a:rPr lang="en-US" sz="1600" dirty="0">
                <a:latin typeface="Arial"/>
                <a:cs typeface="Arial"/>
              </a:rPr>
              <a:t>: Flexible</a:t>
            </a:r>
          </a:p>
          <a:p>
            <a:pPr marL="227965" marR="0" indent="-227965" algn="l" rtl="0">
              <a:spcBef>
                <a:spcPts val="0"/>
              </a:spcBef>
            </a:pPr>
            <a:r>
              <a:rPr lang="en-US" sz="1600" b="1" dirty="0">
                <a:latin typeface="Arial"/>
                <a:cs typeface="Arial"/>
              </a:rPr>
              <a:t>Hours and program length</a:t>
            </a:r>
            <a:r>
              <a:rPr lang="en-US" sz="1600" dirty="0">
                <a:latin typeface="Arial"/>
                <a:cs typeface="Arial"/>
              </a:rPr>
              <a:t>: Approximately 40 hours a week, and one-to-two-year terms</a:t>
            </a:r>
          </a:p>
          <a:p>
            <a:pPr marL="227965" indent="-227965">
              <a:spcBef>
                <a:spcPts val="0"/>
              </a:spcBef>
            </a:pPr>
            <a:r>
              <a:rPr lang="en-US" sz="1600" dirty="0">
                <a:latin typeface="Arial"/>
                <a:cs typeface="Arial"/>
              </a:rPr>
              <a:t>Applications are currently </a:t>
            </a:r>
            <a:br>
              <a:rPr lang="en-US" sz="1600" dirty="0">
                <a:latin typeface="Arial"/>
                <a:cs typeface="Arial"/>
              </a:rPr>
            </a:br>
            <a:r>
              <a:rPr lang="en-US" sz="1600" dirty="0">
                <a:latin typeface="Arial"/>
                <a:cs typeface="Arial"/>
              </a:rPr>
              <a:t>being accepted and </a:t>
            </a:r>
            <a:br>
              <a:rPr lang="en-US" sz="1600" dirty="0">
                <a:latin typeface="Arial"/>
                <a:cs typeface="Arial"/>
              </a:rPr>
            </a:br>
            <a:r>
              <a:rPr lang="en-US" sz="1600" dirty="0">
                <a:latin typeface="Arial"/>
                <a:cs typeface="Arial"/>
              </a:rPr>
              <a:t>reviewed on a rolling </a:t>
            </a:r>
            <a:br>
              <a:rPr lang="en-US" sz="1600" dirty="0">
                <a:latin typeface="Arial"/>
                <a:cs typeface="Arial"/>
              </a:rPr>
            </a:br>
            <a:r>
              <a:rPr lang="en-US" sz="1600" dirty="0">
                <a:latin typeface="Arial"/>
                <a:cs typeface="Arial"/>
              </a:rPr>
              <a:t>basis. There is </a:t>
            </a:r>
            <a:br>
              <a:rPr lang="en-US" sz="1600" dirty="0">
                <a:latin typeface="Arial"/>
                <a:cs typeface="Arial"/>
              </a:rPr>
            </a:br>
            <a:r>
              <a:rPr lang="en-US" sz="1600" dirty="0">
                <a:latin typeface="Arial"/>
                <a:cs typeface="Arial"/>
              </a:rPr>
              <a:t>no deadline </a:t>
            </a:r>
            <a:br>
              <a:rPr lang="en-US" sz="1600" dirty="0">
                <a:latin typeface="Arial"/>
                <a:cs typeface="Arial"/>
              </a:rPr>
            </a:br>
            <a:r>
              <a:rPr lang="en-US" sz="1600" dirty="0">
                <a:latin typeface="Arial"/>
                <a:cs typeface="Arial"/>
              </a:rPr>
              <a:t>to apply!</a:t>
            </a:r>
            <a:endParaRPr lang="en-US" sz="1600" dirty="0"/>
          </a:p>
        </p:txBody>
      </p:sp>
      <p:sp>
        <p:nvSpPr>
          <p:cNvPr id="2" name="Tytuł 1">
            <a:extLst>
              <a:ext uri="{FF2B5EF4-FFF2-40B4-BE49-F238E27FC236}">
                <a16:creationId xmlns:a16="http://schemas.microsoft.com/office/drawing/2014/main" id="{A7213120-DD19-4155-AFE8-3EC95339D09B}"/>
              </a:ext>
            </a:extLst>
          </p:cNvPr>
          <p:cNvSpPr>
            <a:spLocks noGrp="1"/>
          </p:cNvSpPr>
          <p:nvPr>
            <p:ph type="title"/>
          </p:nvPr>
        </p:nvSpPr>
        <p:spPr>
          <a:xfrm>
            <a:off x="367504" y="136525"/>
            <a:ext cx="6619875" cy="854075"/>
          </a:xfrm>
        </p:spPr>
        <p:txBody>
          <a:bodyPr>
            <a:normAutofit fontScale="90000"/>
          </a:bodyPr>
          <a:lstStyle/>
          <a:p>
            <a:r>
              <a:rPr lang="en-US" dirty="0">
                <a:solidFill>
                  <a:schemeClr val="tx2"/>
                </a:solidFill>
                <a:latin typeface="Franklin Gothic Medium"/>
              </a:rPr>
              <a:t>Public Health Laboratory Fellowship </a:t>
            </a:r>
            <a:r>
              <a:rPr lang="en-US" sz="2700" dirty="0">
                <a:solidFill>
                  <a:schemeClr val="tx2"/>
                </a:solidFill>
                <a:latin typeface="Franklin Gothic Medium"/>
              </a:rPr>
              <a:t>an APHL-CDC Initiative</a:t>
            </a:r>
            <a:endParaRPr lang="en-US" dirty="0">
              <a:solidFill>
                <a:schemeClr val="tx2"/>
              </a:solidFill>
              <a:latin typeface="Franklin Gothic Medium"/>
            </a:endParaRPr>
          </a:p>
        </p:txBody>
      </p:sp>
      <p:sp>
        <p:nvSpPr>
          <p:cNvPr id="8" name="Symbol zastępczy zawartości 5">
            <a:extLst>
              <a:ext uri="{FF2B5EF4-FFF2-40B4-BE49-F238E27FC236}">
                <a16:creationId xmlns:a16="http://schemas.microsoft.com/office/drawing/2014/main" id="{2151222B-B909-462A-8DBC-4077493C9D9B}"/>
              </a:ext>
            </a:extLst>
          </p:cNvPr>
          <p:cNvSpPr txBox="1">
            <a:spLocks/>
          </p:cNvSpPr>
          <p:nvPr/>
        </p:nvSpPr>
        <p:spPr>
          <a:xfrm>
            <a:off x="3940904" y="3953025"/>
            <a:ext cx="2632668" cy="2109243"/>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spcAft>
                <a:spcPts val="600"/>
              </a:spcAft>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33400" indent="-228600" algn="l" defTabSz="914400" rtl="0" eaLnBrk="1" latinLnBrk="0" hangingPunct="1">
              <a:lnSpc>
                <a:spcPct val="110000"/>
              </a:lnSpc>
              <a:spcBef>
                <a:spcPts val="500"/>
              </a:spcBef>
              <a:spcAft>
                <a:spcPts val="600"/>
              </a:spcAft>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01700" indent="-228600" algn="l" defTabSz="914400" rtl="0" eaLnBrk="1" latinLnBrk="0" hangingPunct="1">
              <a:lnSpc>
                <a:spcPct val="110000"/>
              </a:lnSpc>
              <a:spcBef>
                <a:spcPts val="500"/>
              </a:spcBef>
              <a:spcAft>
                <a:spcPts val="600"/>
              </a:spcAft>
              <a:buClrTx/>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57300" indent="-228600" algn="l" defTabSz="914400" rtl="0" eaLnBrk="1" latinLnBrk="0" hangingPunct="1">
              <a:lnSpc>
                <a:spcPct val="110000"/>
              </a:lnSpc>
              <a:spcBef>
                <a:spcPts val="500"/>
              </a:spcBef>
              <a:spcAft>
                <a:spcPts val="600"/>
              </a:spcAft>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612900" indent="-228600" algn="l" defTabSz="914400" rtl="0" eaLnBrk="1" latinLnBrk="0" hangingPunct="1">
              <a:lnSpc>
                <a:spcPct val="110000"/>
              </a:lnSpc>
              <a:spcBef>
                <a:spcPts val="500"/>
              </a:spcBef>
              <a:spcAft>
                <a:spcPts val="600"/>
              </a:spcAft>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cs typeface="Arial"/>
              </a:rPr>
              <a:t>Experienced mentor actively working in the public health field</a:t>
            </a:r>
            <a:endParaRPr lang="en-US" sz="14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Hands-on skills in </a:t>
            </a:r>
            <a:br>
              <a:rPr lang="en-US" sz="1400" b="0" i="0" u="none" strike="noStrike" kern="1200" cap="none" spc="0" normalizeH="0" baseline="0" noProof="0" dirty="0">
                <a:ln>
                  <a:noFill/>
                </a:ln>
                <a:effectLst/>
                <a:uLnTx/>
                <a:uFillTx/>
                <a:latin typeface="Arial"/>
                <a:cs typeface="Arial"/>
              </a:rPr>
            </a:br>
            <a:r>
              <a:rPr kumimoji="0" lang="en-US" sz="1400" b="0" i="0" u="none" strike="noStrike" kern="1200" cap="none" spc="0" normalizeH="0" baseline="0" noProof="0" dirty="0">
                <a:ln>
                  <a:noFill/>
                </a:ln>
                <a:solidFill>
                  <a:prstClr val="black"/>
                </a:solidFill>
                <a:effectLst/>
                <a:uLnTx/>
                <a:uFillTx/>
                <a:latin typeface="Arial"/>
                <a:ea typeface="+mn-ea"/>
                <a:cs typeface="Arial"/>
              </a:rPr>
              <a:t>laboratory techniques</a:t>
            </a:r>
            <a:endParaRPr lang="en-US" sz="14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cs typeface="Arial"/>
              </a:rPr>
              <a:t>APHL student membership</a:t>
            </a:r>
            <a:endParaRPr lang="en-US" sz="14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Competitive stipend and </a:t>
            </a:r>
            <a:br>
              <a:rPr lang="en-US" sz="1400" b="0" i="0" u="none" strike="noStrike" kern="1200" cap="none" spc="0" normalizeH="0" baseline="0" noProof="0" dirty="0">
                <a:ln>
                  <a:noFill/>
                </a:ln>
                <a:effectLst/>
                <a:uLnTx/>
                <a:uFillTx/>
                <a:latin typeface="Arial"/>
                <a:cs typeface="Arial"/>
              </a:rPr>
            </a:br>
            <a:r>
              <a:rPr kumimoji="0" lang="en-US" sz="1400" b="0" i="0" u="none" strike="noStrike" kern="1200" cap="none" spc="0" normalizeH="0" baseline="0" noProof="0" dirty="0">
                <a:ln>
                  <a:noFill/>
                </a:ln>
                <a:solidFill>
                  <a:prstClr val="black"/>
                </a:solidFill>
                <a:effectLst/>
                <a:uLnTx/>
                <a:uFillTx/>
                <a:latin typeface="Arial"/>
                <a:ea typeface="+mn-ea"/>
                <a:cs typeface="Arial"/>
              </a:rPr>
              <a:t>benefits package</a:t>
            </a:r>
            <a:endParaRPr lang="en-US" sz="1400" b="0" i="0" u="none" strike="noStrike" kern="1200" cap="none" spc="0" normalizeH="0" baseline="0" noProof="0" dirty="0">
              <a:ln>
                <a:noFill/>
              </a:ln>
              <a:solidFill>
                <a:prstClr val="black"/>
              </a:solidFill>
              <a:effectLst/>
              <a:uLnTx/>
              <a:uFillTx/>
              <a:latin typeface="Arial"/>
              <a:cs typeface="Arial"/>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DC5D8DBB-AF83-A3C9-A180-151C8994EF33}"/>
              </a:ext>
            </a:extLst>
          </p:cNvPr>
          <p:cNvSpPr txBox="1"/>
          <p:nvPr/>
        </p:nvSpPr>
        <p:spPr>
          <a:xfrm>
            <a:off x="367504" y="987171"/>
            <a:ext cx="6333111" cy="2106737"/>
          </a:xfrm>
          <a:prstGeom prst="rect">
            <a:avLst/>
          </a:prstGeom>
          <a:noFill/>
        </p:spPr>
        <p:txBody>
          <a:bodyPr wrap="square" lIns="91440" tIns="45720" rIns="91440" bIns="45720" rtlCol="0" anchor="t">
            <a:noAutofit/>
          </a:bodyPr>
          <a:lstStyle/>
          <a:p>
            <a:pPr marL="285750" indent="-285750">
              <a:buFont typeface="Arial" panose="020B0604020202020204" pitchFamily="34" charset="0"/>
              <a:buChar char="•"/>
            </a:pPr>
            <a:r>
              <a:rPr lang="en-US" sz="1600" b="0" i="0" u="none" strike="noStrike" baseline="0" dirty="0">
                <a:solidFill>
                  <a:srgbClr val="4C4C4E"/>
                </a:solidFill>
                <a:cs typeface="Arial"/>
              </a:rPr>
              <a:t>Fellowships support a wide spectrum of public health laboratory science program areas, such as: bioinformatics, biosafety and biosecurity, emergency preparedness and response, environmental health, infectious disease, informatics, food safety, newborn screening and quality management.</a:t>
            </a:r>
            <a:endParaRPr lang="en-US" sz="1600" dirty="0">
              <a:solidFill>
                <a:srgbClr val="4C4C4E"/>
              </a:solidFill>
              <a:cs typeface="Arial"/>
            </a:endParaRPr>
          </a:p>
          <a:p>
            <a:r>
              <a:rPr lang="en-US" sz="1600" b="0" i="0" u="none" strike="noStrike" baseline="0" dirty="0">
                <a:solidFill>
                  <a:srgbClr val="4C4C4E"/>
                </a:solidFill>
                <a:cs typeface="Arial"/>
              </a:rPr>
              <a:t> </a:t>
            </a:r>
          </a:p>
          <a:p>
            <a:pPr marL="285750" indent="-285750">
              <a:buFont typeface="Arial" panose="020B0604020202020204" pitchFamily="34" charset="0"/>
              <a:buChar char="•"/>
            </a:pPr>
            <a:r>
              <a:rPr lang="en-US" sz="1600" b="0" i="0" u="none" strike="noStrike" baseline="0" dirty="0">
                <a:solidFill>
                  <a:srgbClr val="4C4C4E"/>
                </a:solidFill>
                <a:cs typeface="Arial"/>
              </a:rPr>
              <a:t>Each fellow is matched with an experienced mentor and will work on a program-specific projects at the host laborator</a:t>
            </a:r>
            <a:r>
              <a:rPr lang="en-US" sz="1400" b="0" i="0" u="none" strike="noStrike" baseline="0" dirty="0">
                <a:solidFill>
                  <a:srgbClr val="4C4C4E"/>
                </a:solidFill>
                <a:cs typeface="Arial"/>
              </a:rPr>
              <a:t>y</a:t>
            </a:r>
            <a:r>
              <a:rPr lang="en-US" sz="1400" b="0" i="0" u="none" strike="noStrike" baseline="0" dirty="0">
                <a:solidFill>
                  <a:srgbClr val="4C4C4E"/>
                </a:solidFill>
              </a:rPr>
              <a:t>.</a:t>
            </a:r>
            <a:r>
              <a:rPr lang="en-US" sz="1400" dirty="0">
                <a:solidFill>
                  <a:srgbClr val="4C4C4E"/>
                </a:solidFill>
              </a:rPr>
              <a:t>  </a:t>
            </a:r>
            <a:endParaRPr lang="en-US" sz="1400" dirty="0"/>
          </a:p>
        </p:txBody>
      </p:sp>
      <p:grpSp>
        <p:nvGrpSpPr>
          <p:cNvPr id="17" name="Group 16">
            <a:extLst>
              <a:ext uri="{FF2B5EF4-FFF2-40B4-BE49-F238E27FC236}">
                <a16:creationId xmlns:a16="http://schemas.microsoft.com/office/drawing/2014/main" id="{D14B18BF-80A6-61B6-5977-AE5C9553236D}"/>
              </a:ext>
            </a:extLst>
          </p:cNvPr>
          <p:cNvGrpSpPr/>
          <p:nvPr/>
        </p:nvGrpSpPr>
        <p:grpSpPr>
          <a:xfrm>
            <a:off x="7394474" y="5035578"/>
            <a:ext cx="1569107" cy="1477106"/>
            <a:chOff x="133551" y="4529799"/>
            <a:chExt cx="1569107" cy="1477106"/>
          </a:xfrm>
        </p:grpSpPr>
        <p:sp>
          <p:nvSpPr>
            <p:cNvPr id="18" name="Oval 17">
              <a:extLst>
                <a:ext uri="{FF2B5EF4-FFF2-40B4-BE49-F238E27FC236}">
                  <a16:creationId xmlns:a16="http://schemas.microsoft.com/office/drawing/2014/main" id="{66C3D1EB-62EF-E08E-9069-76720224CC07}"/>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2D0D24E0-780A-7779-64F5-83B4999BBC83}"/>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765293BC-2E3D-4888-253B-BBF8EA5A7A93}"/>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B7B92B8C-31E9-2064-A25E-3EB0376156B1}"/>
              </a:ext>
            </a:extLst>
          </p:cNvPr>
          <p:cNvGrpSpPr/>
          <p:nvPr/>
        </p:nvGrpSpPr>
        <p:grpSpPr>
          <a:xfrm flipH="1">
            <a:off x="11037223" y="757675"/>
            <a:ext cx="1054144" cy="992337"/>
            <a:chOff x="133551" y="4529799"/>
            <a:chExt cx="1569107" cy="1477106"/>
          </a:xfrm>
        </p:grpSpPr>
        <p:sp>
          <p:nvSpPr>
            <p:cNvPr id="22" name="Oval 21">
              <a:extLst>
                <a:ext uri="{FF2B5EF4-FFF2-40B4-BE49-F238E27FC236}">
                  <a16:creationId xmlns:a16="http://schemas.microsoft.com/office/drawing/2014/main" id="{CF0086DA-086C-0662-86CF-9688DBC15F13}"/>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D891B912-AD3C-6E8D-930A-B770C6E9DC49}"/>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4A06F760-8DF7-470D-F1F4-7F962FDA5C4C}"/>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3" name="Picture 12" descr="A group of women in lab coats&#10;&#10;Description automatically generated">
            <a:extLst>
              <a:ext uri="{FF2B5EF4-FFF2-40B4-BE49-F238E27FC236}">
                <a16:creationId xmlns:a16="http://schemas.microsoft.com/office/drawing/2014/main" id="{8CCAB390-6278-97A0-DB3A-60A33F252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333" y="3130719"/>
            <a:ext cx="3162630" cy="3391504"/>
          </a:xfrm>
          <a:prstGeom prst="rect">
            <a:avLst/>
          </a:prstGeom>
        </p:spPr>
      </p:pic>
      <p:sp>
        <p:nvSpPr>
          <p:cNvPr id="11" name="TextBox 10">
            <a:extLst>
              <a:ext uri="{FF2B5EF4-FFF2-40B4-BE49-F238E27FC236}">
                <a16:creationId xmlns:a16="http://schemas.microsoft.com/office/drawing/2014/main" id="{41BF7780-0FE0-C461-397D-EB39545265A7}"/>
              </a:ext>
            </a:extLst>
          </p:cNvPr>
          <p:cNvSpPr txBox="1"/>
          <p:nvPr/>
        </p:nvSpPr>
        <p:spPr>
          <a:xfrm>
            <a:off x="4902" y="6338323"/>
            <a:ext cx="69423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42E34"/>
                </a:solidFill>
                <a:effectLst/>
                <a:uLnTx/>
                <a:uFillTx/>
                <a:latin typeface="Arial"/>
                <a:ea typeface="+mn-lt"/>
                <a:cs typeface="Arial"/>
              </a:rPr>
              <a:t>www.aphl.org/Career-Pathways </a:t>
            </a:r>
            <a:endParaRPr kumimoji="0" lang="en-US" sz="1800" b="0" i="0" u="none" strike="noStrike" kern="1200" cap="none" spc="0" normalizeH="0" baseline="0" noProof="0" dirty="0">
              <a:ln>
                <a:noFill/>
              </a:ln>
              <a:solidFill>
                <a:srgbClr val="B42E34"/>
              </a:solidFill>
              <a:effectLst/>
              <a:uLnTx/>
              <a:uFillTx/>
              <a:latin typeface="Arial"/>
              <a:ea typeface="+mn-ea"/>
              <a:cs typeface="Arial"/>
            </a:endParaRPr>
          </a:p>
        </p:txBody>
      </p:sp>
    </p:spTree>
    <p:extLst>
      <p:ext uri="{BB962C8B-B14F-4D97-AF65-F5344CB8AC3E}">
        <p14:creationId xmlns:p14="http://schemas.microsoft.com/office/powerpoint/2010/main" val="2127598740"/>
      </p:ext>
    </p:extLst>
  </p:cSld>
  <p:clrMapOvr>
    <a:masterClrMapping/>
  </p:clrMapOvr>
</p:sld>
</file>

<file path=ppt/theme/theme1.xml><?xml version="1.0" encoding="utf-8"?>
<a:theme xmlns:a="http://schemas.openxmlformats.org/drawingml/2006/main" name="NewSteps">
  <a:themeElements>
    <a:clrScheme name="NewSteps">
      <a:dk1>
        <a:sysClr val="windowText" lastClr="000000"/>
      </a:dk1>
      <a:lt1>
        <a:srgbClr val="F8F8F8"/>
      </a:lt1>
      <a:dk2>
        <a:srgbClr val="006E79"/>
      </a:dk2>
      <a:lt2>
        <a:srgbClr val="E2E9EC"/>
      </a:lt2>
      <a:accent1>
        <a:srgbClr val="863175"/>
      </a:accent1>
      <a:accent2>
        <a:srgbClr val="006E79"/>
      </a:accent2>
      <a:accent3>
        <a:srgbClr val="00A0AF"/>
      </a:accent3>
      <a:accent4>
        <a:srgbClr val="006E79"/>
      </a:accent4>
      <a:accent5>
        <a:srgbClr val="863175"/>
      </a:accent5>
      <a:accent6>
        <a:srgbClr val="ED7421"/>
      </a:accent6>
      <a:hlink>
        <a:srgbClr val="00A0AF"/>
      </a:hlink>
      <a:folHlink>
        <a:srgbClr val="ED7421"/>
      </a:folHlink>
    </a:clrScheme>
    <a:fontScheme name="Custom 2">
      <a:majorFont>
        <a:latin typeface="Franklin Gothic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72000" bIns="72000" rtlCol="0" anchor="ctr"/>
      <a:lstStyle>
        <a:defPPr algn="ctr">
          <a:spcAft>
            <a:spcPts val="600"/>
          </a:spcAft>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spcAft>
            <a:spcPts val="600"/>
          </a:spcAft>
          <a:buClr>
            <a:schemeClr val="accent1"/>
          </a:buClr>
          <a:buFont typeface="Arial" panose="020B0604020202020204" pitchFamily="34" charset="0"/>
          <a:buChar char="•"/>
          <a:defRPr sz="2000" dirty="0"/>
        </a:defPPr>
      </a:lstStyle>
    </a:txDef>
  </a:objectDefaults>
  <a:extraClrSchemeLst/>
  <a:extLst>
    <a:ext uri="{05A4C25C-085E-4340-85A3-A5531E510DB2}">
      <thm15:themeFamily xmlns:thm15="http://schemas.microsoft.com/office/thememl/2012/main" name="NewSteps" id="{27305F75-E6B7-4AFA-98DA-1E028A51BCEC}" vid="{CAA09A43-9C3F-4F7F-A970-A3BAC4F234DA}"/>
    </a:ext>
  </a:extLst>
</a:theme>
</file>

<file path=ppt/theme/theme2.xml><?xml version="1.0" encoding="utf-8"?>
<a:theme xmlns:a="http://schemas.openxmlformats.org/drawingml/2006/main" name="APHL Master Theme">
  <a:themeElements>
    <a:clrScheme name="APHL Template Colors 2022">
      <a:dk1>
        <a:sysClr val="windowText" lastClr="000000"/>
      </a:dk1>
      <a:lt1>
        <a:sysClr val="window" lastClr="FFFFFF"/>
      </a:lt1>
      <a:dk2>
        <a:srgbClr val="006E79"/>
      </a:dk2>
      <a:lt2>
        <a:srgbClr val="E2E9EC"/>
      </a:lt2>
      <a:accent1>
        <a:srgbClr val="00A0AF"/>
      </a:accent1>
      <a:accent2>
        <a:srgbClr val="B42E34"/>
      </a:accent2>
      <a:accent3>
        <a:srgbClr val="EF9528"/>
      </a:accent3>
      <a:accent4>
        <a:srgbClr val="7AC143"/>
      </a:accent4>
      <a:accent5>
        <a:srgbClr val="532E63"/>
      </a:accent5>
      <a:accent6>
        <a:srgbClr val="FFC000"/>
      </a:accent6>
      <a:hlink>
        <a:srgbClr val="00A0AF"/>
      </a:hlink>
      <a:folHlink>
        <a:srgbClr val="07484C"/>
      </a:folHlink>
    </a:clrScheme>
    <a:fontScheme name="Custom 2">
      <a:majorFont>
        <a:latin typeface="Franklin Gothic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72000" bIns="72000" rtlCol="0" anchor="ctr"/>
      <a:lstStyle>
        <a:defPPr algn="ctr">
          <a:spcAft>
            <a:spcPts val="600"/>
          </a:spcAft>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spcAft>
            <a:spcPts val="600"/>
          </a:spcAft>
          <a:buClr>
            <a:schemeClr val="accent1"/>
          </a:buClr>
          <a:buFont typeface="Arial" panose="020B0604020202020204" pitchFamily="34" charset="0"/>
          <a:buChar char="•"/>
          <a:defRPr sz="20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PHL Master Theme">
  <a:themeElements>
    <a:clrScheme name="APHL Template Colors 2022">
      <a:dk1>
        <a:sysClr val="windowText" lastClr="000000"/>
      </a:dk1>
      <a:lt1>
        <a:sysClr val="window" lastClr="FFFFFF"/>
      </a:lt1>
      <a:dk2>
        <a:srgbClr val="006E79"/>
      </a:dk2>
      <a:lt2>
        <a:srgbClr val="E2E9EC"/>
      </a:lt2>
      <a:accent1>
        <a:srgbClr val="00A0AF"/>
      </a:accent1>
      <a:accent2>
        <a:srgbClr val="B42E34"/>
      </a:accent2>
      <a:accent3>
        <a:srgbClr val="EF9528"/>
      </a:accent3>
      <a:accent4>
        <a:srgbClr val="7AC143"/>
      </a:accent4>
      <a:accent5>
        <a:srgbClr val="532E63"/>
      </a:accent5>
      <a:accent6>
        <a:srgbClr val="FFC000"/>
      </a:accent6>
      <a:hlink>
        <a:srgbClr val="00A0AF"/>
      </a:hlink>
      <a:folHlink>
        <a:srgbClr val="07484C"/>
      </a:folHlink>
    </a:clrScheme>
    <a:fontScheme name="Custom 2">
      <a:majorFont>
        <a:latin typeface="Franklin Gothic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72000" bIns="72000" rtlCol="0" anchor="ctr"/>
      <a:lstStyle>
        <a:defPPr algn="ctr">
          <a:spcAft>
            <a:spcPts val="600"/>
          </a:spcAft>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spcAft>
            <a:spcPts val="600"/>
          </a:spcAft>
          <a:buClr>
            <a:schemeClr val="accent1"/>
          </a:buClr>
          <a:buFont typeface="Arial" panose="020B0604020202020204" pitchFamily="34" charset="0"/>
          <a:buChar char="•"/>
          <a:defRPr sz="2000" dirty="0"/>
        </a:defPPr>
      </a:lstStyle>
    </a:txDef>
  </a:objectDefaults>
  <a:extraClrSchemeLst/>
  <a:extLst>
    <a:ext uri="{05A4C25C-085E-4340-85A3-A5531E510DB2}">
      <thm15:themeFamily xmlns:thm15="http://schemas.microsoft.com/office/thememl/2012/main" name="APHL NEW PPT Template" id="{86AD8A31-04E8-44FA-8CFF-C1C7F81FED7A}" vid="{BD6E9298-F814-4245-B58C-2A0E59210A07}"/>
    </a:ext>
  </a:extLst>
</a:theme>
</file>

<file path=ppt/theme/theme4.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APHL Master Theme">
  <a:themeElements>
    <a:clrScheme name="APHL Template Colors 2022">
      <a:dk1>
        <a:sysClr val="windowText" lastClr="000000"/>
      </a:dk1>
      <a:lt1>
        <a:sysClr val="window" lastClr="FFFFFF"/>
      </a:lt1>
      <a:dk2>
        <a:srgbClr val="006E79"/>
      </a:dk2>
      <a:lt2>
        <a:srgbClr val="E2E9EC"/>
      </a:lt2>
      <a:accent1>
        <a:srgbClr val="00A0AF"/>
      </a:accent1>
      <a:accent2>
        <a:srgbClr val="B42E34"/>
      </a:accent2>
      <a:accent3>
        <a:srgbClr val="EF9528"/>
      </a:accent3>
      <a:accent4>
        <a:srgbClr val="7AC143"/>
      </a:accent4>
      <a:accent5>
        <a:srgbClr val="532E63"/>
      </a:accent5>
      <a:accent6>
        <a:srgbClr val="FFC000"/>
      </a:accent6>
      <a:hlink>
        <a:srgbClr val="00A0AF"/>
      </a:hlink>
      <a:folHlink>
        <a:srgbClr val="07484C"/>
      </a:folHlink>
    </a:clrScheme>
    <a:fontScheme name="Custom 2">
      <a:majorFont>
        <a:latin typeface="Franklin Gothic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72000" bIns="72000" rtlCol="0" anchor="ctr"/>
      <a:lstStyle>
        <a:defPPr algn="ctr">
          <a:spcAft>
            <a:spcPts val="600"/>
          </a:spcAft>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spcAft>
            <a:spcPts val="600"/>
          </a:spcAft>
          <a:buClr>
            <a:schemeClr val="accent1"/>
          </a:buClr>
          <a:buFont typeface="Arial" panose="020B0604020202020204" pitchFamily="34" charset="0"/>
          <a:buChar char="•"/>
          <a:defRPr sz="2000" dirty="0"/>
        </a:defPPr>
      </a:lstStyle>
    </a:txDef>
  </a:objectDefaults>
  <a:extraClrSchemeLst/>
  <a:extLst>
    <a:ext uri="{05A4C25C-085E-4340-85A3-A5531E510DB2}">
      <thm15:themeFamily xmlns:thm15="http://schemas.microsoft.com/office/thememl/2012/main" name="PPT-Template_Career_Pathways_slides - Copy" id="{0AF76047-AC3C-4847-9E2B-842E0AA57464}" vid="{E99B57BA-118E-4008-954B-48D93974103C}"/>
    </a:ext>
  </a:extLst>
</a:theme>
</file>

<file path=ppt/theme/theme6.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efeb45e-5bbd-473c-82fe-36e6fd5f1572">
      <UserInfo>
        <DisplayName>Marketing and Communications Visitors</DisplayName>
        <AccountId>5</AccountId>
        <AccountType/>
      </UserInfo>
    </SharedWithUsers>
    <_activity xmlns="c443edbc-6dac-4f6e-a3dd-a54626e2baf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672685C3A36547AFC1E09B5F6401D0" ma:contentTypeVersion="15" ma:contentTypeDescription="Create a new document." ma:contentTypeScope="" ma:versionID="319446601eec6306de2e9a447d340d9c">
  <xsd:schema xmlns:xsd="http://www.w3.org/2001/XMLSchema" xmlns:xs="http://www.w3.org/2001/XMLSchema" xmlns:p="http://schemas.microsoft.com/office/2006/metadata/properties" xmlns:ns3="c443edbc-6dac-4f6e-a3dd-a54626e2baf3" xmlns:ns4="6efeb45e-5bbd-473c-82fe-36e6fd5f1572" targetNamespace="http://schemas.microsoft.com/office/2006/metadata/properties" ma:root="true" ma:fieldsID="14826f0d7f20e568cecc04e878a39d85" ns3:_="" ns4:_="">
    <xsd:import namespace="c443edbc-6dac-4f6e-a3dd-a54626e2baf3"/>
    <xsd:import namespace="6efeb45e-5bbd-473c-82fe-36e6fd5f157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43edbc-6dac-4f6e-a3dd-a54626e2ba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feb45e-5bbd-473c-82fe-36e6fd5f157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06C323-2260-4F5C-A4E4-76E86AEA9B57}">
  <ds:schemaRefs>
    <ds:schemaRef ds:uri="c443edbc-6dac-4f6e-a3dd-a54626e2baf3"/>
    <ds:schemaRef ds:uri="http://www.w3.org/XML/1998/namespace"/>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efeb45e-5bbd-473c-82fe-36e6fd5f1572"/>
    <ds:schemaRef ds:uri="http://purl.org/dc/dcmitype/"/>
    <ds:schemaRef ds:uri="http://purl.org/dc/elements/1.1/"/>
  </ds:schemaRefs>
</ds:datastoreItem>
</file>

<file path=customXml/itemProps2.xml><?xml version="1.0" encoding="utf-8"?>
<ds:datastoreItem xmlns:ds="http://schemas.openxmlformats.org/officeDocument/2006/customXml" ds:itemID="{23FE95EB-1D52-410E-A524-0B047EC84A3E}">
  <ds:schemaRefs>
    <ds:schemaRef ds:uri="http://schemas.microsoft.com/sharepoint/v3/contenttype/forms"/>
  </ds:schemaRefs>
</ds:datastoreItem>
</file>

<file path=customXml/itemProps3.xml><?xml version="1.0" encoding="utf-8"?>
<ds:datastoreItem xmlns:ds="http://schemas.openxmlformats.org/officeDocument/2006/customXml" ds:itemID="{D07577C6-CE19-490D-AC9D-AD49226EC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43edbc-6dac-4f6e-a3dd-a54626e2baf3"/>
    <ds:schemaRef ds:uri="6efeb45e-5bbd-473c-82fe-36e6fd5f15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4435</TotalTime>
  <Words>3646</Words>
  <Application>Microsoft Office PowerPoint</Application>
  <PresentationFormat>Widescreen</PresentationFormat>
  <Paragraphs>469</Paragraphs>
  <Slides>47</Slides>
  <Notes>31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47</vt:i4>
      </vt:variant>
    </vt:vector>
  </HeadingPairs>
  <TitlesOfParts>
    <vt:vector size="60" baseType="lpstr">
      <vt:lpstr>Arial</vt:lpstr>
      <vt:lpstr>Calibri</vt:lpstr>
      <vt:lpstr>Courier New</vt:lpstr>
      <vt:lpstr>Franklin Gothic Book</vt:lpstr>
      <vt:lpstr>Franklin Gothic Medium</vt:lpstr>
      <vt:lpstr>Open Sans</vt:lpstr>
      <vt:lpstr>PermianSlabSerifTypeface</vt:lpstr>
      <vt:lpstr>Wingdings</vt:lpstr>
      <vt:lpstr>NewSteps</vt:lpstr>
      <vt:lpstr>APHL Master Theme</vt:lpstr>
      <vt:lpstr>APHL Master Theme</vt:lpstr>
      <vt:lpstr>PowerPoint B</vt:lpstr>
      <vt:lpstr>2_APHL Master Theme</vt:lpstr>
      <vt:lpstr>Hot Topic Webinar on the Public Health Laboratory Fellowship Program: an APHL-CDC Initiative</vt:lpstr>
      <vt:lpstr>Objective</vt:lpstr>
      <vt:lpstr>Speakers</vt:lpstr>
      <vt:lpstr>Christine L. Bean, PhD, MBA, MLS (ASCP)</vt:lpstr>
      <vt:lpstr>Career Pathways in Public Health  Laboratory Science</vt:lpstr>
      <vt:lpstr>Academic Partnerships</vt:lpstr>
      <vt:lpstr>Connect with Us</vt:lpstr>
      <vt:lpstr>Public Health Laboratory Ambassador Initiative</vt:lpstr>
      <vt:lpstr>Public Health Laboratory Fellowship an APHL-CDC Initiative</vt:lpstr>
      <vt:lpstr>Current Fellowships (as of 3/4/2024)</vt:lpstr>
      <vt:lpstr>Get Involved and Learn More!</vt:lpstr>
      <vt:lpstr>Public Health Laboratory Internship  an APHL-CDC Initiative</vt:lpstr>
      <vt:lpstr>PowerPoint Presentation</vt:lpstr>
      <vt:lpstr>APHL Mentorship Opportunities</vt:lpstr>
      <vt:lpstr>PowerPoint Presentation</vt:lpstr>
      <vt:lpstr>Additional Questions?</vt:lpstr>
      <vt:lpstr>Ashley Smith, MS</vt:lpstr>
      <vt:lpstr>Overview of the Public Health Laboratory Fellowship Program: an APHL-CDC Initiative  </vt:lpstr>
      <vt:lpstr>Public Health Laboratory Fellowship Program: Webpage</vt:lpstr>
      <vt:lpstr>Fellowship Application Highlights</vt:lpstr>
      <vt:lpstr>Fellowship Application Highlights: Filtering Pool</vt:lpstr>
      <vt:lpstr>Fellowship Program Overview</vt:lpstr>
      <vt:lpstr>Fellowship Program Overview Continued</vt:lpstr>
      <vt:lpstr>Host Laboratory Roles and Responsibilities</vt:lpstr>
      <vt:lpstr>Mentor Roles and Responsibilities</vt:lpstr>
      <vt:lpstr>Mentor Roles and Responsibilities Continued</vt:lpstr>
      <vt:lpstr>Fellowship Project Supply Funding </vt:lpstr>
      <vt:lpstr>Fellowship Program Conclusion</vt:lpstr>
      <vt:lpstr>Courtney Sumby, MS</vt:lpstr>
      <vt:lpstr>Newborn Screening Fellowship Program </vt:lpstr>
      <vt:lpstr>Examples of NBS Fellowship Projects </vt:lpstr>
      <vt:lpstr>Former Fellows</vt:lpstr>
      <vt:lpstr>Current Fellows</vt:lpstr>
      <vt:lpstr>Journal Club</vt:lpstr>
      <vt:lpstr>Professional Development Opportunities </vt:lpstr>
      <vt:lpstr>M. Christine Dorley, PhD</vt:lpstr>
      <vt:lpstr>A Host Lab: What’s in it for you?</vt:lpstr>
      <vt:lpstr>Started with an IDEA</vt:lpstr>
      <vt:lpstr>What made us apply? </vt:lpstr>
      <vt:lpstr>What we wanted out of the fellowship?</vt:lpstr>
      <vt:lpstr>Application process</vt:lpstr>
      <vt:lpstr>Fellowship benefits</vt:lpstr>
      <vt:lpstr>Conclusion</vt:lpstr>
      <vt:lpstr>Charles Lechner, MS</vt:lpstr>
      <vt:lpstr>Questions?</vt:lpstr>
      <vt:lpstr>Share your 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NewSTEPs PPT Template</dc:title>
  <dc:creator>Pete</dc:creator>
  <cp:lastModifiedBy>Jenkins, Amanda | APHL</cp:lastModifiedBy>
  <cp:revision>53</cp:revision>
  <dcterms:created xsi:type="dcterms:W3CDTF">2021-06-20T22:31:28Z</dcterms:created>
  <dcterms:modified xsi:type="dcterms:W3CDTF">2024-03-07T21:09:59Z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0x010100A7672685C3A36547AFC1E09B5F6401D0</vt:lpwstr>
  </property>
  <property fmtid="{D5CDD505-2E9C-101B-9397-08002B2CF9AE}" pid="3" name="_dlc_DocIdItemGuid">
    <vt:lpwstr>56672be4-acaf-4bde-8631-d4bcf66a18f0</vt:lpwstr>
  </property>
  <property fmtid="{D5CDD505-2E9C-101B-9397-08002B2CF9AE}" pid="4" name="_ExtendedDescription">
    <vt:lpwstr/>
  </property>
  <property fmtid="{D5CDD505-2E9C-101B-9397-08002B2CF9AE}" pid="5" name="MediaServiceImageTags">
    <vt:lpwstr/>
  </property>
</Properties>
</file>