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81" r:id="rId3"/>
    <p:sldId id="275" r:id="rId4"/>
    <p:sldId id="283" r:id="rId5"/>
    <p:sldId id="256" r:id="rId6"/>
    <p:sldId id="264" r:id="rId7"/>
    <p:sldId id="282" r:id="rId8"/>
    <p:sldId id="260" r:id="rId9"/>
    <p:sldId id="268" r:id="rId10"/>
    <p:sldId id="272" r:id="rId11"/>
    <p:sldId id="273" r:id="rId12"/>
    <p:sldId id="271" r:id="rId13"/>
    <p:sldId id="265" r:id="rId14"/>
    <p:sldId id="266" r:id="rId15"/>
    <p:sldId id="277" r:id="rId16"/>
    <p:sldId id="279" r:id="rId17"/>
    <p:sldId id="284" r:id="rId18"/>
    <p:sldId id="26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48" autoAdjust="0"/>
    <p:restoredTop sz="93970" autoAdjust="0"/>
  </p:normalViewPr>
  <p:slideViewPr>
    <p:cSldViewPr snapToGrid="0" snapToObjects="1">
      <p:cViewPr>
        <p:scale>
          <a:sx n="99" d="100"/>
          <a:sy n="99" d="100"/>
        </p:scale>
        <p:origin x="976" y="6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8DEE8-7A87-4E01-8ADE-4C49CDD43F74}" type="datetime1">
              <a:rPr lang="en-US" smtClean="0"/>
              <a:pPr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F9461-E3EB-40CD-B93F-E5CBBBD8E0BA}" type="datetimeFigureOut">
              <a:rPr lang="en-US" smtClean="0"/>
              <a:pPr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A7543-9AAE-4E9F-B28C-4FCCFD07D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8FA3-38AD-400D-A4D2-18E8EF129E5F}" type="datetime1">
              <a:rPr lang="en-US" smtClean="0"/>
              <a:pPr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/>
              <a:pPr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BBF0-342D-409A-9C0A-B1B451E92883}" type="datetime1">
              <a:rPr lang="en-US" smtClean="0"/>
              <a:pPr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/>
              <a:pPr/>
              <a:t>9/20/18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52F2-9B11-4FC0-9217-7D20B3AC9849}" type="datetime1">
              <a:rPr lang="en-US" smtClean="0"/>
              <a:pPr/>
              <a:t>9/20/18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/>
              <a:pPr/>
              <a:t>9/20/18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58AA-1C84-40C9-BFEE-631CCB17636C}" type="datetime1">
              <a:rPr lang="en-US" smtClean="0"/>
              <a:pPr/>
              <a:t>9/20/18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42C1-4E96-413B-B72E-6C4B39D85C9D}" type="datetime1">
              <a:rPr lang="en-US" smtClean="0"/>
              <a:pPr/>
              <a:t>9/20/18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42AA2-D442-471A-9D69-80392E1E581D}" type="datetime1">
              <a:rPr lang="en-US" smtClean="0"/>
              <a:pPr/>
              <a:t>9/20/18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C43563C-D9B3-4432-B336-144C997D6215}" type="datetime1">
              <a:rPr lang="en-US" smtClean="0"/>
              <a:pPr/>
              <a:t>9/20/18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45BC65-BB63-3E40-8F0F-17B5A425C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8" y="335620"/>
            <a:ext cx="7620000" cy="2830070"/>
          </a:xfrm>
        </p:spPr>
        <p:txBody>
          <a:bodyPr/>
          <a:lstStyle/>
          <a:p>
            <a:pPr algn="ctr"/>
            <a:br>
              <a:rPr lang="en-US" sz="3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sz="3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sz="3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sz="3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sz="3600" b="1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Critical Congenital Heart Disease Newborn Screening    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5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7D4A66CD-4C1C-C349-9F86-237429A0692C}"/>
              </a:ext>
            </a:extLst>
          </p:cNvPr>
          <p:cNvSpPr txBox="1">
            <a:spLocks/>
          </p:cNvSpPr>
          <p:nvPr/>
        </p:nvSpPr>
        <p:spPr>
          <a:xfrm>
            <a:off x="779720" y="3786927"/>
            <a:ext cx="7620000" cy="28300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2D7F5B-D9ED-DC4D-861D-06DE0821ED07}"/>
              </a:ext>
            </a:extLst>
          </p:cNvPr>
          <p:cNvSpPr txBox="1"/>
          <p:nvPr/>
        </p:nvSpPr>
        <p:spPr>
          <a:xfrm>
            <a:off x="1726147" y="4019100"/>
            <a:ext cx="5727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a “band aid” with a red light saved my son’s life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F2A6B2-E685-BC47-87C2-4D189A29B9AA}"/>
              </a:ext>
            </a:extLst>
          </p:cNvPr>
          <p:cNvSpPr txBox="1"/>
          <p:nvPr/>
        </p:nvSpPr>
        <p:spPr>
          <a:xfrm>
            <a:off x="2104183" y="3372769"/>
            <a:ext cx="4530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Parent Perspective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76BC50-9B10-9549-BC27-96B8ADDB761E}"/>
              </a:ext>
            </a:extLst>
          </p:cNvPr>
          <p:cNvSpPr txBox="1"/>
          <p:nvPr/>
        </p:nvSpPr>
        <p:spPr>
          <a:xfrm>
            <a:off x="1686482" y="1979959"/>
            <a:ext cx="5178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Stakeholder Meeting   | September 21, 2018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25063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62793_10151992237248034_877610283_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0" r="18741"/>
          <a:stretch/>
        </p:blipFill>
        <p:spPr>
          <a:xfrm>
            <a:off x="139462" y="406099"/>
            <a:ext cx="4842151" cy="4497204"/>
          </a:xfrm>
          <a:prstGeom prst="rect">
            <a:avLst/>
          </a:prstGeom>
        </p:spPr>
      </p:pic>
      <p:pic>
        <p:nvPicPr>
          <p:cNvPr id="6" name="Picture 5" descr="1977410_10151988317653034_1501355670_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9" t="21336" r="24123" b="23065"/>
          <a:stretch/>
        </p:blipFill>
        <p:spPr>
          <a:xfrm>
            <a:off x="817385" y="4042310"/>
            <a:ext cx="3331881" cy="25479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57409" y="509911"/>
            <a:ext cx="347327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Dylan is the Face of Heart at the 2014 American Heart Association’s Heart Ball</a:t>
            </a:r>
          </a:p>
          <a:p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F84E12-CA82-C648-A39E-CB64869AA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267" y="2762682"/>
            <a:ext cx="2779559" cy="37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9705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titled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84"/>
          <a:stretch/>
        </p:blipFill>
        <p:spPr>
          <a:xfrm>
            <a:off x="782811" y="2563022"/>
            <a:ext cx="7673291" cy="4294978"/>
          </a:xfrm>
          <a:prstGeom prst="rect">
            <a:avLst/>
          </a:prstGeom>
        </p:spPr>
      </p:pic>
      <p:pic>
        <p:nvPicPr>
          <p:cNvPr id="5" name="Picture 4" descr="1888669_10151979312743034_1230809673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3" y="153874"/>
            <a:ext cx="4232064" cy="3170025"/>
          </a:xfrm>
          <a:prstGeom prst="rect">
            <a:avLst/>
          </a:prstGeom>
        </p:spPr>
      </p:pic>
      <p:sp>
        <p:nvSpPr>
          <p:cNvPr id="7" name="Subtitle 1"/>
          <p:cNvSpPr txBox="1">
            <a:spLocks/>
          </p:cNvSpPr>
          <p:nvPr/>
        </p:nvSpPr>
        <p:spPr>
          <a:xfrm>
            <a:off x="4619456" y="887302"/>
            <a:ext cx="3305809" cy="8222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None/>
            </a:pPr>
            <a:r>
              <a:rPr lang="en-US" sz="2400" b="1" dirty="0" err="1">
                <a:solidFill>
                  <a:srgbClr val="7F7F7F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PulseOx</a:t>
            </a:r>
            <a:r>
              <a:rPr lang="en-US" sz="2400" b="1" dirty="0">
                <a:solidFill>
                  <a:srgbClr val="7F7F7F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 Advocacy: Media</a:t>
            </a:r>
          </a:p>
        </p:txBody>
      </p:sp>
    </p:spTree>
    <p:extLst>
      <p:ext uri="{BB962C8B-B14F-4D97-AF65-F5344CB8AC3E}">
        <p14:creationId xmlns:p14="http://schemas.microsoft.com/office/powerpoint/2010/main" val="9761614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0099" y="336328"/>
            <a:ext cx="3195952" cy="566328"/>
          </a:xfrm>
        </p:spPr>
        <p:txBody>
          <a:bodyPr>
            <a:normAutofit fontScale="92500"/>
          </a:bodyPr>
          <a:lstStyle/>
          <a:p>
            <a:pPr algn="ctr"/>
            <a:r>
              <a:rPr lang="en-US" sz="2200" b="1" dirty="0" err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PulseOx</a:t>
            </a:r>
            <a:r>
              <a:rPr lang="en-US" sz="22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 Advocacy: Print </a:t>
            </a:r>
          </a:p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475" t="31883" r="34714" b="-1828"/>
          <a:stretch/>
        </p:blipFill>
        <p:spPr>
          <a:xfrm>
            <a:off x="131955" y="1179445"/>
            <a:ext cx="3785214" cy="32166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55" y="4949644"/>
            <a:ext cx="3612241" cy="15495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557" y="183228"/>
            <a:ext cx="4366465" cy="56441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27155" b="11149"/>
          <a:stretch/>
        </p:blipFill>
        <p:spPr>
          <a:xfrm>
            <a:off x="3917169" y="3559291"/>
            <a:ext cx="4366465" cy="29834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477323" y="6119827"/>
            <a:ext cx="226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Washington Post</a:t>
            </a:r>
          </a:p>
        </p:txBody>
      </p:sp>
    </p:spTree>
    <p:extLst>
      <p:ext uri="{BB962C8B-B14F-4D97-AF65-F5344CB8AC3E}">
        <p14:creationId xmlns:p14="http://schemas.microsoft.com/office/powerpoint/2010/main" val="300744868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8C150A-CD88-AA46-84B3-BF69F8313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3233531"/>
            <a:ext cx="4549912" cy="3412434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692881" y="4277487"/>
            <a:ext cx="4035589" cy="236847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Congenital Heart              Advocacy Day  </a:t>
            </a:r>
          </a:p>
          <a:p>
            <a:pPr algn="ctr"/>
            <a:r>
              <a:rPr lang="en-US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on Capitol Hill </a:t>
            </a:r>
          </a:p>
          <a:p>
            <a:pPr algn="ctr"/>
            <a:r>
              <a:rPr lang="en-US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February 27, 2015</a:t>
            </a:r>
          </a:p>
          <a:p>
            <a:endParaRPr lang="en-US" dirty="0"/>
          </a:p>
        </p:txBody>
      </p:sp>
      <p:pic>
        <p:nvPicPr>
          <p:cNvPr id="4" name="Picture 3" descr="thumb_IMG_3603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752" y="93122"/>
            <a:ext cx="4611432" cy="345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94931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07504" y="4838100"/>
            <a:ext cx="4151244" cy="2019900"/>
          </a:xfrm>
        </p:spPr>
        <p:txBody>
          <a:bodyPr anchor="ctr">
            <a:normAutofit/>
          </a:bodyPr>
          <a:lstStyle/>
          <a:p>
            <a:pPr algn="ctr"/>
            <a:r>
              <a:rPr lang="en-US" sz="2200" b="1" dirty="0" err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PulseOx</a:t>
            </a:r>
            <a:r>
              <a:rPr lang="en-US" sz="22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 Testimony for DC Council HHS Subcommittee </a:t>
            </a:r>
          </a:p>
          <a:p>
            <a:pPr algn="ctr"/>
            <a:r>
              <a:rPr lang="en-US" sz="22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February 2, 2015</a:t>
            </a:r>
          </a:p>
          <a:p>
            <a:endParaRPr lang="en-US" dirty="0"/>
          </a:p>
        </p:txBody>
      </p:sp>
      <p:pic>
        <p:nvPicPr>
          <p:cNvPr id="3" name="Picture 2" descr="thumb_IMG_3504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70" y="4134552"/>
            <a:ext cx="2763147" cy="2582734"/>
          </a:xfrm>
          <a:prstGeom prst="rect">
            <a:avLst/>
          </a:prstGeom>
        </p:spPr>
      </p:pic>
      <p:pic>
        <p:nvPicPr>
          <p:cNvPr id="4" name="Picture 3" descr="thumb_IMG_3498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08" y="173533"/>
            <a:ext cx="3298850" cy="4398467"/>
          </a:xfrm>
          <a:prstGeom prst="rect">
            <a:avLst/>
          </a:prstGeom>
        </p:spPr>
      </p:pic>
      <p:pic>
        <p:nvPicPr>
          <p:cNvPr id="5" name="Picture 4" descr="thumb_IMG_3506_1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948" y="626828"/>
            <a:ext cx="4511279" cy="338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6397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C4CA81C-A35D-2B4C-A3D4-63D1638F0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154" y="2653901"/>
            <a:ext cx="5197811" cy="34648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A2FCC-BE90-BC4E-A956-DF6C2EACC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09" y="102968"/>
            <a:ext cx="3313890" cy="35623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217D25-1A2A-9045-8DAF-9A57B8785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969" y="3366336"/>
            <a:ext cx="4714613" cy="35222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DC7D5A-665B-CB4C-8E34-F630967B4620}"/>
              </a:ext>
            </a:extLst>
          </p:cNvPr>
          <p:cNvSpPr txBox="1"/>
          <p:nvPr/>
        </p:nvSpPr>
        <p:spPr>
          <a:xfrm>
            <a:off x="999191" y="769214"/>
            <a:ext cx="239912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Tiny body …        Big personality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83222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346C25-E808-D44C-9B0E-380324E05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2" t="23987" r="11580"/>
          <a:stretch/>
        </p:blipFill>
        <p:spPr>
          <a:xfrm>
            <a:off x="283335" y="283335"/>
            <a:ext cx="5473521" cy="54669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121359-2A0B-C445-93CD-697501B4D1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21" b="27960"/>
          <a:stretch/>
        </p:blipFill>
        <p:spPr>
          <a:xfrm>
            <a:off x="3851554" y="3625865"/>
            <a:ext cx="4603979" cy="301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3974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E85C0-2F14-534C-819C-6CE1351F0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25" y="1263466"/>
            <a:ext cx="3136605" cy="2394134"/>
          </a:xfrm>
        </p:spPr>
        <p:txBody>
          <a:bodyPr/>
          <a:lstStyle/>
          <a:p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7 days after breaking his arm in two places…Dylan should not be running!!</a:t>
            </a:r>
          </a:p>
        </p:txBody>
      </p:sp>
      <p:pic>
        <p:nvPicPr>
          <p:cNvPr id="4" name="Dylan Fun Run.mp4">
            <a:hlinkClick r:id="" action="ppaction://media"/>
            <a:extLst>
              <a:ext uri="{FF2B5EF4-FFF2-40B4-BE49-F238E27FC236}">
                <a16:creationId xmlns:a16="http://schemas.microsoft.com/office/drawing/2014/main" id="{1D0F2A66-3BCA-1243-AFAE-DC2D19FDD1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4442" r="34880"/>
          <a:stretch/>
        </p:blipFill>
        <p:spPr>
          <a:xfrm>
            <a:off x="4210494" y="0"/>
            <a:ext cx="3466214" cy="6857999"/>
          </a:xfrm>
          <a:prstGeom prst="rect">
            <a:avLst/>
          </a:prstGeom>
          <a:ln w="127000" cap="rnd">
            <a:solidFill>
              <a:schemeClr val="tx1">
                <a:lumMod val="50000"/>
                <a:lumOff val="5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04239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200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76" y="1828304"/>
            <a:ext cx="5497256" cy="47073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57E9C34-DC7F-724E-A8A0-151AD1EC1A64}"/>
              </a:ext>
            </a:extLst>
          </p:cNvPr>
          <p:cNvSpPr txBox="1">
            <a:spLocks/>
          </p:cNvSpPr>
          <p:nvPr/>
        </p:nvSpPr>
        <p:spPr>
          <a:xfrm>
            <a:off x="164268" y="-384808"/>
            <a:ext cx="8452272" cy="2099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C0000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THANK YOU!!!</a:t>
            </a:r>
          </a:p>
        </p:txBody>
      </p:sp>
    </p:spTree>
    <p:extLst>
      <p:ext uri="{BB962C8B-B14F-4D97-AF65-F5344CB8AC3E}">
        <p14:creationId xmlns:p14="http://schemas.microsoft.com/office/powerpoint/2010/main" val="375799662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7D4A66CD-4C1C-C349-9F86-237429A0692C}"/>
              </a:ext>
            </a:extLst>
          </p:cNvPr>
          <p:cNvSpPr txBox="1">
            <a:spLocks/>
          </p:cNvSpPr>
          <p:nvPr/>
        </p:nvSpPr>
        <p:spPr>
          <a:xfrm>
            <a:off x="779720" y="3786927"/>
            <a:ext cx="7620000" cy="28300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D868E8-4076-2A4E-8099-53B5EE194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34" y="324972"/>
            <a:ext cx="7892186" cy="1143000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Heart Hero: Dylan Coleman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926DFD-7AF0-D348-9C27-7061C7840B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84"/>
          <a:stretch/>
        </p:blipFill>
        <p:spPr>
          <a:xfrm>
            <a:off x="1694576" y="1609685"/>
            <a:ext cx="4815282" cy="462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9612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F8C20-DD7B-EB4B-AF32-2298AA44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404" y="3020275"/>
            <a:ext cx="3552738" cy="1143000"/>
          </a:xfrm>
        </p:spPr>
        <p:txBody>
          <a:bodyPr/>
          <a:lstStyle/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CT of Dylan’s           Hemivertebrae @</a:t>
            </a:r>
            <a:b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</a:b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10 months old 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09348A-EE43-3A44-81BC-FFF84DC21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55" y="501349"/>
            <a:ext cx="4496498" cy="581899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8FE055-13A3-EA43-A667-974F9E2B7EED}"/>
              </a:ext>
            </a:extLst>
          </p:cNvPr>
          <p:cNvSpPr/>
          <p:nvPr/>
        </p:nvSpPr>
        <p:spPr>
          <a:xfrm>
            <a:off x="7004808" y="534905"/>
            <a:ext cx="1020198" cy="656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C0959A-75FD-444A-8B72-7DA4D784A8CA}"/>
              </a:ext>
            </a:extLst>
          </p:cNvPr>
          <p:cNvSpPr/>
          <p:nvPr/>
        </p:nvSpPr>
        <p:spPr>
          <a:xfrm>
            <a:off x="3713571" y="709629"/>
            <a:ext cx="309539" cy="153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5459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CA11A8-2FBB-DE43-B70D-BA2612D94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76" y="845566"/>
            <a:ext cx="6513932" cy="4878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23FD91-00E4-7F47-8CA2-332D1FFCF1E3}"/>
              </a:ext>
            </a:extLst>
          </p:cNvPr>
          <p:cNvSpPr txBox="1"/>
          <p:nvPr/>
        </p:nvSpPr>
        <p:spPr>
          <a:xfrm>
            <a:off x="4328844" y="5959236"/>
            <a:ext cx="3097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Echocardiogram example</a:t>
            </a:r>
          </a:p>
        </p:txBody>
      </p:sp>
    </p:spTree>
    <p:extLst>
      <p:ext uri="{BB962C8B-B14F-4D97-AF65-F5344CB8AC3E}">
        <p14:creationId xmlns:p14="http://schemas.microsoft.com/office/powerpoint/2010/main" val="37365668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596128" y="872127"/>
            <a:ext cx="2658534" cy="10668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December 2012: Elvis is in the building!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84BC2D-1EEF-3547-AA81-1568A1D05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34" y="680713"/>
            <a:ext cx="4968382" cy="3710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B01C79-694A-A54F-B8A6-E109C952F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46" y="4023360"/>
            <a:ext cx="3597557" cy="26870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87DD63-1B51-5E4E-9A51-CE96413C40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4" t="25739" r="14974" b="-5250"/>
          <a:stretch/>
        </p:blipFill>
        <p:spPr>
          <a:xfrm>
            <a:off x="5596128" y="2345955"/>
            <a:ext cx="2569464" cy="390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9350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umb_IMG_0701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38" y="309649"/>
            <a:ext cx="3907073" cy="5226412"/>
          </a:xfrm>
          <a:prstGeom prst="rect">
            <a:avLst/>
          </a:prstGeom>
        </p:spPr>
      </p:pic>
      <p:sp>
        <p:nvSpPr>
          <p:cNvPr id="5" name="Subtitle 1"/>
          <p:cNvSpPr txBox="1">
            <a:spLocks/>
          </p:cNvSpPr>
          <p:nvPr/>
        </p:nvSpPr>
        <p:spPr>
          <a:xfrm>
            <a:off x="1321293" y="5693373"/>
            <a:ext cx="2587762" cy="8994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In the NICU at                     Holy Cross Hospital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556728-8492-1E4D-905F-C2D0C7C0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09" y="1847088"/>
            <a:ext cx="2690933" cy="36027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0E1EAD-3230-7E4A-AE39-B35ADED3F8CA}"/>
              </a:ext>
            </a:extLst>
          </p:cNvPr>
          <p:cNvSpPr txBox="1"/>
          <p:nvPr/>
        </p:nvSpPr>
        <p:spPr>
          <a:xfrm>
            <a:off x="4941879" y="309649"/>
            <a:ext cx="3136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The Children’s National transport team, or Stormtroopers per Dylan!</a:t>
            </a:r>
          </a:p>
        </p:txBody>
      </p:sp>
    </p:spTree>
    <p:extLst>
      <p:ext uri="{BB962C8B-B14F-4D97-AF65-F5344CB8AC3E}">
        <p14:creationId xmlns:p14="http://schemas.microsoft.com/office/powerpoint/2010/main" val="817985791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306933" y="2189615"/>
            <a:ext cx="2992418" cy="144055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Dylan’s CCHD diagnosis as outlined by the on-call Cardiologist</a:t>
            </a:r>
          </a:p>
        </p:txBody>
      </p:sp>
      <p:pic>
        <p:nvPicPr>
          <p:cNvPr id="3" name="Picture 2" descr="IMG_08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8" y="146304"/>
            <a:ext cx="4905521" cy="656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4881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695010" y="478536"/>
            <a:ext cx="3116439" cy="10668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Seven days old … immediately post-op</a:t>
            </a:r>
          </a:p>
        </p:txBody>
      </p:sp>
      <p:pic>
        <p:nvPicPr>
          <p:cNvPr id="4" name="Picture 3" descr="thumb_IMG_0722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121" y="1545336"/>
            <a:ext cx="3722219" cy="4979136"/>
          </a:xfrm>
          <a:prstGeom prst="rect">
            <a:avLst/>
          </a:prstGeom>
        </p:spPr>
      </p:pic>
      <p:sp>
        <p:nvSpPr>
          <p:cNvPr id="6" name="Subtitle 1">
            <a:extLst>
              <a:ext uri="{FF2B5EF4-FFF2-40B4-BE49-F238E27FC236}">
                <a16:creationId xmlns:a16="http://schemas.microsoft.com/office/drawing/2014/main" id="{C417CA47-2A49-4146-8A69-35735D0762CE}"/>
              </a:ext>
            </a:extLst>
          </p:cNvPr>
          <p:cNvSpPr txBox="1">
            <a:spLocks/>
          </p:cNvSpPr>
          <p:nvPr/>
        </p:nvSpPr>
        <p:spPr>
          <a:xfrm>
            <a:off x="366220" y="5252846"/>
            <a:ext cx="3667819" cy="16051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Dylan's repair (hand-drawn by his surgeon                         Dr. Pranav Sinha)</a:t>
            </a:r>
          </a:p>
        </p:txBody>
      </p:sp>
      <p:pic>
        <p:nvPicPr>
          <p:cNvPr id="7" name="Picture 6" descr="thumb_IMG_0797_1024.jpg">
            <a:extLst>
              <a:ext uri="{FF2B5EF4-FFF2-40B4-BE49-F238E27FC236}">
                <a16:creationId xmlns:a16="http://schemas.microsoft.com/office/drawing/2014/main" id="{2FA4750D-19D1-2F4B-852B-1C467CCD8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  <a14:imgEffect>
                      <a14:brightnessContrast bright="26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09" y="313944"/>
            <a:ext cx="3518443" cy="470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41287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306288" y="5062568"/>
            <a:ext cx="4790789" cy="161652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Mended Little Hearts Bravery Bags          for the CICU at                                       Children’s National Medical Center</a:t>
            </a:r>
          </a:p>
        </p:txBody>
      </p:sp>
      <p:pic>
        <p:nvPicPr>
          <p:cNvPr id="3" name="Picture 2" descr="thumb_IMG_2900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6" y="256031"/>
            <a:ext cx="7211978" cy="4368977"/>
          </a:xfrm>
          <a:prstGeom prst="rect">
            <a:avLst/>
          </a:prstGeom>
        </p:spPr>
      </p:pic>
      <p:pic>
        <p:nvPicPr>
          <p:cNvPr id="4" name="Picture 3" descr="thumb_IMG_2897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96" y="2700431"/>
            <a:ext cx="2847626" cy="384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27094"/>
      </p:ext>
    </p:extLst>
  </p:cSld>
  <p:clrMapOvr>
    <a:masterClrMapping/>
  </p:clrMapOvr>
  <p:transition spd="slow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{990A6B4C-F8D3-C14C-A3A0-559A9BBA5539}tf10001073</Template>
  <TotalTime>442</TotalTime>
  <Words>173</Words>
  <Application>Microsoft Macintosh PowerPoint</Application>
  <PresentationFormat>On-screen Show (4:3)</PresentationFormat>
  <Paragraphs>29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</vt:lpstr>
      <vt:lpstr>Open Sans</vt:lpstr>
      <vt:lpstr>Open Sans Extrabold</vt:lpstr>
      <vt:lpstr>Open Sans Light</vt:lpstr>
      <vt:lpstr>Open Sans Semibold</vt:lpstr>
      <vt:lpstr>Adjacency</vt:lpstr>
      <vt:lpstr>     Critical Congenital Heart Disease Newborn Screening          </vt:lpstr>
      <vt:lpstr>Heart Hero: Dylan Coleman </vt:lpstr>
      <vt:lpstr>CT of Dylan’s           Hemivertebrae @ 10 months old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 days after breaking his arm in two places…Dylan should not be running!!</vt:lpstr>
      <vt:lpstr>PowerPoint Presentation</vt:lpstr>
    </vt:vector>
  </TitlesOfParts>
  <Company>Retina Specialty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Michele Coleman</dc:creator>
  <cp:lastModifiedBy>Michele Coleman</cp:lastModifiedBy>
  <cp:revision>41</cp:revision>
  <cp:lastPrinted>2018-09-19T19:16:15Z</cp:lastPrinted>
  <dcterms:created xsi:type="dcterms:W3CDTF">2015-06-10T01:13:39Z</dcterms:created>
  <dcterms:modified xsi:type="dcterms:W3CDTF">2018-09-20T13:44:57Z</dcterms:modified>
</cp:coreProperties>
</file>